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11" r:id="rId3"/>
  </p:sldMasterIdLst>
  <p:notesMasterIdLst>
    <p:notesMasterId r:id="rId25"/>
  </p:notesMasterIdLst>
  <p:sldIdLst>
    <p:sldId id="264" r:id="rId4"/>
    <p:sldId id="289" r:id="rId5"/>
    <p:sldId id="260" r:id="rId6"/>
    <p:sldId id="283" r:id="rId7"/>
    <p:sldId id="281" r:id="rId8"/>
    <p:sldId id="278" r:id="rId9"/>
    <p:sldId id="256" r:id="rId10"/>
    <p:sldId id="263" r:id="rId11"/>
    <p:sldId id="285" r:id="rId12"/>
    <p:sldId id="447" r:id="rId13"/>
    <p:sldId id="1013" r:id="rId14"/>
    <p:sldId id="1014" r:id="rId15"/>
    <p:sldId id="448" r:id="rId16"/>
    <p:sldId id="449" r:id="rId17"/>
    <p:sldId id="961" r:id="rId18"/>
    <p:sldId id="962" r:id="rId19"/>
    <p:sldId id="963" r:id="rId20"/>
    <p:sldId id="964" r:id="rId21"/>
    <p:sldId id="967" r:id="rId22"/>
    <p:sldId id="457" r:id="rId23"/>
    <p:sldId id="822" r:id="rId2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281" autoAdjust="0"/>
  </p:normalViewPr>
  <p:slideViewPr>
    <p:cSldViewPr snapToGrid="0" showGuides="1">
      <p:cViewPr varScale="1">
        <p:scale>
          <a:sx n="82" d="100"/>
          <a:sy n="82" d="100"/>
        </p:scale>
        <p:origin x="1656" y="90"/>
      </p:cViewPr>
      <p:guideLst>
        <p:guide orient="horz" pos="1979"/>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34C40F-2266-493A-97B3-B37A2D24BCAA}" type="datetimeFigureOut">
              <a:rPr lang="es-MX" smtClean="0"/>
              <a:t>24/07/2019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0804AF-0333-4AFD-BF19-EC62A800FF76}" type="slidenum">
              <a:rPr lang="es-MX" smtClean="0"/>
              <a:t>‹Nº›</a:t>
            </a:fld>
            <a:endParaRPr lang="es-MX"/>
          </a:p>
        </p:txBody>
      </p:sp>
    </p:spTree>
    <p:extLst>
      <p:ext uri="{BB962C8B-B14F-4D97-AF65-F5344CB8AC3E}">
        <p14:creationId xmlns:p14="http://schemas.microsoft.com/office/powerpoint/2010/main" val="7442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un término que etimológicamente viene de un pueblo llamado </a:t>
            </a:r>
            <a:r>
              <a:rPr lang="es-ES" dirty="0" err="1"/>
              <a:t>Kocs</a:t>
            </a:r>
            <a:r>
              <a:rPr lang="es-ES" dirty="0"/>
              <a:t>, en Hungría, cuando alrededor del siglo XV se hacían los intercambios de carruajes para llevar personas de un sitio a otro. Más tarde ese término se tradujo como “Coach”, término que junto con “Coaching” hacía referencia al transporte de personas de un sitio a otro.</a:t>
            </a:r>
          </a:p>
          <a:p>
            <a:endParaRPr lang="es-ES" dirty="0"/>
          </a:p>
          <a:p>
            <a:r>
              <a:rPr lang="es-ES" dirty="0"/>
              <a:t>En inglés el término “Coach” se traduce como entrenador, así que podríamos deducir que la palabra Coaching viene a significar el entrenamiento que recibe una persona para llegar de un sitio (estado actual) a otro (estado deseado.</a:t>
            </a:r>
          </a:p>
          <a:p>
            <a:endParaRPr lang="es-ES" dirty="0"/>
          </a:p>
        </p:txBody>
      </p:sp>
      <p:sp>
        <p:nvSpPr>
          <p:cNvPr id="4" name="Marcador de número de diapositiva 3"/>
          <p:cNvSpPr>
            <a:spLocks noGrp="1"/>
          </p:cNvSpPr>
          <p:nvPr>
            <p:ph type="sldNum" sz="quarter" idx="10"/>
          </p:nvPr>
        </p:nvSpPr>
        <p:spPr/>
        <p:txBody>
          <a:bodyPr/>
          <a:lstStyle/>
          <a:p>
            <a:pPr defTabSz="465887">
              <a:defRPr/>
            </a:pPr>
            <a:fld id="{67F296DE-7D59-40F8-BB49-0F9D21BB307F}" type="slidenum">
              <a:rPr lang="es-MX">
                <a:solidFill>
                  <a:prstClr val="black"/>
                </a:solidFill>
                <a:latin typeface="Calibri" panose="020F0502020204030204"/>
              </a:rPr>
              <a:pPr defTabSz="465887">
                <a:defRPr/>
              </a:pPr>
              <a:t>1</a:t>
            </a:fld>
            <a:endParaRPr lang="es-MX">
              <a:solidFill>
                <a:prstClr val="black"/>
              </a:solidFill>
              <a:latin typeface="Calibri" panose="020F0502020204030204"/>
            </a:endParaRPr>
          </a:p>
        </p:txBody>
      </p:sp>
    </p:spTree>
    <p:extLst>
      <p:ext uri="{BB962C8B-B14F-4D97-AF65-F5344CB8AC3E}">
        <p14:creationId xmlns:p14="http://schemas.microsoft.com/office/powerpoint/2010/main" val="120909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10</a:t>
            </a:fld>
            <a:endParaRPr lang="es-MX">
              <a:solidFill>
                <a:prstClr val="black"/>
              </a:solidFill>
              <a:latin typeface="Calibri" panose="020F0502020204030204"/>
            </a:endParaRPr>
          </a:p>
        </p:txBody>
      </p:sp>
    </p:spTree>
    <p:extLst>
      <p:ext uri="{BB962C8B-B14F-4D97-AF65-F5344CB8AC3E}">
        <p14:creationId xmlns:p14="http://schemas.microsoft.com/office/powerpoint/2010/main" val="42739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11</a:t>
            </a:fld>
            <a:endParaRPr lang="es-MX">
              <a:solidFill>
                <a:prstClr val="black"/>
              </a:solidFill>
              <a:latin typeface="Calibri" panose="020F0502020204030204"/>
            </a:endParaRPr>
          </a:p>
        </p:txBody>
      </p:sp>
    </p:spTree>
    <p:extLst>
      <p:ext uri="{BB962C8B-B14F-4D97-AF65-F5344CB8AC3E}">
        <p14:creationId xmlns:p14="http://schemas.microsoft.com/office/powerpoint/2010/main" val="297614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mayoría solo </a:t>
            </a:r>
            <a:r>
              <a:rPr lang="es-MX" dirty="0" err="1"/>
              <a:t>vemos,eso</a:t>
            </a:r>
            <a:r>
              <a:rPr lang="es-MX" dirty="0"/>
              <a:t> es permitir que el ojo registre únicamente las ondas </a:t>
            </a:r>
            <a:r>
              <a:rPr lang="es-MX" dirty="0" err="1"/>
              <a:t>electromagnitas</a:t>
            </a:r>
            <a:r>
              <a:rPr lang="es-MX" dirty="0"/>
              <a:t> de la luz, puedes ver los movimientos de la otra persona, los gesto la </a:t>
            </a:r>
            <a:r>
              <a:rPr lang="es-MX" dirty="0" err="1"/>
              <a:t>indmentaria</a:t>
            </a:r>
            <a:r>
              <a:rPr lang="es-MX" dirty="0"/>
              <a:t> sin </a:t>
            </a:r>
            <a:r>
              <a:rPr lang="es-MX" dirty="0" err="1"/>
              <a:t>extrar</a:t>
            </a:r>
            <a:r>
              <a:rPr lang="es-MX" dirty="0"/>
              <a:t> ningún significado </a:t>
            </a:r>
          </a:p>
          <a:p>
            <a:r>
              <a:rPr lang="es-MX" dirty="0"/>
              <a:t>Percatarse, cuando te das cuenta de algo, cobra significado lo que ves</a:t>
            </a:r>
          </a:p>
          <a:p>
            <a:r>
              <a:rPr lang="es-MX" dirty="0"/>
              <a:t>Ha habido un movimiento brusco de la mano, hay movimientos oculares o gesto, si tiene un significado para el cliente tiene uno para el coach</a:t>
            </a:r>
          </a:p>
          <a:p>
            <a:r>
              <a:rPr lang="es-MX" dirty="0"/>
              <a:t>Observar , aquí es donde puedes calibrar , aquí </a:t>
            </a:r>
            <a:r>
              <a:rPr lang="es-MX" dirty="0" err="1"/>
              <a:t>decubres</a:t>
            </a:r>
            <a:r>
              <a:rPr lang="es-MX" dirty="0"/>
              <a:t> patrones , </a:t>
            </a:r>
            <a:r>
              <a:rPr lang="es-MX" dirty="0" err="1"/>
              <a:t>wjemplo</a:t>
            </a:r>
            <a:r>
              <a:rPr lang="es-MX" dirty="0"/>
              <a:t> </a:t>
            </a:r>
            <a:r>
              <a:rPr lang="es-MX" dirty="0" err="1"/>
              <a:t>cuandoe</a:t>
            </a:r>
            <a:r>
              <a:rPr lang="es-MX" dirty="0"/>
              <a:t> </a:t>
            </a:r>
            <a:r>
              <a:rPr lang="es-MX" dirty="0" err="1"/>
              <a:t>sta</a:t>
            </a:r>
            <a:r>
              <a:rPr lang="es-MX" dirty="0"/>
              <a:t> enojado tensa la </a:t>
            </a:r>
            <a:r>
              <a:rPr lang="es-MX" dirty="0" err="1"/>
              <a:t>boca,habla</a:t>
            </a:r>
            <a:r>
              <a:rPr lang="es-MX" dirty="0"/>
              <a:t> mas de prisa y el </a:t>
            </a:r>
            <a:r>
              <a:rPr lang="es-MX" dirty="0" err="1"/>
              <a:t>tno</a:t>
            </a:r>
            <a:r>
              <a:rPr lang="es-MX" dirty="0"/>
              <a:t> sube, cuando habla d su jefe repite los patrones </a:t>
            </a:r>
          </a:p>
          <a:p>
            <a:r>
              <a:rPr lang="es-MX" dirty="0"/>
              <a:t>En tu posición puedes preguntar </a:t>
            </a:r>
          </a:p>
          <a:p>
            <a:r>
              <a:rPr lang="es-MX" dirty="0"/>
              <a:t>Tal vez se asombre pero es solo la observación lo que hace que llegues a conclusiones</a:t>
            </a:r>
          </a:p>
          <a:p>
            <a:r>
              <a:rPr lang="es-MX" dirty="0"/>
              <a:t>Si prestas atención el cliente te hablara d </a:t>
            </a:r>
            <a:r>
              <a:rPr lang="es-MX" dirty="0" err="1"/>
              <a:t>esu</a:t>
            </a:r>
            <a:r>
              <a:rPr lang="es-MX" dirty="0"/>
              <a:t> vida, solo </a:t>
            </a:r>
            <a:r>
              <a:rPr lang="es-MX" dirty="0" err="1"/>
              <a:t>suspios</a:t>
            </a:r>
            <a:r>
              <a:rPr lang="es-MX" dirty="0"/>
              <a:t>, miradas encogimientos d </a:t>
            </a:r>
            <a:r>
              <a:rPr lang="es-MX" dirty="0" err="1"/>
              <a:t>ehombros</a:t>
            </a:r>
            <a:r>
              <a:rPr lang="es-MX" dirty="0"/>
              <a:t> su voz te hablara d </a:t>
            </a:r>
            <a:r>
              <a:rPr lang="es-MX" dirty="0" err="1"/>
              <a:t>edetalles</a:t>
            </a:r>
            <a:endParaRPr lang="es-MX" dirty="0"/>
          </a:p>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12</a:t>
            </a:fld>
            <a:endParaRPr lang="es-MX">
              <a:solidFill>
                <a:prstClr val="black"/>
              </a:solidFill>
              <a:latin typeface="Calibri" panose="020F0502020204030204"/>
            </a:endParaRPr>
          </a:p>
        </p:txBody>
      </p:sp>
    </p:spTree>
    <p:extLst>
      <p:ext uri="{BB962C8B-B14F-4D97-AF65-F5344CB8AC3E}">
        <p14:creationId xmlns:p14="http://schemas.microsoft.com/office/powerpoint/2010/main" val="183454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13</a:t>
            </a:fld>
            <a:endParaRPr lang="es-MX">
              <a:solidFill>
                <a:prstClr val="black"/>
              </a:solidFill>
              <a:latin typeface="Calibri" panose="020F0502020204030204"/>
            </a:endParaRPr>
          </a:p>
        </p:txBody>
      </p:sp>
    </p:spTree>
    <p:extLst>
      <p:ext uri="{BB962C8B-B14F-4D97-AF65-F5344CB8AC3E}">
        <p14:creationId xmlns:p14="http://schemas.microsoft.com/office/powerpoint/2010/main" val="277688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Aprendamos a escuchar mas que hablar </a:t>
            </a:r>
          </a:p>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14</a:t>
            </a:fld>
            <a:endParaRPr lang="es-MX">
              <a:solidFill>
                <a:prstClr val="black"/>
              </a:solidFill>
              <a:latin typeface="Calibri" panose="020F0502020204030204"/>
            </a:endParaRPr>
          </a:p>
        </p:txBody>
      </p:sp>
    </p:spTree>
    <p:extLst>
      <p:ext uri="{BB962C8B-B14F-4D97-AF65-F5344CB8AC3E}">
        <p14:creationId xmlns:p14="http://schemas.microsoft.com/office/powerpoint/2010/main" val="314116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15</a:t>
            </a:fld>
            <a:endParaRPr lang="es-MX">
              <a:solidFill>
                <a:prstClr val="black"/>
              </a:solidFill>
              <a:latin typeface="Calibri" panose="020F0502020204030204"/>
            </a:endParaRPr>
          </a:p>
        </p:txBody>
      </p:sp>
    </p:spTree>
    <p:extLst>
      <p:ext uri="{BB962C8B-B14F-4D97-AF65-F5344CB8AC3E}">
        <p14:creationId xmlns:p14="http://schemas.microsoft.com/office/powerpoint/2010/main" val="103822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Otros factores que distraen … señales de que no estamos escuchando , lo perdimos </a:t>
            </a:r>
          </a:p>
          <a:p>
            <a:r>
              <a:rPr lang="es-MX" dirty="0"/>
              <a:t>Mirada fija, no damos carga extra o presión a los demás que nos están contando </a:t>
            </a:r>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16</a:t>
            </a:fld>
            <a:endParaRPr lang="es-MX">
              <a:solidFill>
                <a:prstClr val="black"/>
              </a:solidFill>
              <a:latin typeface="Calibri" panose="020F0502020204030204"/>
            </a:endParaRPr>
          </a:p>
        </p:txBody>
      </p:sp>
    </p:spTree>
    <p:extLst>
      <p:ext uri="{BB962C8B-B14F-4D97-AF65-F5344CB8AC3E}">
        <p14:creationId xmlns:p14="http://schemas.microsoft.com/office/powerpoint/2010/main" val="100650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17</a:t>
            </a:fld>
            <a:endParaRPr lang="es-MX">
              <a:solidFill>
                <a:prstClr val="black"/>
              </a:solidFill>
              <a:latin typeface="Calibri" panose="020F0502020204030204"/>
            </a:endParaRPr>
          </a:p>
        </p:txBody>
      </p:sp>
    </p:spTree>
    <p:extLst>
      <p:ext uri="{BB962C8B-B14F-4D97-AF65-F5344CB8AC3E}">
        <p14:creationId xmlns:p14="http://schemas.microsoft.com/office/powerpoint/2010/main" val="259564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18</a:t>
            </a:fld>
            <a:endParaRPr lang="es-MX">
              <a:solidFill>
                <a:prstClr val="black"/>
              </a:solidFill>
              <a:latin typeface="Calibri" panose="020F0502020204030204"/>
            </a:endParaRPr>
          </a:p>
        </p:txBody>
      </p:sp>
    </p:spTree>
    <p:extLst>
      <p:ext uri="{BB962C8B-B14F-4D97-AF65-F5344CB8AC3E}">
        <p14:creationId xmlns:p14="http://schemas.microsoft.com/office/powerpoint/2010/main" val="100765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19</a:t>
            </a:fld>
            <a:endParaRPr lang="es-MX">
              <a:solidFill>
                <a:prstClr val="black"/>
              </a:solidFill>
              <a:latin typeface="Calibri" panose="020F0502020204030204"/>
            </a:endParaRPr>
          </a:p>
        </p:txBody>
      </p:sp>
    </p:spTree>
    <p:extLst>
      <p:ext uri="{BB962C8B-B14F-4D97-AF65-F5344CB8AC3E}">
        <p14:creationId xmlns:p14="http://schemas.microsoft.com/office/powerpoint/2010/main" val="56593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2</a:t>
            </a:fld>
            <a:endParaRPr lang="es-MX">
              <a:solidFill>
                <a:prstClr val="black"/>
              </a:solidFill>
              <a:latin typeface="Calibri" panose="020F0502020204030204"/>
            </a:endParaRPr>
          </a:p>
        </p:txBody>
      </p:sp>
    </p:spTree>
    <p:extLst>
      <p:ext uri="{BB962C8B-B14F-4D97-AF65-F5344CB8AC3E}">
        <p14:creationId xmlns:p14="http://schemas.microsoft.com/office/powerpoint/2010/main" val="2283665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OBTENER MAS RESPUESTAS , UNA PERSPECTIVA DIFERENTE </a:t>
            </a:r>
          </a:p>
          <a:p>
            <a:r>
              <a:rPr lang="es-MX" dirty="0"/>
              <a:t>UN BUEN COACH CONOCE SUS PROIOS LIMITES PERO TAMBEN DEBE TENER LA CAPACIDAD DE VER EL RPOBLEMA DESDE LOS OJSO DEL OTRO</a:t>
            </a:r>
          </a:p>
        </p:txBody>
      </p:sp>
      <p:sp>
        <p:nvSpPr>
          <p:cNvPr id="4" name="Marcador de número de diapositiva 3"/>
          <p:cNvSpPr>
            <a:spLocks noGrp="1"/>
          </p:cNvSpPr>
          <p:nvPr>
            <p:ph type="sldNum" sz="quarter" idx="10"/>
          </p:nvPr>
        </p:nvSpPr>
        <p:spPr/>
        <p:txBody>
          <a:bodyPr/>
          <a:lstStyle/>
          <a:p>
            <a:pPr defTabSz="931774">
              <a:defRPr/>
            </a:pPr>
            <a:fld id="{2326B343-12A9-46B9-A3FB-B6293955E4B9}" type="slidenum">
              <a:rPr lang="es-MX">
                <a:solidFill>
                  <a:prstClr val="black"/>
                </a:solidFill>
                <a:latin typeface="Calibri" panose="020F0502020204030204"/>
              </a:rPr>
              <a:pPr defTabSz="931774">
                <a:defRPr/>
              </a:pPr>
              <a:t>20</a:t>
            </a:fld>
            <a:endParaRPr lang="es-MX">
              <a:solidFill>
                <a:prstClr val="black"/>
              </a:solidFill>
              <a:latin typeface="Calibri" panose="020F0502020204030204"/>
            </a:endParaRPr>
          </a:p>
        </p:txBody>
      </p:sp>
    </p:spTree>
    <p:extLst>
      <p:ext uri="{BB962C8B-B14F-4D97-AF65-F5344CB8AC3E}">
        <p14:creationId xmlns:p14="http://schemas.microsoft.com/office/powerpoint/2010/main" val="361494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La calidad de las preguntas determina la calidad de nuestra vida.</a:t>
            </a:r>
            <a:endParaRPr lang="es-MX" dirty="0"/>
          </a:p>
        </p:txBody>
      </p:sp>
      <p:sp>
        <p:nvSpPr>
          <p:cNvPr id="4" name="3 Marcador de número de diapositiva"/>
          <p:cNvSpPr>
            <a:spLocks noGrp="1"/>
          </p:cNvSpPr>
          <p:nvPr>
            <p:ph type="sldNum" sz="quarter" idx="10"/>
          </p:nvPr>
        </p:nvSpPr>
        <p:spPr/>
        <p:txBody>
          <a:bodyPr/>
          <a:lstStyle/>
          <a:p>
            <a:pPr defTabSz="931774">
              <a:defRPr/>
            </a:pPr>
            <a:fld id="{CD7BDFA2-AF72-4018-B784-AC09504ACEE7}" type="slidenum">
              <a:rPr lang="es-MX">
                <a:solidFill>
                  <a:prstClr val="black"/>
                </a:solidFill>
                <a:latin typeface="Calibri"/>
              </a:rPr>
              <a:pPr defTabSz="931774">
                <a:defRPr/>
              </a:pPr>
              <a:t>21</a:t>
            </a:fld>
            <a:endParaRPr lang="es-MX">
              <a:solidFill>
                <a:prstClr val="black"/>
              </a:solidFill>
              <a:latin typeface="Calibri"/>
            </a:endParaRPr>
          </a:p>
        </p:txBody>
      </p:sp>
    </p:spTree>
    <p:extLst>
      <p:ext uri="{BB962C8B-B14F-4D97-AF65-F5344CB8AC3E}">
        <p14:creationId xmlns:p14="http://schemas.microsoft.com/office/powerpoint/2010/main" val="164567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PRINCIPIOS DEL COACHING --------------- </a:t>
            </a:r>
          </a:p>
          <a:p>
            <a:r>
              <a:rPr lang="es-ES" dirty="0"/>
              <a:t>Nadie está en posesión de la verdad. La misma realidad puede observarse desde diferentes puntos de vista y llegar a interpretaciones y, por tanto, conclusiones diferentes pero igual de legítimas.</a:t>
            </a:r>
          </a:p>
          <a:p>
            <a:endParaRPr lang="es-ES" dirty="0"/>
          </a:p>
          <a:p>
            <a:r>
              <a:rPr lang="es-ES" dirty="0"/>
              <a:t>Las personas actúan de la mejor manera dentro de sus posibilidades. El coaching permite el descubrimiento de nuevas maneras de hacer las cosas a partir del cambio de creencias limitantes.</a:t>
            </a:r>
          </a:p>
          <a:p>
            <a:endParaRPr lang="es-ES" dirty="0"/>
          </a:p>
          <a:p>
            <a:r>
              <a:rPr lang="es-ES" dirty="0"/>
              <a:t>Todo individuo lleva un talento que espera ser revelado. El ser humano es completo, no le falta nada. En su interior contiene un enorme potencial que espera ser liberado. El coaching facilita esta liberación. El coachee es autónomo: es quien decide, quien opta y quien, en último término, resuelve.</a:t>
            </a:r>
          </a:p>
          <a:p>
            <a:endParaRPr lang="es-ES" dirty="0"/>
          </a:p>
          <a:p>
            <a:r>
              <a:rPr lang="es-ES" dirty="0"/>
              <a:t>Las personas pueden cambiar. Los hechos no se pueden cambiar, pero sí la interpretación de los hechos: podemos elegir las interpretaciones que les damos. Todo lo que no es genético se puede cambiar.</a:t>
            </a:r>
          </a:p>
          <a:p>
            <a:endParaRPr lang="es-ES" dirty="0"/>
          </a:p>
          <a:p>
            <a:r>
              <a:rPr lang="es-ES" dirty="0"/>
              <a:t>El coachee es autónomo: es quien decide, quien opta y quien, en último término, resuelve.</a:t>
            </a:r>
          </a:p>
          <a:p>
            <a:r>
              <a:rPr lang="es-ES" dirty="0"/>
              <a:t>.</a:t>
            </a:r>
          </a:p>
          <a:p>
            <a:endParaRPr lang="es-ES" dirty="0"/>
          </a:p>
          <a:p>
            <a:r>
              <a:rPr lang="es-ES" dirty="0"/>
              <a:t>Ser/Hacer. El coaching diferencia lo que HACEMOS de lo que SOMOS. Defiende que somos mucho más de lo que hacemos y que podemos elegir quién SER.</a:t>
            </a:r>
            <a:endParaRPr lang="es-MX" dirty="0"/>
          </a:p>
        </p:txBody>
      </p:sp>
      <p:sp>
        <p:nvSpPr>
          <p:cNvPr id="4" name="Marcador de número de diapositiva 3"/>
          <p:cNvSpPr>
            <a:spLocks noGrp="1"/>
          </p:cNvSpPr>
          <p:nvPr>
            <p:ph type="sldNum" sz="quarter" idx="10"/>
          </p:nvPr>
        </p:nvSpPr>
        <p:spPr/>
        <p:txBody>
          <a:bodyPr/>
          <a:lstStyle/>
          <a:p>
            <a:pPr defTabSz="465887">
              <a:defRPr/>
            </a:pPr>
            <a:fld id="{67F296DE-7D59-40F8-BB49-0F9D21BB307F}" type="slidenum">
              <a:rPr lang="es-MX">
                <a:solidFill>
                  <a:prstClr val="black"/>
                </a:solidFill>
                <a:latin typeface="Calibri" panose="020F0502020204030204"/>
              </a:rPr>
              <a:pPr defTabSz="465887">
                <a:defRPr/>
              </a:pPr>
              <a:t>3</a:t>
            </a:fld>
            <a:endParaRPr lang="es-MX">
              <a:solidFill>
                <a:prstClr val="black"/>
              </a:solidFill>
              <a:latin typeface="Calibri" panose="020F0502020204030204"/>
            </a:endParaRPr>
          </a:p>
        </p:txBody>
      </p:sp>
    </p:spTree>
    <p:extLst>
      <p:ext uri="{BB962C8B-B14F-4D97-AF65-F5344CB8AC3E}">
        <p14:creationId xmlns:p14="http://schemas.microsoft.com/office/powerpoint/2010/main" val="425290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40804AF-0333-4AFD-BF19-EC62A800FF76}" type="slidenum">
              <a:rPr lang="es-MX" smtClean="0"/>
              <a:t>4</a:t>
            </a:fld>
            <a:endParaRPr lang="es-MX"/>
          </a:p>
        </p:txBody>
      </p:sp>
    </p:spTree>
    <p:extLst>
      <p:ext uri="{BB962C8B-B14F-4D97-AF65-F5344CB8AC3E}">
        <p14:creationId xmlns:p14="http://schemas.microsoft.com/office/powerpoint/2010/main" val="209734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40804AF-0333-4AFD-BF19-EC62A800FF76}" type="slidenum">
              <a:rPr lang="es-MX" smtClean="0"/>
              <a:t>5</a:t>
            </a:fld>
            <a:endParaRPr lang="es-MX"/>
          </a:p>
        </p:txBody>
      </p:sp>
    </p:spTree>
    <p:extLst>
      <p:ext uri="{BB962C8B-B14F-4D97-AF65-F5344CB8AC3E}">
        <p14:creationId xmlns:p14="http://schemas.microsoft.com/office/powerpoint/2010/main" val="273377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465887">
              <a:defRPr/>
            </a:pPr>
            <a:fld id="{67F296DE-7D59-40F8-BB49-0F9D21BB307F}" type="slidenum">
              <a:rPr lang="es-MX">
                <a:solidFill>
                  <a:prstClr val="black"/>
                </a:solidFill>
                <a:latin typeface="Calibri" panose="020F0502020204030204"/>
              </a:rPr>
              <a:pPr defTabSz="465887">
                <a:defRPr/>
              </a:pPr>
              <a:t>6</a:t>
            </a:fld>
            <a:endParaRPr lang="es-MX">
              <a:solidFill>
                <a:prstClr val="black"/>
              </a:solidFill>
              <a:latin typeface="Calibri" panose="020F0502020204030204"/>
            </a:endParaRPr>
          </a:p>
        </p:txBody>
      </p:sp>
    </p:spTree>
    <p:extLst>
      <p:ext uri="{BB962C8B-B14F-4D97-AF65-F5344CB8AC3E}">
        <p14:creationId xmlns:p14="http://schemas.microsoft.com/office/powerpoint/2010/main" val="3154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40804AF-0333-4AFD-BF19-EC62A800FF76}" type="slidenum">
              <a:rPr lang="es-MX" smtClean="0"/>
              <a:t>7</a:t>
            </a:fld>
            <a:endParaRPr lang="es-MX"/>
          </a:p>
        </p:txBody>
      </p:sp>
    </p:spTree>
    <p:extLst>
      <p:ext uri="{BB962C8B-B14F-4D97-AF65-F5344CB8AC3E}">
        <p14:creationId xmlns:p14="http://schemas.microsoft.com/office/powerpoint/2010/main" val="134336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 </a:t>
            </a:r>
          </a:p>
          <a:p>
            <a:r>
              <a:rPr lang="es-ES" dirty="0"/>
              <a:t> </a:t>
            </a:r>
          </a:p>
          <a:p>
            <a:endParaRPr lang="es-ES" dirty="0"/>
          </a:p>
          <a:p>
            <a:r>
              <a:rPr lang="es-ES" dirty="0"/>
              <a:t>En la EEC seguimos las pautas marcadas por la International Coach </a:t>
            </a:r>
            <a:r>
              <a:rPr lang="es-ES" dirty="0" err="1"/>
              <a:t>Federation</a:t>
            </a:r>
            <a:r>
              <a:rPr lang="es-ES" dirty="0"/>
              <a:t> (ICF), para quien hay 11 competencias clave para el ejercicio profesional del coaching.</a:t>
            </a:r>
          </a:p>
          <a:p>
            <a:endParaRPr lang="es-ES" dirty="0"/>
          </a:p>
          <a:p>
            <a:endParaRPr lang="es-ES" dirty="0"/>
          </a:p>
          <a:p>
            <a:endParaRPr lang="es-ES" dirty="0"/>
          </a:p>
          <a:p>
            <a:endParaRPr lang="es-ES" dirty="0"/>
          </a:p>
          <a:p>
            <a:r>
              <a:rPr lang="es-ES" dirty="0"/>
              <a:t> </a:t>
            </a:r>
            <a:endParaRPr lang="es-MX" dirty="0"/>
          </a:p>
        </p:txBody>
      </p:sp>
      <p:sp>
        <p:nvSpPr>
          <p:cNvPr id="4" name="Marcador de número de diapositiva 3"/>
          <p:cNvSpPr>
            <a:spLocks noGrp="1"/>
          </p:cNvSpPr>
          <p:nvPr>
            <p:ph type="sldNum" sz="quarter" idx="10"/>
          </p:nvPr>
        </p:nvSpPr>
        <p:spPr/>
        <p:txBody>
          <a:bodyPr/>
          <a:lstStyle/>
          <a:p>
            <a:pPr defTabSz="474739">
              <a:defRPr/>
            </a:pPr>
            <a:fld id="{67F296DE-7D59-40F8-BB49-0F9D21BB307F}" type="slidenum">
              <a:rPr lang="es-MX">
                <a:solidFill>
                  <a:prstClr val="black"/>
                </a:solidFill>
                <a:latin typeface="Calibri" panose="020F0502020204030204"/>
              </a:rPr>
              <a:pPr defTabSz="474739">
                <a:defRPr/>
              </a:pPr>
              <a:t>8</a:t>
            </a:fld>
            <a:endParaRPr lang="es-MX">
              <a:solidFill>
                <a:prstClr val="black"/>
              </a:solidFill>
              <a:latin typeface="Calibri" panose="020F0502020204030204"/>
            </a:endParaRPr>
          </a:p>
        </p:txBody>
      </p:sp>
    </p:spTree>
    <p:extLst>
      <p:ext uri="{BB962C8B-B14F-4D97-AF65-F5344CB8AC3E}">
        <p14:creationId xmlns:p14="http://schemas.microsoft.com/office/powerpoint/2010/main" val="33335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40804AF-0333-4AFD-BF19-EC62A800FF76}" type="slidenum">
              <a:rPr lang="es-MX" smtClean="0"/>
              <a:t>9</a:t>
            </a:fld>
            <a:endParaRPr lang="es-MX"/>
          </a:p>
        </p:txBody>
      </p:sp>
    </p:spTree>
    <p:extLst>
      <p:ext uri="{BB962C8B-B14F-4D97-AF65-F5344CB8AC3E}">
        <p14:creationId xmlns:p14="http://schemas.microsoft.com/office/powerpoint/2010/main" val="28098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200087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07419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96860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p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t="17194" b="15392"/>
          <a:stretch/>
        </p:blipFill>
        <p:spPr>
          <a:xfrm>
            <a:off x="1807" y="4"/>
            <a:ext cx="12188388" cy="4623275"/>
          </a:xfrm>
          <a:prstGeom prst="rect">
            <a:avLst/>
          </a:prstGeom>
        </p:spPr>
      </p:pic>
      <p:sp>
        <p:nvSpPr>
          <p:cNvPr id="18" name="Marcador de imagen 17"/>
          <p:cNvSpPr>
            <a:spLocks noGrp="1"/>
          </p:cNvSpPr>
          <p:nvPr>
            <p:ph type="pic" sz="quarter" idx="10" hasCustomPrompt="1"/>
          </p:nvPr>
        </p:nvSpPr>
        <p:spPr>
          <a:xfrm>
            <a:off x="-18282" y="-419101"/>
            <a:ext cx="12208476" cy="4623275"/>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16" name="Imagen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789" y="331229"/>
            <a:ext cx="1658335" cy="68544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623274"/>
            <a:ext cx="12192000" cy="1137920"/>
          </a:xfrm>
          <a:prstGeom prst="rect">
            <a:avLst/>
          </a:prstGeom>
        </p:spPr>
      </p:pic>
      <p:sp>
        <p:nvSpPr>
          <p:cNvPr id="7" name="Marcador de texto 12"/>
          <p:cNvSpPr>
            <a:spLocks noGrp="1"/>
          </p:cNvSpPr>
          <p:nvPr>
            <p:ph type="body" sz="quarter" idx="11" hasCustomPrompt="1"/>
          </p:nvPr>
        </p:nvSpPr>
        <p:spPr>
          <a:xfrm>
            <a:off x="571493" y="4782036"/>
            <a:ext cx="9391135" cy="1708160"/>
          </a:xfrm>
        </p:spPr>
        <p:txBody>
          <a:bodyPr anchor="ctr">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spTree>
    <p:extLst>
      <p:ext uri="{BB962C8B-B14F-4D97-AF65-F5344CB8AC3E}">
        <p14:creationId xmlns:p14="http://schemas.microsoft.com/office/powerpoint/2010/main" val="401090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teral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l="19560" r="21801"/>
          <a:stretch/>
        </p:blipFill>
        <p:spPr>
          <a:xfrm>
            <a:off x="1808" y="0"/>
            <a:ext cx="7147139" cy="6858000"/>
          </a:xfrm>
          <a:prstGeom prst="rect">
            <a:avLst/>
          </a:prstGeom>
        </p:spPr>
      </p:pic>
      <p:sp>
        <p:nvSpPr>
          <p:cNvPr id="18" name="Marcador de imagen 17"/>
          <p:cNvSpPr>
            <a:spLocks noGrp="1"/>
          </p:cNvSpPr>
          <p:nvPr>
            <p:ph type="pic" sz="quarter" idx="10" hasCustomPrompt="1"/>
          </p:nvPr>
        </p:nvSpPr>
        <p:spPr>
          <a:xfrm>
            <a:off x="1808" y="2328"/>
            <a:ext cx="7147139" cy="6855673"/>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249814" y="2860040"/>
            <a:ext cx="8936182" cy="1137920"/>
          </a:xfrm>
          <a:prstGeom prst="rect">
            <a:avLst/>
          </a:prstGeom>
        </p:spPr>
      </p:pic>
      <p:sp>
        <p:nvSpPr>
          <p:cNvPr id="7" name="Marcador de texto 12"/>
          <p:cNvSpPr>
            <a:spLocks noGrp="1"/>
          </p:cNvSpPr>
          <p:nvPr>
            <p:ph type="body" sz="quarter" idx="11" hasCustomPrompt="1"/>
          </p:nvPr>
        </p:nvSpPr>
        <p:spPr>
          <a:xfrm>
            <a:off x="7759469" y="2356583"/>
            <a:ext cx="3982259" cy="3379197"/>
          </a:xfrm>
        </p:spPr>
        <p:txBody>
          <a:bodyPr anchor="b">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2230126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0288" y="1646065"/>
            <a:ext cx="4731429" cy="195565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6528" y="4872800"/>
            <a:ext cx="1897611" cy="652788"/>
          </a:xfrm>
          <a:prstGeom prst="rect">
            <a:avLst/>
          </a:prstGeom>
        </p:spPr>
      </p:pic>
    </p:spTree>
    <p:extLst>
      <p:ext uri="{BB962C8B-B14F-4D97-AF65-F5344CB8AC3E}">
        <p14:creationId xmlns:p14="http://schemas.microsoft.com/office/powerpoint/2010/main" val="197166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ill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sp>
        <p:nvSpPr>
          <p:cNvPr id="9" name="Marcador de texto 12"/>
          <p:cNvSpPr>
            <a:spLocks noGrp="1"/>
          </p:cNvSpPr>
          <p:nvPr>
            <p:ph type="body" sz="quarter" idx="10" hasCustomPrompt="1"/>
          </p:nvPr>
        </p:nvSpPr>
        <p:spPr>
          <a:xfrm>
            <a:off x="1400435" y="1804075"/>
            <a:ext cx="9391135" cy="1317625"/>
          </a:xfrm>
        </p:spPr>
        <p:txBody>
          <a:bodyPr anchor="b">
            <a:normAutofit/>
          </a:bodyPr>
          <a:lstStyle>
            <a:lvl1pPr marL="0" indent="0" algn="ctr">
              <a:buNone/>
              <a:defRPr sz="3600" b="1" baseline="0">
                <a:gradFill>
                  <a:gsLst>
                    <a:gs pos="0">
                      <a:srgbClr val="37D1FF"/>
                    </a:gs>
                    <a:gs pos="80000">
                      <a:srgbClr val="0D4B8C"/>
                    </a:gs>
                  </a:gsLst>
                  <a:lin ang="0" scaled="1"/>
                </a:gradFill>
              </a:defRPr>
            </a:lvl1pPr>
          </a:lstStyle>
          <a:p>
            <a:pPr lvl="0"/>
            <a:r>
              <a:rPr lang="es-ES_tradnl" dirty="0"/>
              <a:t>TÍTULO UNO</a:t>
            </a:r>
          </a:p>
        </p:txBody>
      </p:sp>
      <p:sp>
        <p:nvSpPr>
          <p:cNvPr id="10" name="Marcador de texto 12"/>
          <p:cNvSpPr>
            <a:spLocks noGrp="1"/>
          </p:cNvSpPr>
          <p:nvPr>
            <p:ph type="body" sz="quarter" idx="11" hasCustomPrompt="1"/>
          </p:nvPr>
        </p:nvSpPr>
        <p:spPr>
          <a:xfrm>
            <a:off x="1400435" y="3146837"/>
            <a:ext cx="9391135" cy="1062698"/>
          </a:xfrm>
        </p:spPr>
        <p:txBody>
          <a:bodyPr anchor="t">
            <a:normAutofit/>
          </a:bodyPr>
          <a:lstStyle>
            <a:lvl1pPr marL="0" indent="0" algn="ctr">
              <a:buNone/>
              <a:defRPr sz="1800" b="1" baseline="0">
                <a:solidFill>
                  <a:srgbClr val="F8499D"/>
                </a:solidFill>
              </a:defRPr>
            </a:lvl1pPr>
          </a:lstStyle>
          <a:p>
            <a:pPr lvl="0"/>
            <a:r>
              <a:rPr lang="es-ES_tradnl" dirty="0"/>
              <a:t>SUBTÍTULO UNO</a:t>
            </a:r>
          </a:p>
        </p:txBody>
      </p:sp>
      <p:sp>
        <p:nvSpPr>
          <p:cNvPr id="11" name="Marcador de texto 12"/>
          <p:cNvSpPr>
            <a:spLocks noGrp="1"/>
          </p:cNvSpPr>
          <p:nvPr>
            <p:ph type="body" sz="quarter" idx="12" hasCustomPrompt="1"/>
          </p:nvPr>
        </p:nvSpPr>
        <p:spPr>
          <a:xfrm>
            <a:off x="1400435" y="4514318"/>
            <a:ext cx="9391135" cy="1062698"/>
          </a:xfrm>
        </p:spPr>
        <p:txBody>
          <a:bodyPr anchor="t">
            <a:normAutofit/>
          </a:bodyPr>
          <a:lstStyle>
            <a:lvl1pPr marL="0" indent="0" algn="ctr">
              <a:buNone/>
              <a:defRPr sz="1350" b="0" baseline="0">
                <a:solidFill>
                  <a:schemeClr val="tx1"/>
                </a:solidFill>
              </a:defRPr>
            </a:lvl1pPr>
          </a:lstStyle>
          <a:p>
            <a:pPr lvl="0"/>
            <a:r>
              <a:rPr lang="es-ES_tradnl" dirty="0"/>
              <a:t>Cuerpo de texto</a:t>
            </a:r>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2709" y="468912"/>
            <a:ext cx="2006587" cy="829387"/>
          </a:xfrm>
          <a:prstGeom prst="rect">
            <a:avLst/>
          </a:prstGeom>
        </p:spPr>
      </p:pic>
    </p:spTree>
    <p:extLst>
      <p:ext uri="{BB962C8B-B14F-4D97-AF65-F5344CB8AC3E}">
        <p14:creationId xmlns:p14="http://schemas.microsoft.com/office/powerpoint/2010/main" val="169497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47689"/>
            <a:ext cx="3141245" cy="2118060"/>
          </a:xfrm>
          <a:prstGeom prst="rect">
            <a:avLst/>
          </a:prstGeom>
        </p:spPr>
      </p:pic>
      <p:sp>
        <p:nvSpPr>
          <p:cNvPr id="13" name="Marcador de texto 12"/>
          <p:cNvSpPr>
            <a:spLocks noGrp="1"/>
          </p:cNvSpPr>
          <p:nvPr>
            <p:ph type="body" sz="quarter" idx="10" hasCustomPrompt="1"/>
          </p:nvPr>
        </p:nvSpPr>
        <p:spPr>
          <a:xfrm>
            <a:off x="444416" y="8225"/>
            <a:ext cx="7694613" cy="1317625"/>
          </a:xfrm>
        </p:spPr>
        <p:txBody>
          <a:bodyPr anchor="b">
            <a:normAutofit/>
          </a:bodyPr>
          <a:lstStyle>
            <a:lvl1pPr marL="0" indent="0">
              <a:buNone/>
              <a:defRPr sz="2400" b="1" baseline="0">
                <a:gradFill>
                  <a:gsLst>
                    <a:gs pos="0">
                      <a:srgbClr val="37D1FF"/>
                    </a:gs>
                    <a:gs pos="80000">
                      <a:srgbClr val="0D4B8C"/>
                    </a:gs>
                  </a:gsLst>
                  <a:lin ang="0" scaled="1"/>
                </a:gradFill>
              </a:defRPr>
            </a:lvl1pPr>
          </a:lstStyle>
          <a:p>
            <a:pPr lvl="0"/>
            <a:r>
              <a:rPr lang="es-ES_tradnl" dirty="0"/>
              <a:t>TÍTULO UNO</a:t>
            </a:r>
          </a:p>
        </p:txBody>
      </p:sp>
      <p:sp>
        <p:nvSpPr>
          <p:cNvPr id="15" name="Marcador de texto 12"/>
          <p:cNvSpPr>
            <a:spLocks noGrp="1"/>
          </p:cNvSpPr>
          <p:nvPr>
            <p:ph type="body" sz="quarter" idx="12" hasCustomPrompt="1"/>
          </p:nvPr>
        </p:nvSpPr>
        <p:spPr>
          <a:xfrm>
            <a:off x="444415" y="1664027"/>
            <a:ext cx="9391135" cy="1062698"/>
          </a:xfrm>
        </p:spPr>
        <p:txBody>
          <a:bodyPr anchor="t">
            <a:normAutofit/>
          </a:bodyPr>
          <a:lstStyle>
            <a:lvl1pPr marL="0" indent="0" algn="l">
              <a:buNone/>
              <a:defRPr sz="1350" b="0" baseline="0">
                <a:solidFill>
                  <a:schemeClr val="tx1"/>
                </a:solidFill>
              </a:defRPr>
            </a:lvl1pPr>
          </a:lstStyle>
          <a:p>
            <a:pPr lvl="0"/>
            <a:r>
              <a:rPr lang="es-ES_tradnl" dirty="0"/>
              <a:t>Cuerpo de texto</a:t>
            </a:r>
          </a:p>
        </p:txBody>
      </p:sp>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424180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Texto del título"/>
          <p:cNvSpPr txBox="1">
            <a:spLocks noGrp="1"/>
          </p:cNvSpPr>
          <p:nvPr>
            <p:ph type="title"/>
          </p:nvPr>
        </p:nvSpPr>
        <p:spPr>
          <a:prstGeom prst="rect">
            <a:avLst/>
          </a:prstGeom>
        </p:spPr>
        <p:txBody>
          <a:bodyPr/>
          <a:lstStyle/>
          <a:p>
            <a:r>
              <a:t>Texto del título</a:t>
            </a:r>
          </a:p>
        </p:txBody>
      </p:sp>
      <p:sp>
        <p:nvSpPr>
          <p:cNvPr id="31" name="Nivel de texto 1…"/>
          <p:cNvSpPr txBox="1">
            <a:spLocks noGrp="1"/>
          </p:cNvSpPr>
          <p:nvPr>
            <p:ph type="body" idx="1"/>
          </p:nvPr>
        </p:nvSpPr>
        <p:spPr>
          <a:xfrm>
            <a:off x="1190625" y="1946672"/>
            <a:ext cx="9810750" cy="4018359"/>
          </a:xfrm>
          <a:prstGeom prst="rect">
            <a:avLst/>
          </a:prstGeom>
        </p:spPr>
        <p:txBody>
          <a:bodyPr>
            <a:normAutofit/>
          </a:bodyPr>
          <a:lstStyle>
            <a:lvl1pPr marL="267881" indent="-267881" algn="l">
              <a:spcBef>
                <a:spcPts val="2953"/>
              </a:spcBef>
              <a:buSzPct val="100000"/>
              <a:buChar char="•"/>
              <a:defRPr sz="2672"/>
            </a:lvl1pPr>
            <a:lvl2pPr marL="535762" indent="-267881" algn="l">
              <a:spcBef>
                <a:spcPts val="2953"/>
              </a:spcBef>
              <a:buSzPct val="100000"/>
              <a:buChar char="•"/>
              <a:defRPr sz="2672"/>
            </a:lvl2pPr>
            <a:lvl3pPr marL="803643" indent="-267881" algn="l">
              <a:spcBef>
                <a:spcPts val="2953"/>
              </a:spcBef>
              <a:buSzPct val="100000"/>
              <a:buChar char="•"/>
              <a:defRPr sz="2672"/>
            </a:lvl3pPr>
            <a:lvl4pPr marL="1071524" indent="-267881" algn="l">
              <a:spcBef>
                <a:spcPts val="2953"/>
              </a:spcBef>
              <a:buSzPct val="100000"/>
              <a:buChar char="•"/>
              <a:defRPr sz="2672"/>
            </a:lvl4pPr>
            <a:lvl5pPr marL="1339406" indent="-267881" algn="l">
              <a:spcBef>
                <a:spcPts val="2953"/>
              </a:spcBef>
              <a:buSzPct val="100000"/>
              <a:buChar char="•"/>
              <a:defRPr sz="2672"/>
            </a:lvl5pPr>
          </a:lstStyle>
          <a:p>
            <a:r>
              <a:t>Nivel de texto 1</a:t>
            </a:r>
          </a:p>
          <a:p>
            <a:pPr lvl="1"/>
            <a:r>
              <a:t>Nivel de texto 2</a:t>
            </a:r>
          </a:p>
          <a:p>
            <a:pPr lvl="2"/>
            <a:r>
              <a:t>Nivel de texto 3</a:t>
            </a:r>
          </a:p>
          <a:p>
            <a:pPr lvl="3"/>
            <a:r>
              <a:t>Nivel de texto 4</a:t>
            </a:r>
          </a:p>
          <a:p>
            <a:pPr lvl="4"/>
            <a:r>
              <a:t>Nivel de texto 5</a:t>
            </a:r>
          </a:p>
        </p:txBody>
      </p:sp>
      <p:sp>
        <p:nvSpPr>
          <p:cNvPr id="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7175187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74760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89926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2769302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18354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308037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240914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151161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F07BA-EBB4-4A6A-886D-89E153695D07}" type="datetimeFigureOut">
              <a:rPr lang="es-MX" smtClean="0"/>
              <a:t>24/07/2019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856693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37430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57442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2876462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93897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up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t="17194" b="15392"/>
          <a:stretch/>
        </p:blipFill>
        <p:spPr>
          <a:xfrm>
            <a:off x="1807" y="4"/>
            <a:ext cx="12188388" cy="4623275"/>
          </a:xfrm>
          <a:prstGeom prst="rect">
            <a:avLst/>
          </a:prstGeom>
        </p:spPr>
      </p:pic>
      <p:sp>
        <p:nvSpPr>
          <p:cNvPr id="18" name="Marcador de imagen 17"/>
          <p:cNvSpPr>
            <a:spLocks noGrp="1"/>
          </p:cNvSpPr>
          <p:nvPr>
            <p:ph type="pic" sz="quarter" idx="10" hasCustomPrompt="1"/>
          </p:nvPr>
        </p:nvSpPr>
        <p:spPr>
          <a:xfrm>
            <a:off x="-18282" y="-419101"/>
            <a:ext cx="12208476" cy="4623275"/>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16" name="Imagen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789" y="331229"/>
            <a:ext cx="1658335" cy="68544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623274"/>
            <a:ext cx="12192000" cy="1137920"/>
          </a:xfrm>
          <a:prstGeom prst="rect">
            <a:avLst/>
          </a:prstGeom>
        </p:spPr>
      </p:pic>
      <p:sp>
        <p:nvSpPr>
          <p:cNvPr id="7" name="Marcador de texto 12"/>
          <p:cNvSpPr>
            <a:spLocks noGrp="1"/>
          </p:cNvSpPr>
          <p:nvPr>
            <p:ph type="body" sz="quarter" idx="11" hasCustomPrompt="1"/>
          </p:nvPr>
        </p:nvSpPr>
        <p:spPr>
          <a:xfrm>
            <a:off x="571493" y="4782036"/>
            <a:ext cx="9391135" cy="1708160"/>
          </a:xfrm>
        </p:spPr>
        <p:txBody>
          <a:bodyPr anchor="ctr">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spTree>
    <p:extLst>
      <p:ext uri="{BB962C8B-B14F-4D97-AF65-F5344CB8AC3E}">
        <p14:creationId xmlns:p14="http://schemas.microsoft.com/office/powerpoint/2010/main" val="116563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721588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ateral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l="19560" r="21801"/>
          <a:stretch/>
        </p:blipFill>
        <p:spPr>
          <a:xfrm>
            <a:off x="1808" y="0"/>
            <a:ext cx="7147139" cy="6858000"/>
          </a:xfrm>
          <a:prstGeom prst="rect">
            <a:avLst/>
          </a:prstGeom>
        </p:spPr>
      </p:pic>
      <p:sp>
        <p:nvSpPr>
          <p:cNvPr id="18" name="Marcador de imagen 17"/>
          <p:cNvSpPr>
            <a:spLocks noGrp="1"/>
          </p:cNvSpPr>
          <p:nvPr>
            <p:ph type="pic" sz="quarter" idx="10" hasCustomPrompt="1"/>
          </p:nvPr>
        </p:nvSpPr>
        <p:spPr>
          <a:xfrm>
            <a:off x="1808" y="2328"/>
            <a:ext cx="7147139" cy="6855673"/>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249814" y="2860040"/>
            <a:ext cx="8936182" cy="1137920"/>
          </a:xfrm>
          <a:prstGeom prst="rect">
            <a:avLst/>
          </a:prstGeom>
        </p:spPr>
      </p:pic>
      <p:sp>
        <p:nvSpPr>
          <p:cNvPr id="7" name="Marcador de texto 12"/>
          <p:cNvSpPr>
            <a:spLocks noGrp="1"/>
          </p:cNvSpPr>
          <p:nvPr>
            <p:ph type="body" sz="quarter" idx="11" hasCustomPrompt="1"/>
          </p:nvPr>
        </p:nvSpPr>
        <p:spPr>
          <a:xfrm>
            <a:off x="7759469" y="2356583"/>
            <a:ext cx="3982259" cy="3379197"/>
          </a:xfrm>
        </p:spPr>
        <p:txBody>
          <a:bodyPr anchor="b">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58632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0288" y="1646065"/>
            <a:ext cx="4731429" cy="195565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6528" y="4872800"/>
            <a:ext cx="1897611" cy="652788"/>
          </a:xfrm>
          <a:prstGeom prst="rect">
            <a:avLst/>
          </a:prstGeom>
        </p:spPr>
      </p:pic>
    </p:spTree>
    <p:extLst>
      <p:ext uri="{BB962C8B-B14F-4D97-AF65-F5344CB8AC3E}">
        <p14:creationId xmlns:p14="http://schemas.microsoft.com/office/powerpoint/2010/main" val="1399041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adill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sp>
        <p:nvSpPr>
          <p:cNvPr id="9" name="Marcador de texto 12"/>
          <p:cNvSpPr>
            <a:spLocks noGrp="1"/>
          </p:cNvSpPr>
          <p:nvPr>
            <p:ph type="body" sz="quarter" idx="10" hasCustomPrompt="1"/>
          </p:nvPr>
        </p:nvSpPr>
        <p:spPr>
          <a:xfrm>
            <a:off x="1400435" y="1804075"/>
            <a:ext cx="9391135" cy="1317625"/>
          </a:xfrm>
        </p:spPr>
        <p:txBody>
          <a:bodyPr anchor="b">
            <a:normAutofit/>
          </a:bodyPr>
          <a:lstStyle>
            <a:lvl1pPr marL="0" indent="0" algn="ctr">
              <a:buNone/>
              <a:defRPr sz="3600" b="1" baseline="0">
                <a:gradFill>
                  <a:gsLst>
                    <a:gs pos="0">
                      <a:srgbClr val="37D1FF"/>
                    </a:gs>
                    <a:gs pos="80000">
                      <a:srgbClr val="0D4B8C"/>
                    </a:gs>
                  </a:gsLst>
                  <a:lin ang="0" scaled="1"/>
                </a:gradFill>
              </a:defRPr>
            </a:lvl1pPr>
          </a:lstStyle>
          <a:p>
            <a:pPr lvl="0"/>
            <a:r>
              <a:rPr lang="es-ES_tradnl" dirty="0"/>
              <a:t>TÍTULO UNO</a:t>
            </a:r>
          </a:p>
        </p:txBody>
      </p:sp>
      <p:sp>
        <p:nvSpPr>
          <p:cNvPr id="10" name="Marcador de texto 12"/>
          <p:cNvSpPr>
            <a:spLocks noGrp="1"/>
          </p:cNvSpPr>
          <p:nvPr>
            <p:ph type="body" sz="quarter" idx="11" hasCustomPrompt="1"/>
          </p:nvPr>
        </p:nvSpPr>
        <p:spPr>
          <a:xfrm>
            <a:off x="1400435" y="3146837"/>
            <a:ext cx="9391135" cy="1062698"/>
          </a:xfrm>
        </p:spPr>
        <p:txBody>
          <a:bodyPr anchor="t">
            <a:normAutofit/>
          </a:bodyPr>
          <a:lstStyle>
            <a:lvl1pPr marL="0" indent="0" algn="ctr">
              <a:buNone/>
              <a:defRPr sz="1800" b="1" baseline="0">
                <a:solidFill>
                  <a:srgbClr val="F8499D"/>
                </a:solidFill>
              </a:defRPr>
            </a:lvl1pPr>
          </a:lstStyle>
          <a:p>
            <a:pPr lvl="0"/>
            <a:r>
              <a:rPr lang="es-ES_tradnl" dirty="0"/>
              <a:t>SUBTÍTULO UNO</a:t>
            </a:r>
          </a:p>
        </p:txBody>
      </p:sp>
      <p:sp>
        <p:nvSpPr>
          <p:cNvPr id="11" name="Marcador de texto 12"/>
          <p:cNvSpPr>
            <a:spLocks noGrp="1"/>
          </p:cNvSpPr>
          <p:nvPr>
            <p:ph type="body" sz="quarter" idx="12" hasCustomPrompt="1"/>
          </p:nvPr>
        </p:nvSpPr>
        <p:spPr>
          <a:xfrm>
            <a:off x="1400435" y="4514318"/>
            <a:ext cx="9391135" cy="1062698"/>
          </a:xfrm>
        </p:spPr>
        <p:txBody>
          <a:bodyPr anchor="t">
            <a:normAutofit/>
          </a:bodyPr>
          <a:lstStyle>
            <a:lvl1pPr marL="0" indent="0" algn="ctr">
              <a:buNone/>
              <a:defRPr sz="1350" b="0" baseline="0">
                <a:solidFill>
                  <a:schemeClr val="tx1"/>
                </a:solidFill>
              </a:defRPr>
            </a:lvl1pPr>
          </a:lstStyle>
          <a:p>
            <a:pPr lvl="0"/>
            <a:r>
              <a:rPr lang="es-ES_tradnl" dirty="0"/>
              <a:t>Cuerpo de texto</a:t>
            </a:r>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2709" y="468912"/>
            <a:ext cx="2006587" cy="829387"/>
          </a:xfrm>
          <a:prstGeom prst="rect">
            <a:avLst/>
          </a:prstGeom>
        </p:spPr>
      </p:pic>
    </p:spTree>
    <p:extLst>
      <p:ext uri="{BB962C8B-B14F-4D97-AF65-F5344CB8AC3E}">
        <p14:creationId xmlns:p14="http://schemas.microsoft.com/office/powerpoint/2010/main" val="1565766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47689"/>
            <a:ext cx="3141245" cy="2118060"/>
          </a:xfrm>
          <a:prstGeom prst="rect">
            <a:avLst/>
          </a:prstGeom>
        </p:spPr>
      </p:pic>
      <p:sp>
        <p:nvSpPr>
          <p:cNvPr id="13" name="Marcador de texto 12"/>
          <p:cNvSpPr>
            <a:spLocks noGrp="1"/>
          </p:cNvSpPr>
          <p:nvPr>
            <p:ph type="body" sz="quarter" idx="10" hasCustomPrompt="1"/>
          </p:nvPr>
        </p:nvSpPr>
        <p:spPr>
          <a:xfrm>
            <a:off x="444416" y="8225"/>
            <a:ext cx="7694613" cy="1317625"/>
          </a:xfrm>
        </p:spPr>
        <p:txBody>
          <a:bodyPr anchor="b">
            <a:normAutofit/>
          </a:bodyPr>
          <a:lstStyle>
            <a:lvl1pPr marL="0" indent="0">
              <a:buNone/>
              <a:defRPr sz="2400" b="1" baseline="0">
                <a:gradFill>
                  <a:gsLst>
                    <a:gs pos="0">
                      <a:srgbClr val="37D1FF"/>
                    </a:gs>
                    <a:gs pos="80000">
                      <a:srgbClr val="0D4B8C"/>
                    </a:gs>
                  </a:gsLst>
                  <a:lin ang="0" scaled="1"/>
                </a:gradFill>
              </a:defRPr>
            </a:lvl1pPr>
          </a:lstStyle>
          <a:p>
            <a:pPr lvl="0"/>
            <a:r>
              <a:rPr lang="es-ES_tradnl" dirty="0"/>
              <a:t>TÍTULO UNO</a:t>
            </a:r>
          </a:p>
        </p:txBody>
      </p:sp>
      <p:sp>
        <p:nvSpPr>
          <p:cNvPr id="15" name="Marcador de texto 12"/>
          <p:cNvSpPr>
            <a:spLocks noGrp="1"/>
          </p:cNvSpPr>
          <p:nvPr>
            <p:ph type="body" sz="quarter" idx="12" hasCustomPrompt="1"/>
          </p:nvPr>
        </p:nvSpPr>
        <p:spPr>
          <a:xfrm>
            <a:off x="444415" y="1664027"/>
            <a:ext cx="9391135" cy="1062698"/>
          </a:xfrm>
        </p:spPr>
        <p:txBody>
          <a:bodyPr anchor="t">
            <a:normAutofit/>
          </a:bodyPr>
          <a:lstStyle>
            <a:lvl1pPr marL="0" indent="0" algn="l">
              <a:buNone/>
              <a:defRPr sz="1350" b="0" baseline="0">
                <a:solidFill>
                  <a:schemeClr val="tx1"/>
                </a:solidFill>
              </a:defRPr>
            </a:lvl1pPr>
          </a:lstStyle>
          <a:p>
            <a:pPr lvl="0"/>
            <a:r>
              <a:rPr lang="es-ES_tradnl" dirty="0"/>
              <a:t>Cuerpo de texto</a:t>
            </a:r>
          </a:p>
        </p:txBody>
      </p:sp>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66136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Texto del título"/>
          <p:cNvSpPr txBox="1">
            <a:spLocks noGrp="1"/>
          </p:cNvSpPr>
          <p:nvPr>
            <p:ph type="title"/>
          </p:nvPr>
        </p:nvSpPr>
        <p:spPr>
          <a:prstGeom prst="rect">
            <a:avLst/>
          </a:prstGeom>
        </p:spPr>
        <p:txBody>
          <a:bodyPr/>
          <a:lstStyle/>
          <a:p>
            <a:r>
              <a:t>Texto del título</a:t>
            </a:r>
          </a:p>
        </p:txBody>
      </p:sp>
      <p:sp>
        <p:nvSpPr>
          <p:cNvPr id="31" name="Nivel de texto 1…"/>
          <p:cNvSpPr txBox="1">
            <a:spLocks noGrp="1"/>
          </p:cNvSpPr>
          <p:nvPr>
            <p:ph type="body" idx="1"/>
          </p:nvPr>
        </p:nvSpPr>
        <p:spPr>
          <a:xfrm>
            <a:off x="1190625" y="1946672"/>
            <a:ext cx="9810750" cy="4018359"/>
          </a:xfrm>
          <a:prstGeom prst="rect">
            <a:avLst/>
          </a:prstGeom>
        </p:spPr>
        <p:txBody>
          <a:bodyPr>
            <a:normAutofit/>
          </a:bodyPr>
          <a:lstStyle>
            <a:lvl1pPr marL="267881" indent="-267881" algn="l">
              <a:spcBef>
                <a:spcPts val="2953"/>
              </a:spcBef>
              <a:buSzPct val="100000"/>
              <a:buChar char="•"/>
              <a:defRPr sz="2672"/>
            </a:lvl1pPr>
            <a:lvl2pPr marL="535762" indent="-267881" algn="l">
              <a:spcBef>
                <a:spcPts val="2953"/>
              </a:spcBef>
              <a:buSzPct val="100000"/>
              <a:buChar char="•"/>
              <a:defRPr sz="2672"/>
            </a:lvl2pPr>
            <a:lvl3pPr marL="803643" indent="-267881" algn="l">
              <a:spcBef>
                <a:spcPts val="2953"/>
              </a:spcBef>
              <a:buSzPct val="100000"/>
              <a:buChar char="•"/>
              <a:defRPr sz="2672"/>
            </a:lvl3pPr>
            <a:lvl4pPr marL="1071524" indent="-267881" algn="l">
              <a:spcBef>
                <a:spcPts val="2953"/>
              </a:spcBef>
              <a:buSzPct val="100000"/>
              <a:buChar char="•"/>
              <a:defRPr sz="2672"/>
            </a:lvl4pPr>
            <a:lvl5pPr marL="1339406" indent="-267881" algn="l">
              <a:spcBef>
                <a:spcPts val="2953"/>
              </a:spcBef>
              <a:buSzPct val="100000"/>
              <a:buChar char="•"/>
              <a:defRPr sz="2672"/>
            </a:lvl5pPr>
          </a:lstStyle>
          <a:p>
            <a:r>
              <a:t>Nivel de texto 1</a:t>
            </a:r>
          </a:p>
          <a:p>
            <a:pPr lvl="1"/>
            <a:r>
              <a:t>Nivel de texto 2</a:t>
            </a:r>
          </a:p>
          <a:p>
            <a:pPr lvl="2"/>
            <a:r>
              <a:t>Nivel de texto 3</a:t>
            </a:r>
          </a:p>
          <a:p>
            <a:pPr lvl="3"/>
            <a:r>
              <a:t>Nivel de texto 4</a:t>
            </a:r>
          </a:p>
          <a:p>
            <a:pPr lvl="4"/>
            <a:r>
              <a:t>Nivel de texto 5</a:t>
            </a:r>
          </a:p>
        </p:txBody>
      </p:sp>
      <p:sp>
        <p:nvSpPr>
          <p:cNvPr id="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98602897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346440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352893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07F07BA-EBB4-4A6A-886D-89E153695D07}" type="datetimeFigureOut">
              <a:rPr lang="es-MX" smtClean="0"/>
              <a:t>24/07/2019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824140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161491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99335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758492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967938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F07BA-EBB4-4A6A-886D-89E153695D07}" type="datetimeFigureOut">
              <a:rPr lang="es-MX" smtClean="0"/>
              <a:t>24/07/2019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126500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78444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3853546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38202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41260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Texto del título"/>
          <p:cNvSpPr txBox="1">
            <a:spLocks noGrp="1"/>
          </p:cNvSpPr>
          <p:nvPr>
            <p:ph type="title"/>
          </p:nvPr>
        </p:nvSpPr>
        <p:spPr>
          <a:prstGeom prst="rect">
            <a:avLst/>
          </a:prstGeom>
        </p:spPr>
        <p:txBody>
          <a:bodyPr/>
          <a:lstStyle/>
          <a:p>
            <a:r>
              <a:t>Texto del título</a:t>
            </a:r>
          </a:p>
        </p:txBody>
      </p:sp>
      <p:sp>
        <p:nvSpPr>
          <p:cNvPr id="31" name="Nivel de texto 1…"/>
          <p:cNvSpPr txBox="1">
            <a:spLocks noGrp="1"/>
          </p:cNvSpPr>
          <p:nvPr>
            <p:ph type="body" idx="1"/>
          </p:nvPr>
        </p:nvSpPr>
        <p:spPr>
          <a:xfrm>
            <a:off x="1190625" y="1946672"/>
            <a:ext cx="9810750" cy="4018359"/>
          </a:xfrm>
          <a:prstGeom prst="rect">
            <a:avLst/>
          </a:prstGeom>
        </p:spPr>
        <p:txBody>
          <a:bodyPr>
            <a:normAutofit/>
          </a:bodyPr>
          <a:lstStyle>
            <a:lvl1pPr marL="267881" indent="-267881" algn="l">
              <a:spcBef>
                <a:spcPts val="2953"/>
              </a:spcBef>
              <a:buSzPct val="100000"/>
              <a:buChar char="•"/>
              <a:defRPr sz="2672"/>
            </a:lvl1pPr>
            <a:lvl2pPr marL="535762" indent="-267881" algn="l">
              <a:spcBef>
                <a:spcPts val="2953"/>
              </a:spcBef>
              <a:buSzPct val="100000"/>
              <a:buChar char="•"/>
              <a:defRPr sz="2672"/>
            </a:lvl2pPr>
            <a:lvl3pPr marL="803643" indent="-267881" algn="l">
              <a:spcBef>
                <a:spcPts val="2953"/>
              </a:spcBef>
              <a:buSzPct val="100000"/>
              <a:buChar char="•"/>
              <a:defRPr sz="2672"/>
            </a:lvl3pPr>
            <a:lvl4pPr marL="1071524" indent="-267881" algn="l">
              <a:spcBef>
                <a:spcPts val="2953"/>
              </a:spcBef>
              <a:buSzPct val="100000"/>
              <a:buChar char="•"/>
              <a:defRPr sz="2672"/>
            </a:lvl4pPr>
            <a:lvl5pPr marL="1339406" indent="-267881" algn="l">
              <a:spcBef>
                <a:spcPts val="2953"/>
              </a:spcBef>
              <a:buSzPct val="100000"/>
              <a:buChar char="•"/>
              <a:defRPr sz="2672"/>
            </a:lvl5pPr>
          </a:lstStyle>
          <a:p>
            <a:r>
              <a:t>Nivel de texto 1</a:t>
            </a:r>
          </a:p>
          <a:p>
            <a:pPr lvl="1"/>
            <a:r>
              <a:t>Nivel de texto 2</a:t>
            </a:r>
          </a:p>
          <a:p>
            <a:pPr lvl="2"/>
            <a:r>
              <a:t>Nivel de texto 3</a:t>
            </a:r>
          </a:p>
          <a:p>
            <a:pPr lvl="3"/>
            <a:r>
              <a:t>Nivel de texto 4</a:t>
            </a:r>
          </a:p>
          <a:p>
            <a:pPr lvl="4"/>
            <a:r>
              <a:t>Nivel de texto 5</a:t>
            </a:r>
          </a:p>
        </p:txBody>
      </p:sp>
      <p:sp>
        <p:nvSpPr>
          <p:cNvPr id="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59789895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060406" y="0"/>
            <a:ext cx="5131594" cy="68580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35781" y="5357812"/>
            <a:ext cx="6048375"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35781" y="401836"/>
            <a:ext cx="6048375" cy="5072063"/>
          </a:xfrm>
          <a:prstGeom prst="rect">
            <a:avLst/>
          </a:prstGeom>
        </p:spPr>
        <p:txBody>
          <a:bodyPr anchor="b"/>
          <a:lstStyle>
            <a:lvl1pPr algn="r">
              <a:lnSpc>
                <a:spcPct val="80000"/>
              </a:lnSpc>
              <a:spcBef>
                <a:spcPts val="0"/>
              </a:spcBef>
              <a:defRPr sz="8508">
                <a:solidFill>
                  <a:srgbClr val="5C5C5C"/>
                </a:solidFill>
              </a:defRPr>
            </a:lvl1pPr>
          </a:lstStyle>
          <a:p>
            <a:r>
              <a:t>Texto del título</a:t>
            </a:r>
          </a:p>
        </p:txBody>
      </p:sp>
      <p:sp>
        <p:nvSpPr>
          <p:cNvPr id="44" name="Shape 44"/>
          <p:cNvSpPr>
            <a:spLocks noGrp="1"/>
          </p:cNvSpPr>
          <p:nvPr>
            <p:ph type="body" sz="quarter" idx="1"/>
          </p:nvPr>
        </p:nvSpPr>
        <p:spPr>
          <a:xfrm>
            <a:off x="535781" y="5393531"/>
            <a:ext cx="6048375" cy="955477"/>
          </a:xfrm>
          <a:prstGeom prst="rect">
            <a:avLst/>
          </a:prstGeom>
        </p:spPr>
        <p:txBody>
          <a:bodyPr/>
          <a:lstStyle>
            <a:lvl1pPr marL="0" indent="0"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5pPr>
          </a:lstStyle>
          <a:p>
            <a:r>
              <a:t>Nivel de texto 1</a:t>
            </a:r>
          </a:p>
          <a:p>
            <a:pPr lvl="1"/>
            <a:r>
              <a:t>Nivel de texto 2</a:t>
            </a:r>
          </a:p>
          <a:p>
            <a:pPr lvl="2"/>
            <a:r>
              <a:t>Nivel de texto 3</a:t>
            </a:r>
          </a:p>
          <a:p>
            <a:pPr lvl="3"/>
            <a:r>
              <a:t>Nivel de texto 4</a:t>
            </a:r>
          </a:p>
          <a:p>
            <a:pPr lvl="4"/>
            <a:r>
              <a:t>Nivel de texto 5</a:t>
            </a:r>
          </a:p>
        </p:txBody>
      </p:sp>
      <p:sp>
        <p:nvSpPr>
          <p:cNvPr id="45" name="Shape 45"/>
          <p:cNvSpPr>
            <a:spLocks noGrp="1"/>
          </p:cNvSpPr>
          <p:nvPr>
            <p:ph type="sldNum" sz="quarter" idx="2"/>
          </p:nvPr>
        </p:nvSpPr>
        <p:spPr>
          <a:xfrm>
            <a:off x="11274100" y="6465094"/>
            <a:ext cx="352661" cy="275717"/>
          </a:xfrm>
          <a:prstGeom prst="rect">
            <a:avLst/>
          </a:prstGeom>
        </p:spPr>
        <p:txBody>
          <a:bodyPr/>
          <a:lstStyle>
            <a:lvl1pPr>
              <a:defRPr>
                <a:solidFill>
                  <a:srgbClr val="CBCBCB"/>
                </a:solidFill>
              </a:defRPr>
            </a:lvl1pPr>
          </a:lstStyle>
          <a:p>
            <a:fld id="{86CB4B4D-7CA3-9044-876B-883B54F8677D}" type="slidenum">
              <a:t>‹Nº›</a:t>
            </a:fld>
            <a:endParaRPr/>
          </a:p>
        </p:txBody>
      </p:sp>
    </p:spTree>
    <p:extLst>
      <p:ext uri="{BB962C8B-B14F-4D97-AF65-F5344CB8AC3E}">
        <p14:creationId xmlns:p14="http://schemas.microsoft.com/office/powerpoint/2010/main" val="59915385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90" name="Shape 90"/>
          <p:cNvSpPr>
            <a:spLocks noGrp="1"/>
          </p:cNvSpPr>
          <p:nvPr>
            <p:ph type="pic" idx="13"/>
          </p:nvPr>
        </p:nvSpPr>
        <p:spPr>
          <a:xfrm>
            <a:off x="535781" y="401836"/>
            <a:ext cx="6965156" cy="51435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7620000" y="401836"/>
            <a:ext cx="4036219" cy="2527102"/>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7620000" y="3018234"/>
            <a:ext cx="4036219" cy="2527102"/>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35781" y="5661422"/>
            <a:ext cx="11120438" cy="937617"/>
          </a:xfrm>
          <a:prstGeom prst="rect">
            <a:avLst/>
          </a:prstGeom>
        </p:spPr>
        <p:txBody>
          <a:bodyPr/>
          <a:lstStyle>
            <a:lvl1pPr marL="0" indent="0">
              <a:spcBef>
                <a:spcPts val="984"/>
              </a:spcBef>
              <a:buSzTx/>
              <a:buFontTx/>
              <a:buNone/>
              <a:defRPr sz="1969" spc="20">
                <a:latin typeface="Iowan Old Style Italic"/>
                <a:ea typeface="Iowan Old Style Italic"/>
                <a:cs typeface="Iowan Old Style Italic"/>
                <a:sym typeface="Iowan Old Style Italic"/>
              </a:defRPr>
            </a:lvl1pPr>
            <a:lvl2pPr marL="0" indent="160729">
              <a:spcBef>
                <a:spcPts val="984"/>
              </a:spcBef>
              <a:buSzTx/>
              <a:buFontTx/>
              <a:buNone/>
              <a:defRPr sz="1969" spc="20">
                <a:latin typeface="Iowan Old Style Italic"/>
                <a:ea typeface="Iowan Old Style Italic"/>
                <a:cs typeface="Iowan Old Style Italic"/>
                <a:sym typeface="Iowan Old Style Italic"/>
              </a:defRPr>
            </a:lvl2pPr>
            <a:lvl3pPr marL="0" indent="321457">
              <a:spcBef>
                <a:spcPts val="984"/>
              </a:spcBef>
              <a:buSzTx/>
              <a:buFontTx/>
              <a:buNone/>
              <a:defRPr sz="1969" spc="20">
                <a:latin typeface="Iowan Old Style Italic"/>
                <a:ea typeface="Iowan Old Style Italic"/>
                <a:cs typeface="Iowan Old Style Italic"/>
                <a:sym typeface="Iowan Old Style Italic"/>
              </a:defRPr>
            </a:lvl3pPr>
            <a:lvl4pPr marL="0" indent="482186">
              <a:spcBef>
                <a:spcPts val="984"/>
              </a:spcBef>
              <a:buSzTx/>
              <a:buFontTx/>
              <a:buNone/>
              <a:defRPr sz="1969" spc="20">
                <a:latin typeface="Iowan Old Style Italic"/>
                <a:ea typeface="Iowan Old Style Italic"/>
                <a:cs typeface="Iowan Old Style Italic"/>
                <a:sym typeface="Iowan Old Style Italic"/>
              </a:defRPr>
            </a:lvl4pPr>
            <a:lvl5pPr marL="0" indent="642915">
              <a:spcBef>
                <a:spcPts val="984"/>
              </a:spcBef>
              <a:buSzTx/>
              <a:buFontTx/>
              <a:buNone/>
              <a:defRPr sz="1969" spc="20">
                <a:latin typeface="Iowan Old Style Italic"/>
                <a:ea typeface="Iowan Old Style Italic"/>
                <a:cs typeface="Iowan Old Style Italic"/>
                <a:sym typeface="Iowan Old Style Italic"/>
              </a:defRPr>
            </a:lvl5pPr>
          </a:lstStyle>
          <a:p>
            <a:r>
              <a:t>Nivel de texto 1</a:t>
            </a:r>
          </a:p>
          <a:p>
            <a:pPr lvl="1"/>
            <a:r>
              <a:t>Nivel de texto 2</a:t>
            </a:r>
          </a:p>
          <a:p>
            <a:pPr lvl="2"/>
            <a:r>
              <a:t>Nivel de texto 3</a:t>
            </a:r>
          </a:p>
          <a:p>
            <a:pPr lvl="3"/>
            <a:r>
              <a:t>Nivel de texto 4</a:t>
            </a:r>
          </a:p>
          <a:p>
            <a:pPr lvl="4"/>
            <a:r>
              <a:t>Nivel de texto 5</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61894083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83" name="Shape 83"/>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8327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532532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35781" y="1107281"/>
            <a:ext cx="1112043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Texto del título</a:t>
            </a:r>
          </a:p>
        </p:txBody>
      </p:sp>
      <p:sp>
        <p:nvSpPr>
          <p:cNvPr id="63" name="Shape 63"/>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4" name="Shape 64"/>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1299304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35781" y="3929063"/>
            <a:ext cx="11133544"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35781" y="401836"/>
            <a:ext cx="11120438" cy="3643313"/>
          </a:xfrm>
          <a:prstGeom prst="rect">
            <a:avLst/>
          </a:prstGeom>
        </p:spPr>
        <p:txBody>
          <a:bodyPr anchor="b"/>
          <a:lstStyle>
            <a:lvl1pPr algn="ctr">
              <a:lnSpc>
                <a:spcPct val="80000"/>
              </a:lnSpc>
              <a:spcBef>
                <a:spcPts val="0"/>
              </a:spcBef>
              <a:defRPr sz="8508">
                <a:solidFill>
                  <a:srgbClr val="5C5C5C"/>
                </a:solidFill>
              </a:defRPr>
            </a:lvl1pPr>
          </a:lstStyle>
          <a:p>
            <a:r>
              <a:t>Texto del título</a:t>
            </a:r>
          </a:p>
        </p:txBody>
      </p:sp>
      <p:sp>
        <p:nvSpPr>
          <p:cNvPr id="13" name="Shape 13"/>
          <p:cNvSpPr>
            <a:spLocks noGrp="1"/>
          </p:cNvSpPr>
          <p:nvPr>
            <p:ph type="body" sz="half" idx="1"/>
          </p:nvPr>
        </p:nvSpPr>
        <p:spPr>
          <a:xfrm>
            <a:off x="535781" y="3991570"/>
            <a:ext cx="11120438" cy="2294930"/>
          </a:xfrm>
          <a:prstGeom prst="rect">
            <a:avLst/>
          </a:prstGeom>
        </p:spPr>
        <p:txBody>
          <a:bodyPr/>
          <a:lstStyle>
            <a:lvl1pPr marL="0" indent="0"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5pPr>
          </a:lstStyle>
          <a:p>
            <a:r>
              <a:t>Nivel de texto 1</a:t>
            </a:r>
          </a:p>
          <a:p>
            <a:pPr lvl="1"/>
            <a:r>
              <a:t>Nivel de texto 2</a:t>
            </a:r>
          </a:p>
          <a:p>
            <a:pPr lvl="2"/>
            <a:r>
              <a:t>Nivel de texto 3</a:t>
            </a:r>
          </a:p>
          <a:p>
            <a:pPr lvl="3"/>
            <a:r>
              <a:t>Nivel de texto 4</a:t>
            </a:r>
          </a:p>
          <a:p>
            <a:pPr lvl="4"/>
            <a:r>
              <a:t>Nivel de texto 5</a:t>
            </a:r>
          </a:p>
        </p:txBody>
      </p:sp>
      <p:sp>
        <p:nvSpPr>
          <p:cNvPr id="14" name="Shape 14"/>
          <p:cNvSpPr>
            <a:spLocks noGrp="1"/>
          </p:cNvSpPr>
          <p:nvPr>
            <p:ph type="sldNum" sz="quarter" idx="2"/>
          </p:nvPr>
        </p:nvSpPr>
        <p:spPr>
          <a:xfrm>
            <a:off x="11270387" y="6461126"/>
            <a:ext cx="352661" cy="275717"/>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54366586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up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t="17194" b="15392"/>
          <a:stretch/>
        </p:blipFill>
        <p:spPr>
          <a:xfrm>
            <a:off x="1807" y="4"/>
            <a:ext cx="12188388" cy="4623275"/>
          </a:xfrm>
          <a:prstGeom prst="rect">
            <a:avLst/>
          </a:prstGeom>
        </p:spPr>
      </p:pic>
      <p:sp>
        <p:nvSpPr>
          <p:cNvPr id="18" name="Marcador de imagen 17"/>
          <p:cNvSpPr>
            <a:spLocks noGrp="1"/>
          </p:cNvSpPr>
          <p:nvPr>
            <p:ph type="pic" sz="quarter" idx="10" hasCustomPrompt="1"/>
          </p:nvPr>
        </p:nvSpPr>
        <p:spPr>
          <a:xfrm>
            <a:off x="-18282" y="-419101"/>
            <a:ext cx="12208476" cy="4623275"/>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16" name="Imagen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789" y="331229"/>
            <a:ext cx="1658335" cy="68544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623274"/>
            <a:ext cx="12192000" cy="1137920"/>
          </a:xfrm>
          <a:prstGeom prst="rect">
            <a:avLst/>
          </a:prstGeom>
        </p:spPr>
      </p:pic>
      <p:sp>
        <p:nvSpPr>
          <p:cNvPr id="7" name="Marcador de texto 12"/>
          <p:cNvSpPr>
            <a:spLocks noGrp="1"/>
          </p:cNvSpPr>
          <p:nvPr>
            <p:ph type="body" sz="quarter" idx="11" hasCustomPrompt="1"/>
          </p:nvPr>
        </p:nvSpPr>
        <p:spPr>
          <a:xfrm>
            <a:off x="571493" y="4782036"/>
            <a:ext cx="9391135" cy="1708160"/>
          </a:xfrm>
        </p:spPr>
        <p:txBody>
          <a:bodyPr anchor="ctr">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spTree>
    <p:extLst>
      <p:ext uri="{BB962C8B-B14F-4D97-AF65-F5344CB8AC3E}">
        <p14:creationId xmlns:p14="http://schemas.microsoft.com/office/powerpoint/2010/main" val="2644181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ateral pic">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extLst>
              <a:ext uri="{28A0092B-C50C-407E-A947-70E740481C1C}">
                <a14:useLocalDpi xmlns:a14="http://schemas.microsoft.com/office/drawing/2010/main" val="0"/>
              </a:ext>
            </a:extLst>
          </a:blip>
          <a:srcRect l="19560" r="21801"/>
          <a:stretch/>
        </p:blipFill>
        <p:spPr>
          <a:xfrm>
            <a:off x="1808" y="0"/>
            <a:ext cx="7147139" cy="6858000"/>
          </a:xfrm>
          <a:prstGeom prst="rect">
            <a:avLst/>
          </a:prstGeom>
        </p:spPr>
      </p:pic>
      <p:sp>
        <p:nvSpPr>
          <p:cNvPr id="18" name="Marcador de imagen 17"/>
          <p:cNvSpPr>
            <a:spLocks noGrp="1"/>
          </p:cNvSpPr>
          <p:nvPr>
            <p:ph type="pic" sz="quarter" idx="10" hasCustomPrompt="1"/>
          </p:nvPr>
        </p:nvSpPr>
        <p:spPr>
          <a:xfrm>
            <a:off x="1808" y="2328"/>
            <a:ext cx="7147139" cy="6855673"/>
          </a:xfrm>
        </p:spPr>
        <p:txBody>
          <a:bodyPr/>
          <a:lstStyle>
            <a:lvl1pPr marL="0" indent="0">
              <a:buNone/>
              <a:defRPr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s-ES_tradnl" dirty="0"/>
              <a:t> </a:t>
            </a:r>
          </a:p>
        </p:txBody>
      </p:sp>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249814" y="2860040"/>
            <a:ext cx="8936182" cy="1137920"/>
          </a:xfrm>
          <a:prstGeom prst="rect">
            <a:avLst/>
          </a:prstGeom>
        </p:spPr>
      </p:pic>
      <p:sp>
        <p:nvSpPr>
          <p:cNvPr id="7" name="Marcador de texto 12"/>
          <p:cNvSpPr>
            <a:spLocks noGrp="1"/>
          </p:cNvSpPr>
          <p:nvPr>
            <p:ph type="body" sz="quarter" idx="11" hasCustomPrompt="1"/>
          </p:nvPr>
        </p:nvSpPr>
        <p:spPr>
          <a:xfrm>
            <a:off x="7759469" y="2356583"/>
            <a:ext cx="3982259" cy="3379197"/>
          </a:xfrm>
        </p:spPr>
        <p:txBody>
          <a:bodyPr anchor="b">
            <a:normAutofit/>
          </a:bodyPr>
          <a:lstStyle>
            <a:lvl1pPr marL="0" indent="0" algn="l">
              <a:buNone/>
              <a:defRPr sz="2700" b="1" baseline="0">
                <a:gradFill>
                  <a:gsLst>
                    <a:gs pos="0">
                      <a:srgbClr val="37D1FF"/>
                    </a:gs>
                    <a:gs pos="80000">
                      <a:srgbClr val="0D4B8C"/>
                    </a:gs>
                  </a:gsLst>
                  <a:lin ang="0" scaled="1"/>
                </a:gradFill>
              </a:defRPr>
            </a:lvl1pPr>
          </a:lstStyle>
          <a:p>
            <a:pPr lvl="0"/>
            <a:r>
              <a:rPr lang="es-ES_tradnl" dirty="0"/>
              <a:t>TÍTULO UNO</a:t>
            </a:r>
          </a:p>
        </p:txBody>
      </p:sp>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2741770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0288" y="1646065"/>
            <a:ext cx="4731429" cy="1955654"/>
          </a:xfrm>
          <a:prstGeom prst="rect">
            <a:avLst/>
          </a:prstGeom>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6528" y="4872800"/>
            <a:ext cx="1897611" cy="652788"/>
          </a:xfrm>
          <a:prstGeom prst="rect">
            <a:avLst/>
          </a:prstGeom>
        </p:spPr>
      </p:pic>
    </p:spTree>
    <p:extLst>
      <p:ext uri="{BB962C8B-B14F-4D97-AF65-F5344CB8AC3E}">
        <p14:creationId xmlns:p14="http://schemas.microsoft.com/office/powerpoint/2010/main" val="433318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ortadill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2780"/>
            <a:ext cx="12192000" cy="2901696"/>
          </a:xfrm>
          <a:prstGeom prst="rect">
            <a:avLst/>
          </a:prstGeom>
        </p:spPr>
      </p:pic>
      <p:sp>
        <p:nvSpPr>
          <p:cNvPr id="9" name="Marcador de texto 12"/>
          <p:cNvSpPr>
            <a:spLocks noGrp="1"/>
          </p:cNvSpPr>
          <p:nvPr>
            <p:ph type="body" sz="quarter" idx="10" hasCustomPrompt="1"/>
          </p:nvPr>
        </p:nvSpPr>
        <p:spPr>
          <a:xfrm>
            <a:off x="1400435" y="1804075"/>
            <a:ext cx="9391135" cy="1317625"/>
          </a:xfrm>
        </p:spPr>
        <p:txBody>
          <a:bodyPr anchor="b">
            <a:normAutofit/>
          </a:bodyPr>
          <a:lstStyle>
            <a:lvl1pPr marL="0" indent="0" algn="ctr">
              <a:buNone/>
              <a:defRPr sz="3600" b="1" baseline="0">
                <a:gradFill>
                  <a:gsLst>
                    <a:gs pos="0">
                      <a:srgbClr val="37D1FF"/>
                    </a:gs>
                    <a:gs pos="80000">
                      <a:srgbClr val="0D4B8C"/>
                    </a:gs>
                  </a:gsLst>
                  <a:lin ang="0" scaled="1"/>
                </a:gradFill>
              </a:defRPr>
            </a:lvl1pPr>
          </a:lstStyle>
          <a:p>
            <a:pPr lvl="0"/>
            <a:r>
              <a:rPr lang="es-ES_tradnl" dirty="0"/>
              <a:t>TÍTULO UNO</a:t>
            </a:r>
          </a:p>
        </p:txBody>
      </p:sp>
      <p:sp>
        <p:nvSpPr>
          <p:cNvPr id="10" name="Marcador de texto 12"/>
          <p:cNvSpPr>
            <a:spLocks noGrp="1"/>
          </p:cNvSpPr>
          <p:nvPr>
            <p:ph type="body" sz="quarter" idx="11" hasCustomPrompt="1"/>
          </p:nvPr>
        </p:nvSpPr>
        <p:spPr>
          <a:xfrm>
            <a:off x="1400435" y="3146837"/>
            <a:ext cx="9391135" cy="1062698"/>
          </a:xfrm>
        </p:spPr>
        <p:txBody>
          <a:bodyPr anchor="t">
            <a:normAutofit/>
          </a:bodyPr>
          <a:lstStyle>
            <a:lvl1pPr marL="0" indent="0" algn="ctr">
              <a:buNone/>
              <a:defRPr sz="1800" b="1" baseline="0">
                <a:solidFill>
                  <a:srgbClr val="F8499D"/>
                </a:solidFill>
              </a:defRPr>
            </a:lvl1pPr>
          </a:lstStyle>
          <a:p>
            <a:pPr lvl="0"/>
            <a:r>
              <a:rPr lang="es-ES_tradnl" dirty="0"/>
              <a:t>SUBTÍTULO UNO</a:t>
            </a:r>
          </a:p>
        </p:txBody>
      </p:sp>
      <p:sp>
        <p:nvSpPr>
          <p:cNvPr id="11" name="Marcador de texto 12"/>
          <p:cNvSpPr>
            <a:spLocks noGrp="1"/>
          </p:cNvSpPr>
          <p:nvPr>
            <p:ph type="body" sz="quarter" idx="12" hasCustomPrompt="1"/>
          </p:nvPr>
        </p:nvSpPr>
        <p:spPr>
          <a:xfrm>
            <a:off x="1400435" y="4514318"/>
            <a:ext cx="9391135" cy="1062698"/>
          </a:xfrm>
        </p:spPr>
        <p:txBody>
          <a:bodyPr anchor="t">
            <a:normAutofit/>
          </a:bodyPr>
          <a:lstStyle>
            <a:lvl1pPr marL="0" indent="0" algn="ctr">
              <a:buNone/>
              <a:defRPr sz="1350" b="0" baseline="0">
                <a:solidFill>
                  <a:schemeClr val="tx1"/>
                </a:solidFill>
              </a:defRPr>
            </a:lvl1pPr>
          </a:lstStyle>
          <a:p>
            <a:pPr lvl="0"/>
            <a:r>
              <a:rPr lang="es-ES_tradnl" dirty="0"/>
              <a:t>Cuerpo de texto</a:t>
            </a:r>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2709" y="468912"/>
            <a:ext cx="2006587" cy="829387"/>
          </a:xfrm>
          <a:prstGeom prst="rect">
            <a:avLst/>
          </a:prstGeom>
        </p:spPr>
      </p:pic>
    </p:spTree>
    <p:extLst>
      <p:ext uri="{BB962C8B-B14F-4D97-AF65-F5344CB8AC3E}">
        <p14:creationId xmlns:p14="http://schemas.microsoft.com/office/powerpoint/2010/main" val="1306061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47689"/>
            <a:ext cx="3141245" cy="2118060"/>
          </a:xfrm>
          <a:prstGeom prst="rect">
            <a:avLst/>
          </a:prstGeom>
        </p:spPr>
      </p:pic>
      <p:sp>
        <p:nvSpPr>
          <p:cNvPr id="13" name="Marcador de texto 12"/>
          <p:cNvSpPr>
            <a:spLocks noGrp="1"/>
          </p:cNvSpPr>
          <p:nvPr>
            <p:ph type="body" sz="quarter" idx="10" hasCustomPrompt="1"/>
          </p:nvPr>
        </p:nvSpPr>
        <p:spPr>
          <a:xfrm>
            <a:off x="444416" y="8225"/>
            <a:ext cx="7694613" cy="1317625"/>
          </a:xfrm>
        </p:spPr>
        <p:txBody>
          <a:bodyPr anchor="b">
            <a:normAutofit/>
          </a:bodyPr>
          <a:lstStyle>
            <a:lvl1pPr marL="0" indent="0">
              <a:buNone/>
              <a:defRPr sz="2400" b="1" baseline="0">
                <a:gradFill>
                  <a:gsLst>
                    <a:gs pos="0">
                      <a:srgbClr val="37D1FF"/>
                    </a:gs>
                    <a:gs pos="80000">
                      <a:srgbClr val="0D4B8C"/>
                    </a:gs>
                  </a:gsLst>
                  <a:lin ang="0" scaled="1"/>
                </a:gradFill>
              </a:defRPr>
            </a:lvl1pPr>
          </a:lstStyle>
          <a:p>
            <a:pPr lvl="0"/>
            <a:r>
              <a:rPr lang="es-ES_tradnl" dirty="0"/>
              <a:t>TÍTULO UNO</a:t>
            </a:r>
          </a:p>
        </p:txBody>
      </p:sp>
      <p:sp>
        <p:nvSpPr>
          <p:cNvPr id="15" name="Marcador de texto 12"/>
          <p:cNvSpPr>
            <a:spLocks noGrp="1"/>
          </p:cNvSpPr>
          <p:nvPr>
            <p:ph type="body" sz="quarter" idx="12" hasCustomPrompt="1"/>
          </p:nvPr>
        </p:nvSpPr>
        <p:spPr>
          <a:xfrm>
            <a:off x="444415" y="1664027"/>
            <a:ext cx="9391135" cy="1062698"/>
          </a:xfrm>
        </p:spPr>
        <p:txBody>
          <a:bodyPr anchor="t">
            <a:normAutofit/>
          </a:bodyPr>
          <a:lstStyle>
            <a:lvl1pPr marL="0" indent="0" algn="l">
              <a:buNone/>
              <a:defRPr sz="1350" b="0" baseline="0">
                <a:solidFill>
                  <a:schemeClr val="tx1"/>
                </a:solidFill>
              </a:defRPr>
            </a:lvl1pPr>
          </a:lstStyle>
          <a:p>
            <a:pPr lvl="0"/>
            <a:r>
              <a:rPr lang="es-ES_tradnl" dirty="0"/>
              <a:t>Cuerpo de texto</a:t>
            </a:r>
          </a:p>
        </p:txBody>
      </p:sp>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249" y="332857"/>
            <a:ext cx="1658336" cy="685444"/>
          </a:xfrm>
          <a:prstGeom prst="rect">
            <a:avLst/>
          </a:prstGeom>
        </p:spPr>
      </p:pic>
    </p:spTree>
    <p:extLst>
      <p:ext uri="{BB962C8B-B14F-4D97-AF65-F5344CB8AC3E}">
        <p14:creationId xmlns:p14="http://schemas.microsoft.com/office/powerpoint/2010/main" val="1705112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486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ESSAGE - whit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0" y="0"/>
            <a:ext cx="12192000" cy="6858000"/>
          </a:xfrm>
        </p:spPr>
        <p:txBody>
          <a:bodyPr bIns="46800" anchor="ctr" anchorCtr="0">
            <a:noAutofit/>
          </a:bodyPr>
          <a:lstStyle>
            <a:lvl1pPr marL="0" indent="0" algn="ctr">
              <a:buFont typeface="Arial"/>
              <a:buNone/>
              <a:defRPr sz="2400" cap="all" spc="100">
                <a:solidFill>
                  <a:schemeClr val="tx1"/>
                </a:solidFill>
              </a:defRPr>
            </a:lvl1pPr>
            <a:lvl2pPr marL="457200" indent="0">
              <a:buFont typeface="Arial"/>
              <a:buNone/>
              <a:defRPr sz="4000"/>
            </a:lvl2pPr>
            <a:lvl3pPr marL="914400" indent="0">
              <a:buFont typeface="Arial"/>
              <a:buNone/>
              <a:defRPr sz="4000"/>
            </a:lvl3pPr>
            <a:lvl4pPr marL="1371600" indent="0">
              <a:buFont typeface="Arial"/>
              <a:buNone/>
              <a:defRPr sz="4000"/>
            </a:lvl4pPr>
            <a:lvl5pPr marL="1828800" indent="0">
              <a:buFont typeface="Arial"/>
              <a:buNone/>
              <a:defRPr sz="4000"/>
            </a:lvl5pPr>
          </a:lstStyle>
          <a:p>
            <a:pPr lvl="0"/>
            <a:endParaRPr lang="en-US" dirty="0"/>
          </a:p>
        </p:txBody>
      </p:sp>
      <p:sp>
        <p:nvSpPr>
          <p:cNvPr id="2" name="Footer Placeholder 1"/>
          <p:cNvSpPr>
            <a:spLocks noGrp="1"/>
          </p:cNvSpPr>
          <p:nvPr>
            <p:ph type="ftr" sz="quarter" idx="13"/>
          </p:nvPr>
        </p:nvSpPr>
        <p:spPr/>
        <p:txBody>
          <a:bodyPr/>
          <a:lstStyle/>
          <a:p>
            <a:r>
              <a:rPr lang="en-US"/>
              <a:t>SARPIO EXPRESS – ©2016 by Oriflame Holding AG </a:t>
            </a:r>
            <a:endParaRPr lang="en-US" dirty="0"/>
          </a:p>
        </p:txBody>
      </p:sp>
      <p:sp>
        <p:nvSpPr>
          <p:cNvPr id="3" name="Slide Number Placeholder 2"/>
          <p:cNvSpPr>
            <a:spLocks noGrp="1"/>
          </p:cNvSpPr>
          <p:nvPr>
            <p:ph type="sldNum" sz="quarter" idx="14"/>
          </p:nvPr>
        </p:nvSpPr>
        <p:spPr/>
        <p:txBody>
          <a:bodyPr/>
          <a:lstStyle/>
          <a:p>
            <a:fld id="{E3B42211-5766-304E-8A5B-0F51EA1AA541}" type="slidenum">
              <a:rPr lang="en-US" smtClean="0"/>
              <a:pPr/>
              <a:t>‹Nº›</a:t>
            </a:fld>
            <a:endParaRPr lang="en-US" dirty="0"/>
          </a:p>
        </p:txBody>
      </p:sp>
    </p:spTree>
    <p:extLst>
      <p:ext uri="{BB962C8B-B14F-4D97-AF65-F5344CB8AC3E}">
        <p14:creationId xmlns:p14="http://schemas.microsoft.com/office/powerpoint/2010/main" val="611665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Full pic">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18" name="Marcador de imagen 17"/>
          <p:cNvSpPr>
            <a:spLocks noGrp="1"/>
          </p:cNvSpPr>
          <p:nvPr>
            <p:ph type="pic" sz="quarter" idx="10" hasCustomPrompt="1"/>
          </p:nvPr>
        </p:nvSpPr>
        <p:spPr>
          <a:xfrm>
            <a:off x="-8238" y="-7750"/>
            <a:ext cx="12208476" cy="6865749"/>
          </a:xfrm>
        </p:spPr>
        <p:txBody>
          <a:bodyPr/>
          <a:lstStyle>
            <a:lvl1pPr marL="0" indent="0">
              <a:buNone/>
              <a:defRPr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s-ES_tradnl" dirty="0"/>
              <a:t> </a:t>
            </a: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47689"/>
            <a:ext cx="3141245" cy="211806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4786" y="331229"/>
            <a:ext cx="1658335" cy="685444"/>
          </a:xfrm>
          <a:prstGeom prst="rect">
            <a:avLst/>
          </a:prstGeom>
        </p:spPr>
      </p:pic>
    </p:spTree>
    <p:extLst>
      <p:ext uri="{BB962C8B-B14F-4D97-AF65-F5344CB8AC3E}">
        <p14:creationId xmlns:p14="http://schemas.microsoft.com/office/powerpoint/2010/main" val="273540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CD032ED-B6E8-CB47-8BBA-FCC93239BDBB}" type="datetimeFigureOut">
              <a:rPr lang="es-ES_tradnl" smtClean="0"/>
              <a:t>24/07/2019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9BDB843-CC3A-6448-960C-9CCC013BCDE0}" type="slidenum">
              <a:rPr lang="es-ES_tradnl" smtClean="0"/>
              <a:t>‹Nº›</a:t>
            </a:fld>
            <a:endParaRPr lang="es-ES_tradnl"/>
          </a:p>
        </p:txBody>
      </p:sp>
    </p:spTree>
    <p:extLst>
      <p:ext uri="{BB962C8B-B14F-4D97-AF65-F5344CB8AC3E}">
        <p14:creationId xmlns:p14="http://schemas.microsoft.com/office/powerpoint/2010/main" val="141849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F07BA-EBB4-4A6A-886D-89E153695D07}" type="datetimeFigureOut">
              <a:rPr lang="es-MX" smtClean="0"/>
              <a:t>24/07/2019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33682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82567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07F07BA-EBB4-4A6A-886D-89E153695D07}" type="datetimeFigureOut">
              <a:rPr lang="es-MX" smtClean="0"/>
              <a:t>24/07/2019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14D2621-01EB-4B2A-96B5-69A9878C1E97}" type="slidenum">
              <a:rPr lang="es-MX" smtClean="0"/>
              <a:t>‹Nº›</a:t>
            </a:fld>
            <a:endParaRPr lang="es-MX"/>
          </a:p>
        </p:txBody>
      </p:sp>
    </p:spTree>
    <p:extLst>
      <p:ext uri="{BB962C8B-B14F-4D97-AF65-F5344CB8AC3E}">
        <p14:creationId xmlns:p14="http://schemas.microsoft.com/office/powerpoint/2010/main" val="187042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7/24/2019</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154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7/24/2019</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042018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7/24/2019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02295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B2A6F-61C6-4777-BE15-EE4CABCF90B3}"/>
              </a:ext>
            </a:extLst>
          </p:cNvPr>
          <p:cNvSpPr>
            <a:spLocks noGrp="1"/>
          </p:cNvSpPr>
          <p:nvPr>
            <p:ph type="title"/>
          </p:nvPr>
        </p:nvSpPr>
        <p:spPr/>
        <p:txBody>
          <a:bodyPr/>
          <a:lstStyle/>
          <a:p>
            <a:endParaRPr lang="es-MX"/>
          </a:p>
        </p:txBody>
      </p:sp>
      <p:pic>
        <p:nvPicPr>
          <p:cNvPr id="3" name="Imagen 2">
            <a:extLst>
              <a:ext uri="{FF2B5EF4-FFF2-40B4-BE49-F238E27FC236}">
                <a16:creationId xmlns:a16="http://schemas.microsoft.com/office/drawing/2014/main" id="{66E81099-A136-468C-B4B2-159A7472F493}"/>
              </a:ext>
            </a:extLst>
          </p:cNvPr>
          <p:cNvPicPr>
            <a:picLocks noChangeAspect="1"/>
          </p:cNvPicPr>
          <p:nvPr/>
        </p:nvPicPr>
        <p:blipFill>
          <a:blip r:embed="rId3"/>
          <a:stretch>
            <a:fillRect/>
          </a:stretch>
        </p:blipFill>
        <p:spPr>
          <a:xfrm>
            <a:off x="0" y="67056"/>
            <a:ext cx="12192000" cy="6723888"/>
          </a:xfrm>
          <a:prstGeom prst="rect">
            <a:avLst/>
          </a:prstGeom>
        </p:spPr>
      </p:pic>
    </p:spTree>
    <p:extLst>
      <p:ext uri="{BB962C8B-B14F-4D97-AF65-F5344CB8AC3E}">
        <p14:creationId xmlns:p14="http://schemas.microsoft.com/office/powerpoint/2010/main" val="257892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798777" y="-257991"/>
            <a:ext cx="5297223" cy="5072063"/>
          </a:xfrm>
          <a:prstGeom prst="rect">
            <a:avLst/>
          </a:prstGeom>
        </p:spPr>
        <p:txBody>
          <a:bodyPr>
            <a:normAutofit/>
          </a:bodyPr>
          <a:lstStyle>
            <a:lvl1pPr>
              <a:defRPr sz="11600"/>
            </a:lvl1pPr>
          </a:lstStyle>
          <a:p>
            <a:pPr algn="l"/>
            <a:r>
              <a:rPr lang="es-MX" sz="7200" dirty="0">
                <a:solidFill>
                  <a:schemeClr val="tx1"/>
                </a:solidFill>
                <a:latin typeface="Century Gothic" panose="020B0502020202020204" pitchFamily="34" charset="0"/>
              </a:rPr>
              <a:t>CALIBRAR Y ESCUCHAR </a:t>
            </a:r>
            <a:endParaRPr sz="7200" dirty="0">
              <a:solidFill>
                <a:schemeClr val="tx1"/>
              </a:solidFill>
              <a:latin typeface="Century Gothic" panose="020B0502020202020204" pitchFamily="34" charset="0"/>
            </a:endParaRPr>
          </a:p>
        </p:txBody>
      </p:sp>
      <p:pic>
        <p:nvPicPr>
          <p:cNvPr id="7" name="Marcador de posición de imagen 6">
            <a:extLst>
              <a:ext uri="{FF2B5EF4-FFF2-40B4-BE49-F238E27FC236}">
                <a16:creationId xmlns:a16="http://schemas.microsoft.com/office/drawing/2014/main" id="{8A66E488-D682-4FB4-8A76-89AFCC4AF87B}"/>
              </a:ext>
            </a:extLst>
          </p:cNvPr>
          <p:cNvPicPr>
            <a:picLocks noGrp="1" noChangeAspect="1"/>
          </p:cNvPicPr>
          <p:nvPr>
            <p:ph type="pic" idx="13"/>
          </p:nvPr>
        </p:nvPicPr>
        <p:blipFill>
          <a:blip r:embed="rId3"/>
          <a:srcRect t="6038" b="6038"/>
          <a:stretch>
            <a:fillRect/>
          </a:stretch>
        </p:blipFill>
        <p:spPr>
          <a:prstGeom prst="rect">
            <a:avLst/>
          </a:prstGeom>
        </p:spPr>
      </p:pic>
    </p:spTree>
    <p:extLst>
      <p:ext uri="{BB962C8B-B14F-4D97-AF65-F5344CB8AC3E}">
        <p14:creationId xmlns:p14="http://schemas.microsoft.com/office/powerpoint/2010/main" val="14336818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821EFB-2D3F-4BDB-9654-E0FDDD20ACE1}"/>
              </a:ext>
            </a:extLst>
          </p:cNvPr>
          <p:cNvPicPr>
            <a:picLocks noChangeAspect="1"/>
          </p:cNvPicPr>
          <p:nvPr/>
        </p:nvPicPr>
        <p:blipFill rotWithShape="1">
          <a:blip r:embed="rId3">
            <a:alphaModFix/>
            <a:extLst/>
          </a:blip>
          <a:srcRect t="3781" r="-1" b="20604"/>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uadroTexto 1">
            <a:extLst>
              <a:ext uri="{FF2B5EF4-FFF2-40B4-BE49-F238E27FC236}">
                <a16:creationId xmlns:a16="http://schemas.microsoft.com/office/drawing/2014/main" id="{F271B65C-2BCF-45D3-977C-DE6495BC9F40}"/>
              </a:ext>
            </a:extLst>
          </p:cNvPr>
          <p:cNvSpPr txBox="1"/>
          <p:nvPr/>
        </p:nvSpPr>
        <p:spPr>
          <a:xfrm>
            <a:off x="804997" y="1214052"/>
            <a:ext cx="4706803" cy="378883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CALIBRAR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Reconocer</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con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precisión</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lo que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siente</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una</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persona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mediante</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la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interpretación</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de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señales</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no </a:t>
            </a:r>
            <a:r>
              <a:rPr kumimoji="0" lang="en-US" sz="3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verbales</a:t>
            </a:r>
            <a:r>
              <a:rPr kumimoji="0" lang="en-US" sz="3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45935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F01AA1F2-FB13-45E7-8331-7BF2C36B96A2}"/>
              </a:ext>
            </a:extLst>
          </p:cNvPr>
          <p:cNvPicPr>
            <a:picLocks noChangeAspect="1"/>
          </p:cNvPicPr>
          <p:nvPr/>
        </p:nvPicPr>
        <p:blipFill rotWithShape="1">
          <a:blip r:embed="rId3">
            <a:alphaModFix/>
            <a:extLst/>
          </a:blip>
          <a:srcRect t="3951" r="1" b="20776"/>
          <a:stretch/>
        </p:blipFill>
        <p:spPr>
          <a:xfrm>
            <a:off x="-305" y="-1"/>
            <a:ext cx="6423053" cy="6858001"/>
          </a:xfrm>
          <a:prstGeom prst="rect">
            <a:avLst/>
          </a:prstGeom>
        </p:spPr>
      </p:pic>
      <p:pic>
        <p:nvPicPr>
          <p:cNvPr id="10" name="Picture 9">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F8BACB3-E19F-4927-91BA-B041DA92A9BB}"/>
              </a:ext>
            </a:extLst>
          </p:cNvPr>
          <p:cNvSpPr>
            <a:spLocks noGrp="1"/>
          </p:cNvSpPr>
          <p:nvPr>
            <p:ph type="title"/>
          </p:nvPr>
        </p:nvSpPr>
        <p:spPr>
          <a:xfrm>
            <a:off x="6244047" y="1562899"/>
            <a:ext cx="5199984" cy="4276197"/>
          </a:xfrm>
        </p:spPr>
        <p:txBody>
          <a:bodyPr vert="horz" lIns="91440" tIns="45720" rIns="91440" bIns="45720" rtlCol="0" anchor="t">
            <a:normAutofit/>
          </a:bodyPr>
          <a:lstStyle/>
          <a:p>
            <a:r>
              <a:rPr lang="en-US" sz="6000" dirty="0">
                <a:solidFill>
                  <a:srgbClr val="000000"/>
                </a:solidFill>
                <a:latin typeface="Century Gothic" panose="020B0502020202020204" pitchFamily="34" charset="0"/>
              </a:rPr>
              <a:t>VER, PERCATARSE Y OBSERVAR </a:t>
            </a:r>
          </a:p>
        </p:txBody>
      </p:sp>
    </p:spTree>
    <p:extLst>
      <p:ext uri="{BB962C8B-B14F-4D97-AF65-F5344CB8AC3E}">
        <p14:creationId xmlns:p14="http://schemas.microsoft.com/office/powerpoint/2010/main" val="6124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E0FAB42-3877-48E5-BE17-3859DA7B0A5C}"/>
              </a:ext>
            </a:extLst>
          </p:cNvPr>
          <p:cNvSpPr/>
          <p:nvPr/>
        </p:nvSpPr>
        <p:spPr>
          <a:xfrm>
            <a:off x="4430110" y="-189186"/>
            <a:ext cx="8623738" cy="7362496"/>
          </a:xfrm>
          <a:prstGeom prst="rect">
            <a:avLst/>
          </a:prstGeom>
          <a:solidFill>
            <a:srgbClr val="FEEF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Shape 135"/>
          <p:cNvSpPr>
            <a:spLocks noGrp="1"/>
          </p:cNvSpPr>
          <p:nvPr>
            <p:ph type="body" sz="quarter" idx="1"/>
          </p:nvPr>
        </p:nvSpPr>
        <p:spPr>
          <a:xfrm>
            <a:off x="4917282" y="4033312"/>
            <a:ext cx="9223398" cy="2345997"/>
          </a:xfrm>
          <a:prstGeom prst="rect">
            <a:avLst/>
          </a:prstGeom>
        </p:spPr>
        <p:txBody>
          <a:bodyPr>
            <a:normAutofit/>
          </a:bodyPr>
          <a:lstStyle/>
          <a:p>
            <a:pPr marL="685800" indent="-685800" defTabSz="180730">
              <a:spcBef>
                <a:spcPts val="422"/>
              </a:spcBef>
              <a:buSzPct val="75000"/>
              <a:buFont typeface="Arial" panose="020B0604020202020204" pitchFamily="34" charset="0"/>
              <a:buChar char="•"/>
              <a:defRPr sz="5148" i="1" spc="51">
                <a:latin typeface="Iowan Old Style Bold"/>
                <a:ea typeface="Iowan Old Style Bold"/>
                <a:cs typeface="Iowan Old Style Bold"/>
                <a:sym typeface="Iowan Old Style Bold"/>
              </a:defRPr>
            </a:pPr>
            <a:r>
              <a:rPr sz="4400" dirty="0">
                <a:latin typeface="Century Gothic" panose="020B0502020202020204" pitchFamily="34" charset="0"/>
              </a:rPr>
              <a:t>Lo que </a:t>
            </a:r>
            <a:r>
              <a:rPr sz="4400" dirty="0" err="1">
                <a:latin typeface="Century Gothic" panose="020B0502020202020204" pitchFamily="34" charset="0"/>
              </a:rPr>
              <a:t>decimos</a:t>
            </a:r>
            <a:r>
              <a:rPr sz="4400" dirty="0">
                <a:latin typeface="Century Gothic" panose="020B0502020202020204" pitchFamily="34" charset="0"/>
              </a:rPr>
              <a:t> </a:t>
            </a:r>
          </a:p>
          <a:p>
            <a:pPr marL="685800" indent="-685800" defTabSz="180730">
              <a:spcBef>
                <a:spcPts val="422"/>
              </a:spcBef>
              <a:buSzPct val="75000"/>
              <a:buFont typeface="Arial" panose="020B0604020202020204" pitchFamily="34" charset="0"/>
              <a:buChar char="•"/>
              <a:defRPr sz="5148" i="1" spc="51">
                <a:latin typeface="Iowan Old Style Bold"/>
                <a:ea typeface="Iowan Old Style Bold"/>
                <a:cs typeface="Iowan Old Style Bold"/>
                <a:sym typeface="Iowan Old Style Bold"/>
              </a:defRPr>
            </a:pPr>
            <a:r>
              <a:rPr sz="4400" dirty="0">
                <a:latin typeface="Century Gothic" panose="020B0502020202020204" pitchFamily="34" charset="0"/>
              </a:rPr>
              <a:t>Lo que </a:t>
            </a:r>
            <a:r>
              <a:rPr sz="4400" dirty="0" err="1">
                <a:latin typeface="Century Gothic" panose="020B0502020202020204" pitchFamily="34" charset="0"/>
              </a:rPr>
              <a:t>escuchamos</a:t>
            </a:r>
            <a:endParaRPr sz="4400" dirty="0">
              <a:latin typeface="Century Gothic" panose="020B0502020202020204" pitchFamily="34" charset="0"/>
            </a:endParaRPr>
          </a:p>
          <a:p>
            <a:pPr marL="285750" indent="-285750" defTabSz="180730">
              <a:spcBef>
                <a:spcPts val="422"/>
              </a:spcBef>
              <a:buFont typeface="Arial" panose="020B0604020202020204" pitchFamily="34" charset="0"/>
              <a:buChar char="•"/>
              <a:defRPr sz="1232" spc="12"/>
            </a:pPr>
            <a:endParaRPr sz="1100" dirty="0">
              <a:latin typeface="Century Gothic" panose="020B0502020202020204" pitchFamily="34" charset="0"/>
            </a:endParaRPr>
          </a:p>
          <a:p>
            <a:pPr marL="285750" indent="-285750" defTabSz="180730">
              <a:spcBef>
                <a:spcPts val="422"/>
              </a:spcBef>
              <a:buFont typeface="Arial" panose="020B0604020202020204" pitchFamily="34" charset="0"/>
              <a:buChar char="•"/>
              <a:defRPr sz="1232" spc="12"/>
            </a:pPr>
            <a:endParaRPr sz="1100" dirty="0">
              <a:latin typeface="Century Gothic" panose="020B0502020202020204" pitchFamily="34" charset="0"/>
            </a:endParaRPr>
          </a:p>
          <a:p>
            <a:pPr marL="285750" indent="-285750" defTabSz="180730">
              <a:spcBef>
                <a:spcPts val="422"/>
              </a:spcBef>
              <a:buFont typeface="Arial" panose="020B0604020202020204" pitchFamily="34" charset="0"/>
              <a:buChar char="•"/>
              <a:defRPr sz="1232" spc="12"/>
            </a:pPr>
            <a:endParaRPr sz="1100" dirty="0">
              <a:latin typeface="Century Gothic" panose="020B0502020202020204" pitchFamily="34" charset="0"/>
            </a:endParaRPr>
          </a:p>
        </p:txBody>
      </p:sp>
      <p:sp>
        <p:nvSpPr>
          <p:cNvPr id="136" name="Shape 136"/>
          <p:cNvSpPr>
            <a:spLocks noGrp="1"/>
          </p:cNvSpPr>
          <p:nvPr>
            <p:ph type="title" idx="4294967295"/>
          </p:nvPr>
        </p:nvSpPr>
        <p:spPr>
          <a:xfrm>
            <a:off x="5507666" y="1281546"/>
            <a:ext cx="5792552" cy="874712"/>
          </a:xfrm>
          <a:prstGeom prst="rect">
            <a:avLst/>
          </a:prstGeom>
        </p:spPr>
        <p:txBody>
          <a:bodyPr anchor="b">
            <a:noAutofit/>
          </a:bodyPr>
          <a:lstStyle>
            <a:lvl1pPr algn="ctr" defTabSz="578358">
              <a:lnSpc>
                <a:spcPct val="80000"/>
              </a:lnSpc>
              <a:spcBef>
                <a:spcPts val="0"/>
              </a:spcBef>
              <a:defRPr sz="8910">
                <a:solidFill>
                  <a:srgbClr val="5C5C5C"/>
                </a:solidFill>
              </a:defRPr>
            </a:lvl1pPr>
          </a:lstStyle>
          <a:p>
            <a:pPr algn="l"/>
            <a:r>
              <a:rPr lang="es-MX" sz="7200" dirty="0">
                <a:solidFill>
                  <a:schemeClr val="tx1"/>
                </a:solidFill>
              </a:rPr>
              <a:t>L</a:t>
            </a:r>
            <a:r>
              <a:rPr sz="7200" dirty="0">
                <a:solidFill>
                  <a:schemeClr val="tx1"/>
                </a:solidFill>
              </a:rPr>
              <a:t>as</a:t>
            </a:r>
            <a:r>
              <a:rPr lang="es-MX" sz="7200" dirty="0">
                <a:solidFill>
                  <a:schemeClr val="tx1"/>
                </a:solidFill>
              </a:rPr>
              <a:t> </a:t>
            </a:r>
            <a:r>
              <a:rPr sz="7200" dirty="0" err="1">
                <a:solidFill>
                  <a:schemeClr val="tx1"/>
                </a:solidFill>
              </a:rPr>
              <a:t>conversaciones</a:t>
            </a:r>
            <a:endParaRPr sz="7200" dirty="0">
              <a:solidFill>
                <a:schemeClr val="tx1"/>
              </a:solidFill>
            </a:endParaRPr>
          </a:p>
        </p:txBody>
      </p:sp>
      <p:pic>
        <p:nvPicPr>
          <p:cNvPr id="7" name="Imagen 6">
            <a:extLst>
              <a:ext uri="{FF2B5EF4-FFF2-40B4-BE49-F238E27FC236}">
                <a16:creationId xmlns:a16="http://schemas.microsoft.com/office/drawing/2014/main" id="{5A01CC2D-D405-4C12-BF3D-C55007BC6EFA}"/>
              </a:ext>
            </a:extLst>
          </p:cNvPr>
          <p:cNvPicPr>
            <a:picLocks noChangeAspect="1"/>
          </p:cNvPicPr>
          <p:nvPr/>
        </p:nvPicPr>
        <p:blipFill>
          <a:blip r:embed="rId3"/>
          <a:stretch>
            <a:fillRect/>
          </a:stretch>
        </p:blipFill>
        <p:spPr>
          <a:xfrm>
            <a:off x="-454818" y="0"/>
            <a:ext cx="5372100" cy="6858000"/>
          </a:xfrm>
          <a:prstGeom prst="rect">
            <a:avLst/>
          </a:prstGeom>
        </p:spPr>
      </p:pic>
    </p:spTree>
    <p:extLst>
      <p:ext uri="{BB962C8B-B14F-4D97-AF65-F5344CB8AC3E}">
        <p14:creationId xmlns:p14="http://schemas.microsoft.com/office/powerpoint/2010/main" val="66778578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sz="quarter" idx="14"/>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40" name="Shape 140"/>
          <p:cNvSpPr>
            <a:spLocks noGrp="1"/>
          </p:cNvSpPr>
          <p:nvPr>
            <p:ph type="body" sz="quarter" idx="1"/>
          </p:nvPr>
        </p:nvSpPr>
        <p:spPr>
          <a:xfrm>
            <a:off x="1912907" y="5143012"/>
            <a:ext cx="8061555" cy="4703946"/>
          </a:xfrm>
          <a:prstGeom prst="rect">
            <a:avLst/>
          </a:prstGeom>
        </p:spPr>
        <p:txBody>
          <a:bodyPr/>
          <a:lstStyle>
            <a:lvl1pPr algn="ctr">
              <a:defRPr sz="5800">
                <a:solidFill>
                  <a:srgbClr val="000000"/>
                </a:solidFill>
              </a:defRPr>
            </a:lvl1pPr>
          </a:lstStyle>
          <a:p>
            <a:r>
              <a:t> </a:t>
            </a:r>
          </a:p>
        </p:txBody>
      </p:sp>
      <p:sp>
        <p:nvSpPr>
          <p:cNvPr id="141" name="Shape 141"/>
          <p:cNvSpPr/>
          <p:nvPr/>
        </p:nvSpPr>
        <p:spPr>
          <a:xfrm>
            <a:off x="6059900" y="5620022"/>
            <a:ext cx="72200" cy="511423"/>
          </a:xfrm>
          <a:prstGeom prst="rect">
            <a:avLst/>
          </a:prstGeom>
          <a:ln w="12700">
            <a:miter lim="400000"/>
          </a:ln>
        </p:spPr>
        <p:txBody>
          <a:bodyPr wrap="none" lIns="35719" tIns="35719" rIns="35719" bIns="35719" anchor="ctr">
            <a:spAutoFit/>
          </a:bodyPr>
          <a:lstStyle/>
          <a:p>
            <a:pPr marL="0" marR="0" lvl="0" indent="0" algn="ctr" defTabSz="410751" rtl="0" eaLnBrk="1" fontAlgn="auto" latinLnBrk="0" hangingPunct="0">
              <a:lnSpc>
                <a:spcPct val="70000"/>
              </a:lnSpc>
              <a:spcBef>
                <a:spcPts val="422"/>
              </a:spcBef>
              <a:spcAft>
                <a:spcPts val="0"/>
              </a:spcAft>
              <a:buClrTx/>
              <a:buSzTx/>
              <a:buFontTx/>
              <a:buNone/>
              <a:tabLst/>
              <a:defRPr sz="5800" spc="0">
                <a:solidFill>
                  <a:srgbClr val="000000"/>
                </a:solidFill>
                <a:latin typeface="Iowan Old Style Roman"/>
                <a:ea typeface="Iowan Old Style Roman"/>
                <a:cs typeface="Iowan Old Style Roman"/>
                <a:sym typeface="Iowan Old Style Roman"/>
              </a:defRPr>
            </a:pPr>
            <a:endParaRPr kumimoji="0" sz="4078" b="0" i="0" u="none" strike="noStrike" kern="0" cap="none" spc="0" normalizeH="0" baseline="0" noProof="0">
              <a:ln>
                <a:noFill/>
              </a:ln>
              <a:solidFill>
                <a:srgbClr val="000000"/>
              </a:solidFill>
              <a:effectLst/>
              <a:uLnTx/>
              <a:uFillTx/>
              <a:latin typeface="Iowan Old Style Roman"/>
              <a:sym typeface="Iowan Old Style Roman"/>
            </a:endParaRPr>
          </a:p>
        </p:txBody>
      </p:sp>
      <p:pic>
        <p:nvPicPr>
          <p:cNvPr id="4" name="Imagen 3">
            <a:extLst>
              <a:ext uri="{FF2B5EF4-FFF2-40B4-BE49-F238E27FC236}">
                <a16:creationId xmlns:a16="http://schemas.microsoft.com/office/drawing/2014/main" id="{EBC3CC10-253B-4983-967A-296B504F6F39}"/>
              </a:ext>
            </a:extLst>
          </p:cNvPr>
          <p:cNvPicPr>
            <a:picLocks noChangeAspect="1"/>
          </p:cNvPicPr>
          <p:nvPr/>
        </p:nvPicPr>
        <p:blipFill>
          <a:blip r:embed="rId3"/>
          <a:stretch>
            <a:fillRect/>
          </a:stretch>
        </p:blipFill>
        <p:spPr>
          <a:xfrm>
            <a:off x="4373638" y="-441435"/>
            <a:ext cx="9619144" cy="8219748"/>
          </a:xfrm>
          <a:prstGeom prst="rect">
            <a:avLst/>
          </a:prstGeom>
          <a:ln>
            <a:noFill/>
          </a:ln>
        </p:spPr>
      </p:pic>
      <p:pic>
        <p:nvPicPr>
          <p:cNvPr id="2" name="Imagen 1">
            <a:extLst>
              <a:ext uri="{FF2B5EF4-FFF2-40B4-BE49-F238E27FC236}">
                <a16:creationId xmlns:a16="http://schemas.microsoft.com/office/drawing/2014/main" id="{6759FA43-9CDB-4176-9FB2-7C1E767C6739}"/>
              </a:ext>
            </a:extLst>
          </p:cNvPr>
          <p:cNvPicPr>
            <a:picLocks noChangeAspect="1"/>
          </p:cNvPicPr>
          <p:nvPr/>
        </p:nvPicPr>
        <p:blipFill>
          <a:blip r:embed="rId4"/>
          <a:stretch>
            <a:fillRect/>
          </a:stretch>
        </p:blipFill>
        <p:spPr>
          <a:xfrm>
            <a:off x="0" y="0"/>
            <a:ext cx="5619091" cy="6857996"/>
          </a:xfrm>
          <a:prstGeom prst="rect">
            <a:avLst/>
          </a:prstGeom>
        </p:spPr>
      </p:pic>
      <p:sp>
        <p:nvSpPr>
          <p:cNvPr id="3" name="Rectángulo 2">
            <a:extLst>
              <a:ext uri="{FF2B5EF4-FFF2-40B4-BE49-F238E27FC236}">
                <a16:creationId xmlns:a16="http://schemas.microsoft.com/office/drawing/2014/main" id="{88208ED9-2C4F-4EA1-BB55-307F8F7E81E8}"/>
              </a:ext>
            </a:extLst>
          </p:cNvPr>
          <p:cNvSpPr/>
          <p:nvPr/>
        </p:nvSpPr>
        <p:spPr>
          <a:xfrm>
            <a:off x="5286703" y="1839209"/>
            <a:ext cx="6096000" cy="280076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ego nos lleva a hablar más en lugar de prestar la palabra a alguien más</a:t>
            </a:r>
            <a:endParaRPr kumimoji="0" lang="es-MX" sz="4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4036975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571C791-F844-4908-9275-DE5820BBA8AA}"/>
              </a:ext>
            </a:extLst>
          </p:cNvPr>
          <p:cNvSpPr/>
          <p:nvPr/>
        </p:nvSpPr>
        <p:spPr>
          <a:xfrm>
            <a:off x="-599090" y="-378372"/>
            <a:ext cx="8418787" cy="7911005"/>
          </a:xfrm>
          <a:prstGeom prst="rect">
            <a:avLst/>
          </a:prstGeom>
          <a:solidFill>
            <a:srgbClr val="F3F0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Shape 148"/>
          <p:cNvSpPr>
            <a:spLocks noGrp="1"/>
          </p:cNvSpPr>
          <p:nvPr>
            <p:ph type="body" idx="1"/>
          </p:nvPr>
        </p:nvSpPr>
        <p:spPr>
          <a:xfrm>
            <a:off x="1166161" y="743545"/>
            <a:ext cx="3198829" cy="5080993"/>
          </a:xfrm>
          <a:prstGeom prst="rect">
            <a:avLst/>
          </a:prstGeom>
        </p:spPr>
        <p:txBody>
          <a:bodyPr>
            <a:normAutofit fontScale="92500" lnSpcReduction="20000"/>
          </a:bodyPr>
          <a:lstStyle/>
          <a:p>
            <a:pPr>
              <a:defRPr sz="4200">
                <a:latin typeface="Iowan Old Style Italic"/>
                <a:ea typeface="Iowan Old Style Italic"/>
                <a:cs typeface="Iowan Old Style Italic"/>
                <a:sym typeface="Iowan Old Style Italic"/>
              </a:defRPr>
            </a:pPr>
            <a:r>
              <a:rPr dirty="0" err="1"/>
              <a:t>Despejar</a:t>
            </a:r>
            <a:r>
              <a:rPr dirty="0"/>
              <a:t> la </a:t>
            </a:r>
            <a:r>
              <a:rPr dirty="0" err="1"/>
              <a:t>mente</a:t>
            </a:r>
            <a:r>
              <a:rPr dirty="0"/>
              <a:t> de </a:t>
            </a:r>
            <a:r>
              <a:rPr dirty="0" err="1"/>
              <a:t>cualquier</a:t>
            </a:r>
            <a:r>
              <a:rPr dirty="0"/>
              <a:t> </a:t>
            </a:r>
            <a:r>
              <a:rPr dirty="0" err="1"/>
              <a:t>otro</a:t>
            </a:r>
            <a:r>
              <a:rPr dirty="0"/>
              <a:t> </a:t>
            </a:r>
            <a:r>
              <a:rPr dirty="0" err="1"/>
              <a:t>asunto</a:t>
            </a:r>
            <a:r>
              <a:rPr dirty="0"/>
              <a:t> </a:t>
            </a:r>
          </a:p>
          <a:p>
            <a:pPr>
              <a:defRPr sz="4200">
                <a:latin typeface="Iowan Old Style Italic"/>
                <a:ea typeface="Iowan Old Style Italic"/>
                <a:cs typeface="Iowan Old Style Italic"/>
                <a:sym typeface="Iowan Old Style Italic"/>
              </a:defRPr>
            </a:pPr>
            <a:r>
              <a:rPr dirty="0" err="1"/>
              <a:t>Guardar</a:t>
            </a:r>
            <a:r>
              <a:rPr dirty="0"/>
              <a:t> </a:t>
            </a:r>
            <a:r>
              <a:rPr dirty="0" err="1"/>
              <a:t>silencio</a:t>
            </a:r>
            <a:endParaRPr dirty="0"/>
          </a:p>
          <a:p>
            <a:pPr>
              <a:defRPr sz="4200">
                <a:latin typeface="Iowan Old Style Italic"/>
                <a:ea typeface="Iowan Old Style Italic"/>
                <a:cs typeface="Iowan Old Style Italic"/>
                <a:sym typeface="Iowan Old Style Italic"/>
              </a:defRPr>
            </a:pPr>
            <a:r>
              <a:rPr dirty="0" err="1"/>
              <a:t>Permitir</a:t>
            </a:r>
            <a:r>
              <a:rPr dirty="0"/>
              <a:t> que el </a:t>
            </a:r>
            <a:r>
              <a:rPr dirty="0" err="1"/>
              <a:t>otro</a:t>
            </a:r>
            <a:r>
              <a:rPr dirty="0"/>
              <a:t> se </a:t>
            </a:r>
            <a:r>
              <a:rPr dirty="0" err="1"/>
              <a:t>exprese</a:t>
            </a:r>
            <a:r>
              <a:rPr dirty="0"/>
              <a:t> sin </a:t>
            </a:r>
            <a:r>
              <a:rPr dirty="0" err="1"/>
              <a:t>temores</a:t>
            </a:r>
            <a:r>
              <a:rPr dirty="0"/>
              <a:t> </a:t>
            </a:r>
          </a:p>
        </p:txBody>
      </p:sp>
      <p:pic>
        <p:nvPicPr>
          <p:cNvPr id="2" name="Imagen 1">
            <a:extLst>
              <a:ext uri="{FF2B5EF4-FFF2-40B4-BE49-F238E27FC236}">
                <a16:creationId xmlns:a16="http://schemas.microsoft.com/office/drawing/2014/main" id="{CCB9AD8F-8262-4D8F-991C-736C718ABC77}"/>
              </a:ext>
            </a:extLst>
          </p:cNvPr>
          <p:cNvPicPr>
            <a:picLocks noChangeAspect="1"/>
          </p:cNvPicPr>
          <p:nvPr/>
        </p:nvPicPr>
        <p:blipFill>
          <a:blip r:embed="rId3"/>
          <a:stretch>
            <a:fillRect/>
          </a:stretch>
        </p:blipFill>
        <p:spPr>
          <a:xfrm>
            <a:off x="6910154" y="0"/>
            <a:ext cx="7330966" cy="7330966"/>
          </a:xfrm>
          <a:prstGeom prst="rect">
            <a:avLst/>
          </a:prstGeom>
          <a:solidFill>
            <a:srgbClr val="FEEFD0"/>
          </a:solidFill>
        </p:spPr>
      </p:pic>
      <p:sp>
        <p:nvSpPr>
          <p:cNvPr id="149" name="Shape 149"/>
          <p:cNvSpPr>
            <a:spLocks noGrp="1"/>
          </p:cNvSpPr>
          <p:nvPr>
            <p:ph type="title" idx="4294967295"/>
          </p:nvPr>
        </p:nvSpPr>
        <p:spPr>
          <a:xfrm>
            <a:off x="558165" y="5824538"/>
            <a:ext cx="7613650" cy="876300"/>
          </a:xfrm>
          <a:prstGeom prst="rect">
            <a:avLst/>
          </a:prstGeom>
        </p:spPr>
        <p:txBody>
          <a:bodyPr anchor="b">
            <a:normAutofit fontScale="90000"/>
          </a:bodyPr>
          <a:lstStyle>
            <a:lvl1pPr algn="ctr" defTabSz="578358">
              <a:lnSpc>
                <a:spcPct val="80000"/>
              </a:lnSpc>
              <a:spcBef>
                <a:spcPts val="0"/>
              </a:spcBef>
              <a:defRPr sz="8910">
                <a:solidFill>
                  <a:srgbClr val="5C5C5C"/>
                </a:solidFill>
              </a:defRPr>
            </a:lvl1pPr>
          </a:lstStyle>
          <a:p>
            <a:r>
              <a:rPr dirty="0"/>
              <a:t>ESTAR PRESENTES</a:t>
            </a:r>
          </a:p>
        </p:txBody>
      </p:sp>
    </p:spTree>
    <p:extLst>
      <p:ext uri="{BB962C8B-B14F-4D97-AF65-F5344CB8AC3E}">
        <p14:creationId xmlns:p14="http://schemas.microsoft.com/office/powerpoint/2010/main" val="10230993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body" idx="1"/>
          </p:nvPr>
        </p:nvSpPr>
        <p:spPr>
          <a:xfrm>
            <a:off x="-667373" y="-193128"/>
            <a:ext cx="6096665" cy="7189076"/>
          </a:xfrm>
          <a:prstGeom prst="rect">
            <a:avLst/>
          </a:prstGeom>
          <a:solidFill>
            <a:srgbClr val="F3F0DD"/>
          </a:solidFill>
        </p:spPr>
        <p:txBody>
          <a:bodyPr>
            <a:normAutofit/>
          </a:bodyPr>
          <a:lstStyle/>
          <a:p>
            <a:pPr marL="290740" indent="-290740" algn="r" defTabSz="361460">
              <a:spcBef>
                <a:spcPts val="1055"/>
              </a:spcBef>
              <a:defRPr sz="4664">
                <a:latin typeface="Iowan Old Style Italic"/>
                <a:ea typeface="Iowan Old Style Italic"/>
                <a:cs typeface="Iowan Old Style Italic"/>
                <a:sym typeface="Iowan Old Style Italic"/>
              </a:defRPr>
            </a:pPr>
            <a:endParaRPr lang="es-ES" dirty="0"/>
          </a:p>
          <a:p>
            <a:pPr marL="290740" indent="-290740" algn="r" defTabSz="361460">
              <a:spcBef>
                <a:spcPts val="1055"/>
              </a:spcBef>
              <a:defRPr sz="4664">
                <a:latin typeface="Iowan Old Style Italic"/>
                <a:ea typeface="Iowan Old Style Italic"/>
                <a:cs typeface="Iowan Old Style Italic"/>
                <a:sym typeface="Iowan Old Style Italic"/>
              </a:defRPr>
            </a:pPr>
            <a:endParaRPr lang="es-ES" dirty="0"/>
          </a:p>
          <a:p>
            <a:pPr marL="290740" indent="-290740" algn="r" defTabSz="361460">
              <a:spcBef>
                <a:spcPts val="1055"/>
              </a:spcBef>
              <a:defRPr sz="4664">
                <a:latin typeface="Iowan Old Style Italic"/>
                <a:ea typeface="Iowan Old Style Italic"/>
                <a:cs typeface="Iowan Old Style Italic"/>
                <a:sym typeface="Iowan Old Style Italic"/>
              </a:defRPr>
            </a:pPr>
            <a:endParaRPr lang="es-ES" dirty="0"/>
          </a:p>
          <a:p>
            <a:pPr marL="290740" indent="-290740" algn="r" defTabSz="361460">
              <a:spcBef>
                <a:spcPts val="1055"/>
              </a:spcBef>
              <a:defRPr sz="4664">
                <a:latin typeface="Iowan Old Style Italic"/>
                <a:ea typeface="Iowan Old Style Italic"/>
                <a:cs typeface="Iowan Old Style Italic"/>
                <a:sym typeface="Iowan Old Style Italic"/>
              </a:defRPr>
            </a:pPr>
            <a:r>
              <a:rPr lang="es-ES" dirty="0"/>
              <a:t>Diálogo Interno</a:t>
            </a:r>
          </a:p>
          <a:p>
            <a:pPr marL="290740" indent="-290740" algn="r" defTabSz="361460">
              <a:spcBef>
                <a:spcPts val="1055"/>
              </a:spcBef>
              <a:defRPr sz="4664">
                <a:latin typeface="Iowan Old Style Italic"/>
                <a:ea typeface="Iowan Old Style Italic"/>
                <a:cs typeface="Iowan Old Style Italic"/>
                <a:sym typeface="Iowan Old Style Italic"/>
              </a:defRPr>
            </a:pPr>
            <a:r>
              <a:rPr lang="es-ES" dirty="0"/>
              <a:t>Tensión muscular </a:t>
            </a:r>
          </a:p>
          <a:p>
            <a:pPr marL="290740" indent="-290740" algn="r" defTabSz="361460">
              <a:spcBef>
                <a:spcPts val="1055"/>
              </a:spcBef>
              <a:defRPr sz="4664">
                <a:latin typeface="Iowan Old Style Italic"/>
                <a:ea typeface="Iowan Old Style Italic"/>
                <a:cs typeface="Iowan Old Style Italic"/>
                <a:sym typeface="Iowan Old Style Italic"/>
              </a:defRPr>
            </a:pPr>
            <a:r>
              <a:rPr lang="es-ES" dirty="0"/>
              <a:t>Mirada fija </a:t>
            </a:r>
          </a:p>
        </p:txBody>
      </p:sp>
      <p:pic>
        <p:nvPicPr>
          <p:cNvPr id="3" name="Imagen 2">
            <a:extLst>
              <a:ext uri="{FF2B5EF4-FFF2-40B4-BE49-F238E27FC236}">
                <a16:creationId xmlns:a16="http://schemas.microsoft.com/office/drawing/2014/main" id="{14187C00-EBA0-4799-BC66-E3FF67338928}"/>
              </a:ext>
            </a:extLst>
          </p:cNvPr>
          <p:cNvPicPr>
            <a:picLocks noChangeAspect="1"/>
          </p:cNvPicPr>
          <p:nvPr/>
        </p:nvPicPr>
        <p:blipFill>
          <a:blip r:embed="rId3"/>
          <a:stretch>
            <a:fillRect/>
          </a:stretch>
        </p:blipFill>
        <p:spPr>
          <a:xfrm>
            <a:off x="5429292" y="-55179"/>
            <a:ext cx="6913179" cy="6913179"/>
          </a:xfrm>
          <a:prstGeom prst="rect">
            <a:avLst/>
          </a:prstGeom>
        </p:spPr>
      </p:pic>
    </p:spTree>
    <p:extLst>
      <p:ext uri="{BB962C8B-B14F-4D97-AF65-F5344CB8AC3E}">
        <p14:creationId xmlns:p14="http://schemas.microsoft.com/office/powerpoint/2010/main" val="154737304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sz="quarter" idx="14"/>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pic>
        <p:nvPicPr>
          <p:cNvPr id="2" name="Imagen 1">
            <a:extLst>
              <a:ext uri="{FF2B5EF4-FFF2-40B4-BE49-F238E27FC236}">
                <a16:creationId xmlns:a16="http://schemas.microsoft.com/office/drawing/2014/main" id="{A4DE7B77-B038-4945-8D27-0C9ED2C0CE64}"/>
              </a:ext>
            </a:extLst>
          </p:cNvPr>
          <p:cNvPicPr>
            <a:picLocks noChangeAspect="1"/>
          </p:cNvPicPr>
          <p:nvPr/>
        </p:nvPicPr>
        <p:blipFill>
          <a:blip r:embed="rId3"/>
          <a:stretch>
            <a:fillRect/>
          </a:stretch>
        </p:blipFill>
        <p:spPr>
          <a:xfrm>
            <a:off x="0" y="23648"/>
            <a:ext cx="5470634" cy="6843266"/>
          </a:xfrm>
          <a:prstGeom prst="rect">
            <a:avLst/>
          </a:prstGeom>
        </p:spPr>
      </p:pic>
      <p:sp>
        <p:nvSpPr>
          <p:cNvPr id="158" name="Shape 158"/>
          <p:cNvSpPr>
            <a:spLocks noGrp="1"/>
          </p:cNvSpPr>
          <p:nvPr>
            <p:ph type="body" sz="quarter" idx="1"/>
          </p:nvPr>
        </p:nvSpPr>
        <p:spPr>
          <a:xfrm>
            <a:off x="5123794" y="23645"/>
            <a:ext cx="7068206" cy="6843266"/>
          </a:xfrm>
          <a:prstGeom prst="rect">
            <a:avLst/>
          </a:prstGeom>
          <a:solidFill>
            <a:srgbClr val="FAEBCC"/>
          </a:solidFill>
        </p:spPr>
        <p:txBody>
          <a:bodyPr>
            <a:normAutofit/>
          </a:bodyPr>
          <a:lstStyle>
            <a:lvl1pPr>
              <a:defRPr sz="5500">
                <a:latin typeface="Iowan Old Style Roman"/>
                <a:ea typeface="Iowan Old Style Roman"/>
                <a:cs typeface="Iowan Old Style Roman"/>
                <a:sym typeface="Iowan Old Style Roman"/>
              </a:defRPr>
            </a:lvl1pPr>
          </a:lstStyle>
          <a:p>
            <a:r>
              <a:rPr sz="4800" dirty="0">
                <a:solidFill>
                  <a:schemeClr val="tx1"/>
                </a:solidFill>
                <a:latin typeface="Century Gothic" panose="020B0502020202020204" pitchFamily="34" charset="0"/>
              </a:rPr>
              <a:t> </a:t>
            </a:r>
            <a:endParaRPr lang="es-MX" sz="4800" dirty="0">
              <a:solidFill>
                <a:schemeClr val="tx1"/>
              </a:solidFill>
              <a:latin typeface="Century Gothic" panose="020B0502020202020204" pitchFamily="34" charset="0"/>
            </a:endParaRPr>
          </a:p>
          <a:p>
            <a:endParaRPr lang="es-MX" sz="4800" dirty="0">
              <a:solidFill>
                <a:schemeClr val="tx1"/>
              </a:solidFill>
              <a:latin typeface="Century Gothic" panose="020B0502020202020204" pitchFamily="34" charset="0"/>
            </a:endParaRPr>
          </a:p>
          <a:p>
            <a:endParaRPr lang="es-MX" sz="4800" dirty="0">
              <a:solidFill>
                <a:schemeClr val="tx1"/>
              </a:solidFill>
              <a:latin typeface="Century Gothic" panose="020B0502020202020204" pitchFamily="34" charset="0"/>
            </a:endParaRPr>
          </a:p>
          <a:p>
            <a:r>
              <a:rPr sz="4800" dirty="0">
                <a:solidFill>
                  <a:schemeClr val="tx1"/>
                </a:solidFill>
                <a:latin typeface="Century Gothic" panose="020B0502020202020204" pitchFamily="34" charset="0"/>
              </a:rPr>
              <a:t>MAYOR CLARIDAD Y POSIBILIDAD DE PONER EN ORDEN SUS PENSAMIENTOS , SUS SENTIMIENTOS, SUS DESEOS </a:t>
            </a:r>
          </a:p>
        </p:txBody>
      </p:sp>
    </p:spTree>
    <p:extLst>
      <p:ext uri="{BB962C8B-B14F-4D97-AF65-F5344CB8AC3E}">
        <p14:creationId xmlns:p14="http://schemas.microsoft.com/office/powerpoint/2010/main" val="403950079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5628290" y="0"/>
            <a:ext cx="6563709" cy="6858000"/>
          </a:xfrm>
          <a:prstGeom prst="rect">
            <a:avLst/>
          </a:prstGeom>
          <a:solidFill>
            <a:srgbClr val="FBECCD"/>
          </a:solidFill>
        </p:spPr>
        <p:txBody>
          <a:bodyPr>
            <a:normAutofit/>
          </a:bodyPr>
          <a:lstStyle/>
          <a:p>
            <a:pPr algn="ctr"/>
            <a:r>
              <a:rPr lang="es-MX" sz="4800" dirty="0">
                <a:latin typeface="Century Gothic" panose="020B0502020202020204" pitchFamily="34" charset="0"/>
              </a:rPr>
              <a:t>L</a:t>
            </a:r>
            <a:r>
              <a:rPr sz="4800" dirty="0">
                <a:latin typeface="Century Gothic" panose="020B0502020202020204" pitchFamily="34" charset="0"/>
              </a:rPr>
              <a:t>a clave de un </a:t>
            </a:r>
            <a:r>
              <a:rPr sz="4800" dirty="0" err="1">
                <a:latin typeface="Century Gothic" panose="020B0502020202020204" pitchFamily="34" charset="0"/>
              </a:rPr>
              <a:t>buen</a:t>
            </a:r>
            <a:r>
              <a:rPr sz="4800" dirty="0">
                <a:latin typeface="Century Gothic" panose="020B0502020202020204" pitchFamily="34" charset="0"/>
              </a:rPr>
              <a:t> </a:t>
            </a:r>
            <a:r>
              <a:rPr sz="4800" dirty="0" err="1">
                <a:latin typeface="Century Gothic" panose="020B0502020202020204" pitchFamily="34" charset="0"/>
              </a:rPr>
              <a:t>proceso</a:t>
            </a:r>
            <a:r>
              <a:rPr sz="4800" dirty="0">
                <a:latin typeface="Century Gothic" panose="020B0502020202020204" pitchFamily="34" charset="0"/>
              </a:rPr>
              <a:t> de coaching no son las </a:t>
            </a:r>
            <a:r>
              <a:rPr sz="4800" dirty="0" err="1">
                <a:latin typeface="Century Gothic" panose="020B0502020202020204" pitchFamily="34" charset="0"/>
              </a:rPr>
              <a:t>preguntas</a:t>
            </a:r>
            <a:r>
              <a:rPr sz="4800" dirty="0">
                <a:latin typeface="Century Gothic" panose="020B0502020202020204" pitchFamily="34" charset="0"/>
              </a:rPr>
              <a:t> </a:t>
            </a:r>
          </a:p>
          <a:p>
            <a:pPr algn="ctr"/>
            <a:r>
              <a:rPr sz="4800" dirty="0" err="1">
                <a:latin typeface="Century Gothic" panose="020B0502020202020204" pitchFamily="34" charset="0"/>
              </a:rPr>
              <a:t>si</a:t>
            </a:r>
            <a:r>
              <a:rPr sz="4800" dirty="0">
                <a:latin typeface="Century Gothic" panose="020B0502020202020204" pitchFamily="34" charset="0"/>
              </a:rPr>
              <a:t> no la </a:t>
            </a:r>
            <a:r>
              <a:rPr sz="4800" dirty="0" err="1">
                <a:latin typeface="Century Gothic" panose="020B0502020202020204" pitchFamily="34" charset="0"/>
              </a:rPr>
              <a:t>escucha</a:t>
            </a:r>
            <a:r>
              <a:rPr sz="4800" dirty="0">
                <a:latin typeface="Century Gothic" panose="020B0502020202020204" pitchFamily="34" charset="0"/>
              </a:rPr>
              <a:t> </a:t>
            </a:r>
          </a:p>
        </p:txBody>
      </p:sp>
      <p:pic>
        <p:nvPicPr>
          <p:cNvPr id="2" name="Imagen 1">
            <a:extLst>
              <a:ext uri="{FF2B5EF4-FFF2-40B4-BE49-F238E27FC236}">
                <a16:creationId xmlns:a16="http://schemas.microsoft.com/office/drawing/2014/main" id="{A1B1830E-94F3-42EC-A031-9FB93B4534B1}"/>
              </a:ext>
            </a:extLst>
          </p:cNvPr>
          <p:cNvPicPr>
            <a:picLocks noChangeAspect="1"/>
          </p:cNvPicPr>
          <p:nvPr/>
        </p:nvPicPr>
        <p:blipFill>
          <a:blip r:embed="rId3"/>
          <a:stretch>
            <a:fillRect/>
          </a:stretch>
        </p:blipFill>
        <p:spPr>
          <a:xfrm>
            <a:off x="0" y="-86377"/>
            <a:ext cx="5628290" cy="7040479"/>
          </a:xfrm>
          <a:prstGeom prst="rect">
            <a:avLst/>
          </a:prstGeom>
        </p:spPr>
      </p:pic>
    </p:spTree>
    <p:extLst>
      <p:ext uri="{BB962C8B-B14F-4D97-AF65-F5344CB8AC3E}">
        <p14:creationId xmlns:p14="http://schemas.microsoft.com/office/powerpoint/2010/main" val="166797472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0601314-38C3-4DC5-AE99-DC382631884A}"/>
              </a:ext>
            </a:extLst>
          </p:cNvPr>
          <p:cNvSpPr/>
          <p:nvPr/>
        </p:nvSpPr>
        <p:spPr>
          <a:xfrm>
            <a:off x="-399804" y="-559676"/>
            <a:ext cx="13518602" cy="7977352"/>
          </a:xfrm>
          <a:prstGeom prst="rect">
            <a:avLst/>
          </a:prstGeom>
          <a:solidFill>
            <a:srgbClr val="F7F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Shape 176"/>
          <p:cNvSpPr>
            <a:spLocks noGrp="1"/>
          </p:cNvSpPr>
          <p:nvPr>
            <p:ph type="body" idx="1"/>
          </p:nvPr>
        </p:nvSpPr>
        <p:spPr>
          <a:xfrm>
            <a:off x="-95536" y="2587406"/>
            <a:ext cx="10515600" cy="4351338"/>
          </a:xfrm>
          <a:prstGeom prst="rect">
            <a:avLst/>
          </a:prstGeom>
        </p:spPr>
        <p:txBody>
          <a:bodyPr>
            <a:normAutofit/>
          </a:bodyPr>
          <a:lstStyle/>
          <a:p>
            <a:pPr lvl="1"/>
            <a:r>
              <a:rPr sz="3600" dirty="0">
                <a:latin typeface="Century Gothic" panose="020B0502020202020204" pitchFamily="34" charset="0"/>
              </a:rPr>
              <a:t>RESPETAR CREENCIAS Y VALORES</a:t>
            </a:r>
          </a:p>
          <a:p>
            <a:pPr lvl="1"/>
            <a:r>
              <a:rPr sz="3600" dirty="0">
                <a:latin typeface="Century Gothic" panose="020B0502020202020204" pitchFamily="34" charset="0"/>
              </a:rPr>
              <a:t>IGUALAR COMPORTAMIENTO</a:t>
            </a:r>
          </a:p>
          <a:p>
            <a:pPr lvl="1"/>
            <a:r>
              <a:rPr sz="3600" dirty="0">
                <a:latin typeface="Century Gothic" panose="020B0502020202020204" pitchFamily="34" charset="0"/>
              </a:rPr>
              <a:t>IGUALAR PALABRAS</a:t>
            </a:r>
          </a:p>
        </p:txBody>
      </p:sp>
      <p:pic>
        <p:nvPicPr>
          <p:cNvPr id="2" name="Imagen 1">
            <a:extLst>
              <a:ext uri="{FF2B5EF4-FFF2-40B4-BE49-F238E27FC236}">
                <a16:creationId xmlns:a16="http://schemas.microsoft.com/office/drawing/2014/main" id="{A20423FE-D20B-4D45-8E97-87321CABF53F}"/>
              </a:ext>
            </a:extLst>
          </p:cNvPr>
          <p:cNvPicPr>
            <a:picLocks noChangeAspect="1"/>
          </p:cNvPicPr>
          <p:nvPr/>
        </p:nvPicPr>
        <p:blipFill>
          <a:blip r:embed="rId3"/>
          <a:stretch>
            <a:fillRect/>
          </a:stretch>
        </p:blipFill>
        <p:spPr>
          <a:xfrm>
            <a:off x="7480491" y="-141890"/>
            <a:ext cx="5238750" cy="6553200"/>
          </a:xfrm>
          <a:prstGeom prst="rect">
            <a:avLst/>
          </a:prstGeom>
        </p:spPr>
      </p:pic>
      <p:sp>
        <p:nvSpPr>
          <p:cNvPr id="175" name="Shape 175"/>
          <p:cNvSpPr>
            <a:spLocks noGrp="1"/>
          </p:cNvSpPr>
          <p:nvPr>
            <p:ph type="title"/>
          </p:nvPr>
        </p:nvSpPr>
        <p:spPr>
          <a:xfrm>
            <a:off x="456257" y="696502"/>
            <a:ext cx="7487718" cy="1325563"/>
          </a:xfrm>
          <a:prstGeom prst="rect">
            <a:avLst/>
          </a:prstGeom>
        </p:spPr>
        <p:txBody>
          <a:bodyPr>
            <a:normAutofit fontScale="90000"/>
          </a:bodyPr>
          <a:lstStyle>
            <a:lvl1pPr defTabSz="543305">
              <a:spcBef>
                <a:spcPts val="2100"/>
              </a:spcBef>
              <a:defRPr sz="4836"/>
            </a:lvl1pPr>
          </a:lstStyle>
          <a:p>
            <a:r>
              <a:rPr dirty="0">
                <a:latin typeface="Century Gothic" panose="020B0502020202020204" pitchFamily="34" charset="0"/>
              </a:rPr>
              <a:t>PARA CREAR SINTONÍA Y CONFIANZA</a:t>
            </a:r>
          </a:p>
        </p:txBody>
      </p:sp>
    </p:spTree>
    <p:extLst>
      <p:ext uri="{BB962C8B-B14F-4D97-AF65-F5344CB8AC3E}">
        <p14:creationId xmlns:p14="http://schemas.microsoft.com/office/powerpoint/2010/main" val="945926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2415EFB-2957-4B1D-AD97-403440DE5C8D}"/>
              </a:ext>
            </a:extLst>
          </p:cNvPr>
          <p:cNvSpPr/>
          <p:nvPr/>
        </p:nvSpPr>
        <p:spPr>
          <a:xfrm>
            <a:off x="-872836" y="-436418"/>
            <a:ext cx="9642763" cy="8001000"/>
          </a:xfrm>
          <a:prstGeom prst="rect">
            <a:avLst/>
          </a:prstGeom>
          <a:solidFill>
            <a:srgbClr val="F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BAC390B1-2C95-442C-8EF1-B9B0BEEE0A62}"/>
              </a:ext>
            </a:extLst>
          </p:cNvPr>
          <p:cNvPicPr>
            <a:picLocks noChangeAspect="1"/>
          </p:cNvPicPr>
          <p:nvPr/>
        </p:nvPicPr>
        <p:blipFill>
          <a:blip r:embed="rId3"/>
          <a:stretch>
            <a:fillRect/>
          </a:stretch>
        </p:blipFill>
        <p:spPr>
          <a:xfrm>
            <a:off x="6886222" y="0"/>
            <a:ext cx="5305778" cy="6858000"/>
          </a:xfrm>
          <a:prstGeom prst="rect">
            <a:avLst/>
          </a:prstGeom>
        </p:spPr>
      </p:pic>
      <p:sp>
        <p:nvSpPr>
          <p:cNvPr id="6" name="4 Rectángulo">
            <a:extLst>
              <a:ext uri="{FF2B5EF4-FFF2-40B4-BE49-F238E27FC236}">
                <a16:creationId xmlns:a16="http://schemas.microsoft.com/office/drawing/2014/main" id="{72E2EAAE-A59D-442F-B73F-B53F3D39ECC4}"/>
              </a:ext>
            </a:extLst>
          </p:cNvPr>
          <p:cNvSpPr/>
          <p:nvPr/>
        </p:nvSpPr>
        <p:spPr>
          <a:xfrm>
            <a:off x="725469" y="1414689"/>
            <a:ext cx="5832648"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0" b="0" i="1" u="none" strike="noStrike" kern="1200" cap="none" spc="0" normalizeH="0" baseline="0" noProof="0" dirty="0">
                <a:ln>
                  <a:noFill/>
                </a:ln>
                <a:solidFill>
                  <a:srgbClr val="44546A">
                    <a:lumMod val="10000"/>
                  </a:srgbClr>
                </a:solidFill>
                <a:effectLst>
                  <a:outerShdw blurRad="38100" dist="38100" dir="2700000" algn="tl">
                    <a:srgbClr val="000000">
                      <a:alpha val="43137"/>
                    </a:srgbClr>
                  </a:outerShdw>
                </a:effectLst>
                <a:uLnTx/>
                <a:uFillTx/>
                <a:latin typeface="Century Gothic" panose="020B0502020202020204" pitchFamily="34" charset="0"/>
                <a:ea typeface="+mn-ea"/>
                <a:cs typeface="Calibri Light" panose="020F0302020204030204" pitchFamily="34" charset="0"/>
              </a:rPr>
              <a:t>Discrepancia entre lo que eres y lo quieres ser</a:t>
            </a:r>
          </a:p>
        </p:txBody>
      </p:sp>
    </p:spTree>
    <p:extLst>
      <p:ext uri="{BB962C8B-B14F-4D97-AF65-F5344CB8AC3E}">
        <p14:creationId xmlns:p14="http://schemas.microsoft.com/office/powerpoint/2010/main" val="40915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5029201" y="1986166"/>
            <a:ext cx="6668406" cy="3643313"/>
          </a:xfrm>
          <a:prstGeom prst="rect">
            <a:avLst/>
          </a:prstGeom>
        </p:spPr>
        <p:txBody>
          <a:bodyPr>
            <a:normAutofit fontScale="90000"/>
          </a:bodyPr>
          <a:lstStyle>
            <a:lvl1pPr algn="r"/>
          </a:lstStyle>
          <a:p>
            <a:r>
              <a:rPr lang="es-MX" dirty="0">
                <a:solidFill>
                  <a:schemeClr val="tx1"/>
                </a:solidFill>
                <a:latin typeface="Century Gothic" panose="020B0502020202020204" pitchFamily="34" charset="0"/>
              </a:rPr>
              <a:t>P</a:t>
            </a:r>
            <a:r>
              <a:rPr dirty="0" err="1">
                <a:solidFill>
                  <a:schemeClr val="tx1"/>
                </a:solidFill>
                <a:latin typeface="Century Gothic" panose="020B0502020202020204" pitchFamily="34" charset="0"/>
              </a:rPr>
              <a:t>osiciones</a:t>
            </a:r>
            <a:r>
              <a:rPr dirty="0">
                <a:solidFill>
                  <a:schemeClr val="tx1"/>
                </a:solidFill>
                <a:latin typeface="Century Gothic" panose="020B0502020202020204" pitchFamily="34" charset="0"/>
              </a:rPr>
              <a:t> </a:t>
            </a:r>
            <a:r>
              <a:rPr dirty="0" err="1">
                <a:solidFill>
                  <a:schemeClr val="tx1"/>
                </a:solidFill>
                <a:latin typeface="Century Gothic" panose="020B0502020202020204" pitchFamily="34" charset="0"/>
              </a:rPr>
              <a:t>perceptivas</a:t>
            </a:r>
            <a:br>
              <a:rPr lang="es-MX" dirty="0">
                <a:solidFill>
                  <a:schemeClr val="tx1"/>
                </a:solidFill>
                <a:latin typeface="Century Gothic" panose="020B0502020202020204" pitchFamily="34" charset="0"/>
              </a:rPr>
            </a:br>
            <a:br>
              <a:rPr lang="es-MX" dirty="0">
                <a:solidFill>
                  <a:schemeClr val="tx1"/>
                </a:solidFill>
                <a:latin typeface="Century Gothic" panose="020B0502020202020204" pitchFamily="34" charset="0"/>
              </a:rPr>
            </a:br>
            <a:r>
              <a:rPr lang="es-MX" sz="3600" dirty="0">
                <a:solidFill>
                  <a:schemeClr val="tx1"/>
                </a:solidFill>
                <a:latin typeface="Century Gothic" panose="020B0502020202020204" pitchFamily="34" charset="0"/>
              </a:rPr>
              <a:t>Un buen coach conoce sus propios objetivos y límites, pero también tiene la capacidad de ver el mundo desde la perspectiva del otro, y asumir un punto de vista objetivo </a:t>
            </a:r>
            <a:r>
              <a:rPr sz="3600" dirty="0">
                <a:solidFill>
                  <a:schemeClr val="tx1"/>
                </a:solidFill>
                <a:latin typeface="Century Gothic" panose="020B0502020202020204" pitchFamily="34" charset="0"/>
              </a:rPr>
              <a:t> </a:t>
            </a:r>
          </a:p>
        </p:txBody>
      </p:sp>
      <p:pic>
        <p:nvPicPr>
          <p:cNvPr id="182" name="IMG_7397.jpeg"/>
          <p:cNvPicPr>
            <a:picLocks noChangeAspect="1"/>
          </p:cNvPicPr>
          <p:nvPr/>
        </p:nvPicPr>
        <p:blipFill>
          <a:blip r:embed="rId3">
            <a:extLst/>
          </a:blip>
          <a:stretch>
            <a:fillRect/>
          </a:stretch>
        </p:blipFill>
        <p:spPr>
          <a:xfrm>
            <a:off x="-1" y="0"/>
            <a:ext cx="4567429" cy="6858000"/>
          </a:xfrm>
          <a:prstGeom prst="rect">
            <a:avLst/>
          </a:prstGeom>
          <a:ln w="12700">
            <a:miter lim="400000"/>
          </a:ln>
        </p:spPr>
      </p:pic>
    </p:spTree>
    <p:extLst>
      <p:ext uri="{BB962C8B-B14F-4D97-AF65-F5344CB8AC3E}">
        <p14:creationId xmlns:p14="http://schemas.microsoft.com/office/powerpoint/2010/main" val="396862985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524000" y="2420888"/>
            <a:ext cx="9169433" cy="1440160"/>
          </a:xfrm>
          <a:solidFill>
            <a:schemeClr val="bg1">
              <a:lumMod val="50000"/>
              <a:alpha val="68000"/>
            </a:schemeClr>
          </a:solidFill>
        </p:spPr>
        <p:txBody>
          <a:bodyPr>
            <a:noAutofit/>
          </a:bodyPr>
          <a:lstStyle/>
          <a:p>
            <a:r>
              <a:rPr lang="es-MX" sz="5400" dirty="0">
                <a:solidFill>
                  <a:schemeClr val="bg1"/>
                </a:solidFill>
                <a:effectLst>
                  <a:outerShdw blurRad="38100" dist="38100" dir="2700000" algn="tl">
                    <a:srgbClr val="000000">
                      <a:alpha val="43137"/>
                    </a:srgbClr>
                  </a:outerShdw>
                </a:effectLst>
                <a:latin typeface="Century Gothic" panose="020B0502020202020204" pitchFamily="34" charset="0"/>
              </a:rPr>
              <a:t>LAS PREGUNTAS </a:t>
            </a:r>
            <a:br>
              <a:rPr lang="es-MX" sz="54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s-MX" sz="5400" dirty="0">
                <a:solidFill>
                  <a:schemeClr val="bg1"/>
                </a:solidFill>
                <a:effectLst>
                  <a:outerShdw blurRad="38100" dist="38100" dir="2700000" algn="tl">
                    <a:srgbClr val="000000">
                      <a:alpha val="43137"/>
                    </a:srgbClr>
                  </a:outerShdw>
                </a:effectLst>
                <a:latin typeface="Century Gothic" panose="020B0502020202020204" pitchFamily="34" charset="0"/>
              </a:rPr>
              <a:t>SON LA RESPUESTA</a:t>
            </a:r>
          </a:p>
        </p:txBody>
      </p:sp>
    </p:spTree>
    <p:extLst>
      <p:ext uri="{BB962C8B-B14F-4D97-AF65-F5344CB8AC3E}">
        <p14:creationId xmlns:p14="http://schemas.microsoft.com/office/powerpoint/2010/main" val="367561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7BB4553-B477-4594-BFCE-337761E239B7}"/>
              </a:ext>
            </a:extLst>
          </p:cNvPr>
          <p:cNvSpPr/>
          <p:nvPr/>
        </p:nvSpPr>
        <p:spPr>
          <a:xfrm>
            <a:off x="6491416" y="0"/>
            <a:ext cx="5733535" cy="4497859"/>
          </a:xfrm>
          <a:prstGeom prst="rect">
            <a:avLst/>
          </a:prstGeom>
          <a:solidFill>
            <a:srgbClr val="185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25EAF668-7651-414A-B354-1930F7A84BF5}"/>
              </a:ext>
            </a:extLst>
          </p:cNvPr>
          <p:cNvSpPr/>
          <p:nvPr/>
        </p:nvSpPr>
        <p:spPr>
          <a:xfrm>
            <a:off x="8413760" y="4497859"/>
            <a:ext cx="4610262" cy="2940909"/>
          </a:xfrm>
          <a:prstGeom prst="rect">
            <a:avLst/>
          </a:prstGeom>
          <a:solidFill>
            <a:srgbClr val="3E2C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Marcador de contenido 3">
            <a:extLst>
              <a:ext uri="{FF2B5EF4-FFF2-40B4-BE49-F238E27FC236}">
                <a16:creationId xmlns:a16="http://schemas.microsoft.com/office/drawing/2014/main" id="{A1DF70D5-0F9D-4BFD-80B1-0DC5A641BFD7}"/>
              </a:ext>
            </a:extLst>
          </p:cNvPr>
          <p:cNvSpPr>
            <a:spLocks noGrp="1"/>
          </p:cNvSpPr>
          <p:nvPr>
            <p:ph sz="half" idx="2"/>
          </p:nvPr>
        </p:nvSpPr>
        <p:spPr>
          <a:xfrm>
            <a:off x="-5342938" y="2605517"/>
            <a:ext cx="5181600" cy="4351337"/>
          </a:xfrm>
        </p:spPr>
        <p:txBody>
          <a:bodyPr>
            <a:normAutofit/>
          </a:bodyPr>
          <a:lstStyle/>
          <a:p>
            <a:endParaRPr lang="es-MX" dirty="0"/>
          </a:p>
        </p:txBody>
      </p:sp>
      <p:pic>
        <p:nvPicPr>
          <p:cNvPr id="5" name="Imagen 4">
            <a:extLst>
              <a:ext uri="{FF2B5EF4-FFF2-40B4-BE49-F238E27FC236}">
                <a16:creationId xmlns:a16="http://schemas.microsoft.com/office/drawing/2014/main" id="{5009ECAD-C148-414B-8EDD-1D74AADB5F10}"/>
              </a:ext>
            </a:extLst>
          </p:cNvPr>
          <p:cNvPicPr>
            <a:picLocks noChangeAspect="1"/>
          </p:cNvPicPr>
          <p:nvPr/>
        </p:nvPicPr>
        <p:blipFill>
          <a:blip r:embed="rId3"/>
          <a:stretch>
            <a:fillRect/>
          </a:stretch>
        </p:blipFill>
        <p:spPr>
          <a:xfrm>
            <a:off x="0" y="0"/>
            <a:ext cx="8601662" cy="8328454"/>
          </a:xfrm>
          <a:prstGeom prst="rect">
            <a:avLst/>
          </a:prstGeom>
        </p:spPr>
      </p:pic>
      <p:sp>
        <p:nvSpPr>
          <p:cNvPr id="2" name="Título 1">
            <a:extLst>
              <a:ext uri="{FF2B5EF4-FFF2-40B4-BE49-F238E27FC236}">
                <a16:creationId xmlns:a16="http://schemas.microsoft.com/office/drawing/2014/main" id="{61D4C575-50D4-4170-A5AE-2F98B29A09DD}"/>
              </a:ext>
            </a:extLst>
          </p:cNvPr>
          <p:cNvSpPr>
            <a:spLocks noGrp="1"/>
          </p:cNvSpPr>
          <p:nvPr>
            <p:ph type="title"/>
          </p:nvPr>
        </p:nvSpPr>
        <p:spPr>
          <a:xfrm>
            <a:off x="434545" y="260587"/>
            <a:ext cx="10515600" cy="1325562"/>
          </a:xfrm>
        </p:spPr>
        <p:txBody>
          <a:bodyPr/>
          <a:lstStyle/>
          <a:p>
            <a:r>
              <a:rPr lang="es-MX" b="1" dirty="0">
                <a:solidFill>
                  <a:schemeClr val="bg1"/>
                </a:solidFill>
                <a:latin typeface="Century Gothic" panose="020B0502020202020204" pitchFamily="34" charset="0"/>
              </a:rPr>
              <a:t>PRINCIPIOS DEL COACHING </a:t>
            </a:r>
          </a:p>
        </p:txBody>
      </p:sp>
      <p:sp>
        <p:nvSpPr>
          <p:cNvPr id="8" name="CuadroTexto 7">
            <a:extLst>
              <a:ext uri="{FF2B5EF4-FFF2-40B4-BE49-F238E27FC236}">
                <a16:creationId xmlns:a16="http://schemas.microsoft.com/office/drawing/2014/main" id="{28F58B8E-4225-4633-99A5-B8C6D9AE4EC5}"/>
              </a:ext>
            </a:extLst>
          </p:cNvPr>
          <p:cNvSpPr txBox="1"/>
          <p:nvPr/>
        </p:nvSpPr>
        <p:spPr>
          <a:xfrm>
            <a:off x="7304902" y="1630118"/>
            <a:ext cx="4106561" cy="34778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Todo individuo lleva un talento que espera ser revelado. </a:t>
            </a:r>
          </a:p>
        </p:txBody>
      </p:sp>
      <p:sp>
        <p:nvSpPr>
          <p:cNvPr id="3" name="Rectángulo 2">
            <a:extLst>
              <a:ext uri="{FF2B5EF4-FFF2-40B4-BE49-F238E27FC236}">
                <a16:creationId xmlns:a16="http://schemas.microsoft.com/office/drawing/2014/main" id="{00081341-9808-4250-A4C5-FF4643C16A09}"/>
              </a:ext>
            </a:extLst>
          </p:cNvPr>
          <p:cNvSpPr/>
          <p:nvPr/>
        </p:nvSpPr>
        <p:spPr>
          <a:xfrm>
            <a:off x="1965960" y="5577345"/>
            <a:ext cx="10226040" cy="76944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El </a:t>
            </a:r>
            <a:r>
              <a:rPr kumimoji="0" lang="es-ES" sz="4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 humano es completo.</a:t>
            </a:r>
          </a:p>
        </p:txBody>
      </p:sp>
    </p:spTree>
    <p:extLst>
      <p:ext uri="{BB962C8B-B14F-4D97-AF65-F5344CB8AC3E}">
        <p14:creationId xmlns:p14="http://schemas.microsoft.com/office/powerpoint/2010/main" val="33830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67755-3A02-452F-9B28-AA31A918F40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BCD0DF-0A8C-4740-AB50-3C807C51D5C9}"/>
              </a:ext>
            </a:extLst>
          </p:cNvPr>
          <p:cNvSpPr>
            <a:spLocks noGrp="1"/>
          </p:cNvSpPr>
          <p:nvPr>
            <p:ph sz="half" idx="1"/>
          </p:nvPr>
        </p:nvSpPr>
        <p:spPr/>
        <p:txBody>
          <a:bodyPr/>
          <a:lstStyle/>
          <a:p>
            <a:endParaRPr lang="es-MX"/>
          </a:p>
        </p:txBody>
      </p:sp>
      <p:sp>
        <p:nvSpPr>
          <p:cNvPr id="4" name="Marcador de contenido 3">
            <a:extLst>
              <a:ext uri="{FF2B5EF4-FFF2-40B4-BE49-F238E27FC236}">
                <a16:creationId xmlns:a16="http://schemas.microsoft.com/office/drawing/2014/main" id="{12350A67-AF8B-452C-92EF-30A21D414828}"/>
              </a:ext>
            </a:extLst>
          </p:cNvPr>
          <p:cNvSpPr>
            <a:spLocks noGrp="1"/>
          </p:cNvSpPr>
          <p:nvPr>
            <p:ph sz="half" idx="2"/>
          </p:nvPr>
        </p:nvSpPr>
        <p:spPr/>
        <p:txBody>
          <a:bodyPr/>
          <a:lstStyle/>
          <a:p>
            <a:endParaRPr lang="es-MX"/>
          </a:p>
        </p:txBody>
      </p:sp>
      <p:pic>
        <p:nvPicPr>
          <p:cNvPr id="6" name="Imagen 5">
            <a:extLst>
              <a:ext uri="{FF2B5EF4-FFF2-40B4-BE49-F238E27FC236}">
                <a16:creationId xmlns:a16="http://schemas.microsoft.com/office/drawing/2014/main" id="{330069D7-C3BD-4B30-B699-CC208D6032EB}"/>
              </a:ext>
            </a:extLst>
          </p:cNvPr>
          <p:cNvPicPr>
            <a:picLocks noChangeAspect="1"/>
          </p:cNvPicPr>
          <p:nvPr/>
        </p:nvPicPr>
        <p:blipFill>
          <a:blip r:embed="rId3"/>
          <a:stretch>
            <a:fillRect/>
          </a:stretch>
        </p:blipFill>
        <p:spPr>
          <a:xfrm>
            <a:off x="0" y="-158859"/>
            <a:ext cx="7148945" cy="8233394"/>
          </a:xfrm>
          <a:prstGeom prst="rect">
            <a:avLst/>
          </a:prstGeom>
        </p:spPr>
      </p:pic>
      <p:sp>
        <p:nvSpPr>
          <p:cNvPr id="7" name="Rectángulo 6">
            <a:extLst>
              <a:ext uri="{FF2B5EF4-FFF2-40B4-BE49-F238E27FC236}">
                <a16:creationId xmlns:a16="http://schemas.microsoft.com/office/drawing/2014/main" id="{ABE7F735-342C-4F2F-958F-588BC5542EF6}"/>
              </a:ext>
            </a:extLst>
          </p:cNvPr>
          <p:cNvSpPr/>
          <p:nvPr/>
        </p:nvSpPr>
        <p:spPr>
          <a:xfrm>
            <a:off x="6670965" y="-311727"/>
            <a:ext cx="6151418" cy="7730836"/>
          </a:xfrm>
          <a:prstGeom prst="rect">
            <a:avLst/>
          </a:prstGeom>
          <a:solidFill>
            <a:srgbClr val="02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ángulo 4">
            <a:extLst>
              <a:ext uri="{FF2B5EF4-FFF2-40B4-BE49-F238E27FC236}">
                <a16:creationId xmlns:a16="http://schemas.microsoft.com/office/drawing/2014/main" id="{99EE3DCC-0742-4B8C-89BF-F5DA65C68FA6}"/>
              </a:ext>
            </a:extLst>
          </p:cNvPr>
          <p:cNvSpPr/>
          <p:nvPr/>
        </p:nvSpPr>
        <p:spPr>
          <a:xfrm>
            <a:off x="6019800" y="2225173"/>
            <a:ext cx="6096000" cy="3046988"/>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  Las personas actúan de la mejor manera dentro de sus posibilidades</a:t>
            </a:r>
          </a:p>
        </p:txBody>
      </p:sp>
      <p:sp>
        <p:nvSpPr>
          <p:cNvPr id="8" name="Título 1">
            <a:extLst>
              <a:ext uri="{FF2B5EF4-FFF2-40B4-BE49-F238E27FC236}">
                <a16:creationId xmlns:a16="http://schemas.microsoft.com/office/drawing/2014/main" id="{5DAF269F-3D25-4A3E-8ED4-CC87A46243B9}"/>
              </a:ext>
            </a:extLst>
          </p:cNvPr>
          <p:cNvSpPr txBox="1">
            <a:spLocks/>
          </p:cNvSpPr>
          <p:nvPr/>
        </p:nvSpPr>
        <p:spPr>
          <a:xfrm>
            <a:off x="1572492" y="70570"/>
            <a:ext cx="10515600" cy="132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PRINCIPIOS DEL COACHING </a:t>
            </a:r>
          </a:p>
        </p:txBody>
      </p:sp>
    </p:spTree>
    <p:extLst>
      <p:ext uri="{BB962C8B-B14F-4D97-AF65-F5344CB8AC3E}">
        <p14:creationId xmlns:p14="http://schemas.microsoft.com/office/powerpoint/2010/main" val="199051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0FE22-091F-4BF9-A6EF-12391E8C2548}"/>
              </a:ext>
            </a:extLst>
          </p:cNvPr>
          <p:cNvSpPr>
            <a:spLocks noGrp="1"/>
          </p:cNvSpPr>
          <p:nvPr>
            <p:ph type="title"/>
          </p:nvPr>
        </p:nvSpPr>
        <p:spPr/>
        <p:txBody>
          <a:bodyPr/>
          <a:lstStyle/>
          <a:p>
            <a:endParaRPr lang="es-MX"/>
          </a:p>
        </p:txBody>
      </p:sp>
      <p:sp>
        <p:nvSpPr>
          <p:cNvPr id="7" name="Marcador de contenido 6">
            <a:extLst>
              <a:ext uri="{FF2B5EF4-FFF2-40B4-BE49-F238E27FC236}">
                <a16:creationId xmlns:a16="http://schemas.microsoft.com/office/drawing/2014/main" id="{7CEEC3F4-792D-42A3-81C5-02E70FE30141}"/>
              </a:ext>
            </a:extLst>
          </p:cNvPr>
          <p:cNvSpPr>
            <a:spLocks noGrp="1"/>
          </p:cNvSpPr>
          <p:nvPr>
            <p:ph sz="half" idx="1"/>
          </p:nvPr>
        </p:nvSpPr>
        <p:spPr/>
        <p:txBody>
          <a:bodyPr/>
          <a:lstStyle/>
          <a:p>
            <a:endParaRPr lang="es-MX"/>
          </a:p>
        </p:txBody>
      </p:sp>
      <p:pic>
        <p:nvPicPr>
          <p:cNvPr id="8" name="Imagen 7">
            <a:extLst>
              <a:ext uri="{FF2B5EF4-FFF2-40B4-BE49-F238E27FC236}">
                <a16:creationId xmlns:a16="http://schemas.microsoft.com/office/drawing/2014/main" id="{83F64D18-71CC-4BAE-80B1-B9007D4BA607}"/>
              </a:ext>
            </a:extLst>
          </p:cNvPr>
          <p:cNvPicPr>
            <a:picLocks noChangeAspect="1"/>
          </p:cNvPicPr>
          <p:nvPr/>
        </p:nvPicPr>
        <p:blipFill>
          <a:blip r:embed="rId3"/>
          <a:stretch>
            <a:fillRect/>
          </a:stretch>
        </p:blipFill>
        <p:spPr>
          <a:xfrm>
            <a:off x="0" y="-83127"/>
            <a:ext cx="7315200" cy="8676939"/>
          </a:xfrm>
          <a:prstGeom prst="rect">
            <a:avLst/>
          </a:prstGeom>
        </p:spPr>
      </p:pic>
      <p:sp>
        <p:nvSpPr>
          <p:cNvPr id="4" name="Marcador de contenido 3">
            <a:extLst>
              <a:ext uri="{FF2B5EF4-FFF2-40B4-BE49-F238E27FC236}">
                <a16:creationId xmlns:a16="http://schemas.microsoft.com/office/drawing/2014/main" id="{0AD611A1-BAE5-40A4-97B8-BD7D62748E1E}"/>
              </a:ext>
            </a:extLst>
          </p:cNvPr>
          <p:cNvSpPr>
            <a:spLocks noGrp="1"/>
          </p:cNvSpPr>
          <p:nvPr>
            <p:ph sz="half" idx="2"/>
          </p:nvPr>
        </p:nvSpPr>
        <p:spPr>
          <a:xfrm>
            <a:off x="6506814" y="-83127"/>
            <a:ext cx="5133109" cy="5897562"/>
          </a:xfrm>
        </p:spPr>
        <p:txBody>
          <a:bodyPr>
            <a:noAutofit/>
          </a:bodyPr>
          <a:lstStyle/>
          <a:p>
            <a:pPr marL="0" indent="0" algn="r">
              <a:buNone/>
            </a:pPr>
            <a:endParaRPr lang="es-ES" sz="4000" dirty="0">
              <a:latin typeface="Century Gothic" panose="020B0502020202020204" pitchFamily="34" charset="0"/>
            </a:endParaRPr>
          </a:p>
          <a:p>
            <a:pPr marL="742950" indent="-742950" algn="r">
              <a:buAutoNum type="alphaLcParenR" startAt="3"/>
            </a:pPr>
            <a:r>
              <a:rPr lang="es-ES" sz="4000" dirty="0">
                <a:latin typeface="Century Gothic" panose="020B0502020202020204" pitchFamily="34" charset="0"/>
              </a:rPr>
              <a:t>Las personas pueden cambiar.</a:t>
            </a:r>
          </a:p>
          <a:p>
            <a:pPr marL="0" indent="0" algn="r">
              <a:buNone/>
            </a:pPr>
            <a:endParaRPr lang="es-ES" sz="4000" dirty="0">
              <a:latin typeface="Century Gothic" panose="020B0502020202020204" pitchFamily="34" charset="0"/>
            </a:endParaRPr>
          </a:p>
          <a:p>
            <a:pPr marL="0" indent="0" algn="r">
              <a:buNone/>
            </a:pPr>
            <a:r>
              <a:rPr lang="es-ES" sz="4000" dirty="0">
                <a:latin typeface="Century Gothic" panose="020B0502020202020204" pitchFamily="34" charset="0"/>
              </a:rPr>
              <a:t> Los hechos no se pueden cambiar, pero sí la interpretación de los hechos</a:t>
            </a:r>
            <a:endParaRPr lang="es-MX" sz="4000" dirty="0">
              <a:latin typeface="Century Gothic" panose="020B0502020202020204" pitchFamily="34" charset="0"/>
            </a:endParaRPr>
          </a:p>
        </p:txBody>
      </p:sp>
      <p:sp>
        <p:nvSpPr>
          <p:cNvPr id="9" name="Título 1">
            <a:extLst>
              <a:ext uri="{FF2B5EF4-FFF2-40B4-BE49-F238E27FC236}">
                <a16:creationId xmlns:a16="http://schemas.microsoft.com/office/drawing/2014/main" id="{1D0A5696-3B4C-41C0-9BA9-2F536B3326BB}"/>
              </a:ext>
            </a:extLst>
          </p:cNvPr>
          <p:cNvSpPr txBox="1">
            <a:spLocks/>
          </p:cNvSpPr>
          <p:nvPr/>
        </p:nvSpPr>
        <p:spPr>
          <a:xfrm>
            <a:off x="838200" y="87855"/>
            <a:ext cx="10515600" cy="132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PRINCIPIOS DEL COACHING </a:t>
            </a:r>
          </a:p>
        </p:txBody>
      </p:sp>
    </p:spTree>
    <p:extLst>
      <p:ext uri="{BB962C8B-B14F-4D97-AF65-F5344CB8AC3E}">
        <p14:creationId xmlns:p14="http://schemas.microsoft.com/office/powerpoint/2010/main" val="357183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7DF45A2-C643-4F73-B205-867245F0978E}"/>
              </a:ext>
            </a:extLst>
          </p:cNvPr>
          <p:cNvPicPr>
            <a:picLocks noChangeAspect="1"/>
          </p:cNvPicPr>
          <p:nvPr/>
        </p:nvPicPr>
        <p:blipFill>
          <a:blip r:embed="rId3"/>
          <a:stretch>
            <a:fillRect/>
          </a:stretch>
        </p:blipFill>
        <p:spPr>
          <a:xfrm>
            <a:off x="0" y="-1103587"/>
            <a:ext cx="6637283" cy="8355445"/>
          </a:xfrm>
          <a:prstGeom prst="rect">
            <a:avLst/>
          </a:prstGeom>
        </p:spPr>
      </p:pic>
      <p:pic>
        <p:nvPicPr>
          <p:cNvPr id="5" name="Imagen 4">
            <a:extLst>
              <a:ext uri="{FF2B5EF4-FFF2-40B4-BE49-F238E27FC236}">
                <a16:creationId xmlns:a16="http://schemas.microsoft.com/office/drawing/2014/main" id="{847B49E9-EDD4-47F5-992E-DF7052859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283" y="1394926"/>
            <a:ext cx="5470826" cy="4068147"/>
          </a:xfrm>
          <a:prstGeom prst="rect">
            <a:avLst/>
          </a:prstGeom>
        </p:spPr>
      </p:pic>
    </p:spTree>
    <p:extLst>
      <p:ext uri="{BB962C8B-B14F-4D97-AF65-F5344CB8AC3E}">
        <p14:creationId xmlns:p14="http://schemas.microsoft.com/office/powerpoint/2010/main" val="9591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E6FD016-1CF3-44AE-AC7B-5A333024D9A0}"/>
              </a:ext>
            </a:extLst>
          </p:cNvPr>
          <p:cNvPicPr>
            <a:picLocks noChangeAspect="1"/>
          </p:cNvPicPr>
          <p:nvPr/>
        </p:nvPicPr>
        <p:blipFill>
          <a:blip r:embed="rId3"/>
          <a:stretch>
            <a:fillRect/>
          </a:stretch>
        </p:blipFill>
        <p:spPr>
          <a:xfrm>
            <a:off x="-110940" y="-6001454"/>
            <a:ext cx="12842938" cy="16157051"/>
          </a:xfrm>
          <a:prstGeom prst="rect">
            <a:avLst/>
          </a:prstGeom>
        </p:spPr>
      </p:pic>
      <p:sp>
        <p:nvSpPr>
          <p:cNvPr id="5" name="CuadroTexto 4">
            <a:extLst>
              <a:ext uri="{FF2B5EF4-FFF2-40B4-BE49-F238E27FC236}">
                <a16:creationId xmlns:a16="http://schemas.microsoft.com/office/drawing/2014/main" id="{61129DE7-FD79-408A-8165-6D78D068B7D6}"/>
              </a:ext>
            </a:extLst>
          </p:cNvPr>
          <p:cNvSpPr txBox="1"/>
          <p:nvPr/>
        </p:nvSpPr>
        <p:spPr>
          <a:xfrm rot="20470188">
            <a:off x="5729390" y="3215288"/>
            <a:ext cx="3494370" cy="2308324"/>
          </a:xfrm>
          <a:prstGeom prst="rect">
            <a:avLst/>
          </a:prstGeom>
          <a:noFill/>
        </p:spPr>
        <p:txBody>
          <a:bodyPr wrap="square" rtlCol="0">
            <a:spAutoFit/>
          </a:bodyPr>
          <a:lstStyle/>
          <a:p>
            <a:pPr algn="ctr"/>
            <a:r>
              <a:rPr lang="es-MX" sz="4800" i="1" dirty="0">
                <a:effectLst>
                  <a:outerShdw blurRad="38100" dist="38100" dir="2700000" algn="tl">
                    <a:srgbClr val="000000">
                      <a:alpha val="43137"/>
                    </a:srgbClr>
                  </a:outerShdw>
                </a:effectLst>
                <a:latin typeface="Century Gothic" panose="020B0502020202020204" pitchFamily="34" charset="0"/>
              </a:rPr>
              <a:t>LÍDER  COACH</a:t>
            </a:r>
          </a:p>
          <a:p>
            <a:pPr algn="ctr"/>
            <a:endParaRPr lang="es-MX" sz="4800" i="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49726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4D5B9-0D2C-4368-A847-FCC31BB0D004}"/>
              </a:ext>
            </a:extLst>
          </p:cNvPr>
          <p:cNvSpPr>
            <a:spLocks noGrp="1"/>
          </p:cNvSpPr>
          <p:nvPr>
            <p:ph type="title"/>
          </p:nvPr>
        </p:nvSpPr>
        <p:spPr/>
        <p:txBody>
          <a:bodyPr/>
          <a:lstStyle/>
          <a:p>
            <a:endParaRPr lang="es-MX"/>
          </a:p>
        </p:txBody>
      </p:sp>
      <p:pic>
        <p:nvPicPr>
          <p:cNvPr id="3" name="Imagen 2">
            <a:extLst>
              <a:ext uri="{FF2B5EF4-FFF2-40B4-BE49-F238E27FC236}">
                <a16:creationId xmlns:a16="http://schemas.microsoft.com/office/drawing/2014/main" id="{D98E4A94-35CD-4589-A616-F8149684D8A9}"/>
              </a:ext>
            </a:extLst>
          </p:cNvPr>
          <p:cNvPicPr>
            <a:picLocks noChangeAspect="1"/>
          </p:cNvPicPr>
          <p:nvPr/>
        </p:nvPicPr>
        <p:blipFill>
          <a:blip r:embed="rId3"/>
          <a:stretch>
            <a:fillRect/>
          </a:stretch>
        </p:blipFill>
        <p:spPr>
          <a:xfrm>
            <a:off x="1" y="-2971801"/>
            <a:ext cx="12192000" cy="12576581"/>
          </a:xfrm>
          <a:prstGeom prst="rect">
            <a:avLst/>
          </a:prstGeom>
        </p:spPr>
      </p:pic>
      <p:sp>
        <p:nvSpPr>
          <p:cNvPr id="4" name="Rectángulo 3">
            <a:extLst>
              <a:ext uri="{FF2B5EF4-FFF2-40B4-BE49-F238E27FC236}">
                <a16:creationId xmlns:a16="http://schemas.microsoft.com/office/drawing/2014/main" id="{F5A018D8-F46F-4771-9458-D2E8F6241301}"/>
              </a:ext>
            </a:extLst>
          </p:cNvPr>
          <p:cNvSpPr/>
          <p:nvPr/>
        </p:nvSpPr>
        <p:spPr>
          <a:xfrm>
            <a:off x="1249874" y="5063187"/>
            <a:ext cx="10020692"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COMPETENCIAS DEL COACH </a:t>
            </a:r>
          </a:p>
        </p:txBody>
      </p:sp>
    </p:spTree>
    <p:extLst>
      <p:ext uri="{BB962C8B-B14F-4D97-AF65-F5344CB8AC3E}">
        <p14:creationId xmlns:p14="http://schemas.microsoft.com/office/powerpoint/2010/main" val="18436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EDAFDAB-18CB-4676-8785-3A21B7DDD7C0}"/>
              </a:ext>
            </a:extLst>
          </p:cNvPr>
          <p:cNvSpPr/>
          <p:nvPr/>
        </p:nvSpPr>
        <p:spPr>
          <a:xfrm>
            <a:off x="7668491" y="-290945"/>
            <a:ext cx="5507182" cy="7751618"/>
          </a:xfrm>
          <a:prstGeom prst="rect">
            <a:avLst/>
          </a:prstGeom>
          <a:solidFill>
            <a:srgbClr val="ECB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ítulo 1">
            <a:extLst>
              <a:ext uri="{FF2B5EF4-FFF2-40B4-BE49-F238E27FC236}">
                <a16:creationId xmlns:a16="http://schemas.microsoft.com/office/drawing/2014/main" id="{B220FE22-091F-4BF9-A6EF-12391E8C2548}"/>
              </a:ext>
            </a:extLst>
          </p:cNvPr>
          <p:cNvSpPr>
            <a:spLocks noGrp="1"/>
          </p:cNvSpPr>
          <p:nvPr>
            <p:ph type="title"/>
          </p:nvPr>
        </p:nvSpPr>
        <p:spPr/>
        <p:txBody>
          <a:bodyPr/>
          <a:lstStyle/>
          <a:p>
            <a:endParaRPr lang="es-MX"/>
          </a:p>
        </p:txBody>
      </p:sp>
      <p:pic>
        <p:nvPicPr>
          <p:cNvPr id="5" name="Imagen 4">
            <a:extLst>
              <a:ext uri="{FF2B5EF4-FFF2-40B4-BE49-F238E27FC236}">
                <a16:creationId xmlns:a16="http://schemas.microsoft.com/office/drawing/2014/main" id="{D65590CC-624D-467D-A983-7CDFAE473ED1}"/>
              </a:ext>
            </a:extLst>
          </p:cNvPr>
          <p:cNvPicPr>
            <a:picLocks noChangeAspect="1"/>
          </p:cNvPicPr>
          <p:nvPr/>
        </p:nvPicPr>
        <p:blipFill>
          <a:blip r:embed="rId3"/>
          <a:stretch>
            <a:fillRect/>
          </a:stretch>
        </p:blipFill>
        <p:spPr>
          <a:xfrm>
            <a:off x="0" y="-1815056"/>
            <a:ext cx="7848600" cy="10154987"/>
          </a:xfrm>
          <a:prstGeom prst="rect">
            <a:avLst/>
          </a:prstGeom>
        </p:spPr>
      </p:pic>
      <p:sp>
        <p:nvSpPr>
          <p:cNvPr id="8" name="Título 1">
            <a:extLst>
              <a:ext uri="{FF2B5EF4-FFF2-40B4-BE49-F238E27FC236}">
                <a16:creationId xmlns:a16="http://schemas.microsoft.com/office/drawing/2014/main" id="{0D7269F6-084C-4273-B5B4-F5FB1962BBE8}"/>
              </a:ext>
            </a:extLst>
          </p:cNvPr>
          <p:cNvSpPr txBox="1">
            <a:spLocks/>
          </p:cNvSpPr>
          <p:nvPr/>
        </p:nvSpPr>
        <p:spPr>
          <a:xfrm>
            <a:off x="8461894" y="2037333"/>
            <a:ext cx="3920376" cy="132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4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CuadroTexto 8">
            <a:extLst>
              <a:ext uri="{FF2B5EF4-FFF2-40B4-BE49-F238E27FC236}">
                <a16:creationId xmlns:a16="http://schemas.microsoft.com/office/drawing/2014/main" id="{55BBAEFC-ABA7-469D-95BD-B7C2968997A0}"/>
              </a:ext>
            </a:extLst>
          </p:cNvPr>
          <p:cNvSpPr txBox="1"/>
          <p:nvPr/>
        </p:nvSpPr>
        <p:spPr>
          <a:xfrm>
            <a:off x="8122166" y="937419"/>
            <a:ext cx="4260104" cy="6370975"/>
          </a:xfrm>
          <a:prstGeom prst="rect">
            <a:avLst/>
          </a:prstGeom>
          <a:noFill/>
        </p:spPr>
        <p:txBody>
          <a:bodyPr wrap="square" rtlCol="0">
            <a:spAutoFit/>
          </a:bodyPr>
          <a:lstStyle/>
          <a:p>
            <a:r>
              <a:rPr lang="es-MX" sz="2400" dirty="0">
                <a:latin typeface="Century Gothic" panose="020B0502020202020204" pitchFamily="34" charset="0"/>
              </a:rPr>
              <a:t>CLARIFICACIÓN DE METAS</a:t>
            </a:r>
          </a:p>
          <a:p>
            <a:r>
              <a:rPr lang="es-MX" sz="2400" dirty="0" err="1">
                <a:latin typeface="Century Gothic" panose="020B0502020202020204" pitchFamily="34" charset="0"/>
              </a:rPr>
              <a:t>RAPPORT</a:t>
            </a:r>
            <a:endParaRPr lang="es-MX" sz="2400" dirty="0">
              <a:latin typeface="Century Gothic" panose="020B0502020202020204" pitchFamily="34" charset="0"/>
            </a:endParaRPr>
          </a:p>
          <a:p>
            <a:r>
              <a:rPr lang="es-MX" sz="2400" dirty="0">
                <a:latin typeface="Century Gothic" panose="020B0502020202020204" pitchFamily="34" charset="0"/>
              </a:rPr>
              <a:t>ESCUCHA ACTIVA </a:t>
            </a:r>
          </a:p>
          <a:p>
            <a:r>
              <a:rPr lang="es-MX" sz="2400" dirty="0">
                <a:latin typeface="Century Gothic" panose="020B0502020202020204" pitchFamily="34" charset="0"/>
              </a:rPr>
              <a:t>PREGUNTAS PODEROSAS</a:t>
            </a:r>
          </a:p>
          <a:p>
            <a:r>
              <a:rPr lang="es-MX" sz="2400" dirty="0">
                <a:latin typeface="Century Gothic" panose="020B0502020202020204" pitchFamily="34" charset="0"/>
              </a:rPr>
              <a:t>DISEÑAR ACCIONES </a:t>
            </a:r>
          </a:p>
          <a:p>
            <a:r>
              <a:rPr lang="es-MX" sz="2400" dirty="0">
                <a:latin typeface="Century Gothic" panose="020B0502020202020204" pitchFamily="34" charset="0"/>
              </a:rPr>
              <a:t>PLANIFICACIÓN Y ESTABLECIMIENTO DE METAS </a:t>
            </a:r>
          </a:p>
          <a:p>
            <a:r>
              <a:rPr lang="es-MX" sz="2400" dirty="0">
                <a:latin typeface="Century Gothic" panose="020B0502020202020204" pitchFamily="34" charset="0"/>
              </a:rPr>
              <a:t>RE ENCUADRE</a:t>
            </a:r>
          </a:p>
          <a:p>
            <a:r>
              <a:rPr lang="es-MX" sz="2400" dirty="0">
                <a:latin typeface="Century Gothic" panose="020B0502020202020204" pitchFamily="34" charset="0"/>
              </a:rPr>
              <a:t>LENGUAJE NO VERBAL </a:t>
            </a:r>
          </a:p>
          <a:p>
            <a:r>
              <a:rPr lang="es-MX" sz="2400" dirty="0">
                <a:latin typeface="Century Gothic" panose="020B0502020202020204" pitchFamily="34" charset="0"/>
              </a:rPr>
              <a:t>COMUNICACIÓN DIRECTA Y EFECTIVA </a:t>
            </a:r>
          </a:p>
          <a:p>
            <a:r>
              <a:rPr lang="es-MX" sz="2400" dirty="0">
                <a:latin typeface="Century Gothic" panose="020B0502020202020204" pitchFamily="34" charset="0"/>
              </a:rPr>
              <a:t>GESTIONAR PROGRESO</a:t>
            </a:r>
          </a:p>
          <a:p>
            <a:endParaRPr lang="es-MX" sz="2400" dirty="0">
              <a:latin typeface="Century Gothic" panose="020B0502020202020204" pitchFamily="34" charset="0"/>
            </a:endParaRPr>
          </a:p>
          <a:p>
            <a:endParaRPr lang="es-MX" sz="2400" dirty="0">
              <a:latin typeface="Century Gothic" panose="020B0502020202020204" pitchFamily="34" charset="0"/>
            </a:endParaRPr>
          </a:p>
          <a:p>
            <a:endParaRPr lang="es-MX" sz="2400" dirty="0">
              <a:latin typeface="Century Gothic" panose="020B0502020202020204" pitchFamily="34" charset="0"/>
            </a:endParaRPr>
          </a:p>
          <a:p>
            <a:endParaRPr lang="es-MX" sz="2400" dirty="0">
              <a:latin typeface="Century Gothic" panose="020B0502020202020204" pitchFamily="34" charset="0"/>
            </a:endParaRPr>
          </a:p>
        </p:txBody>
      </p:sp>
    </p:spTree>
    <p:extLst>
      <p:ext uri="{BB962C8B-B14F-4D97-AF65-F5344CB8AC3E}">
        <p14:creationId xmlns:p14="http://schemas.microsoft.com/office/powerpoint/2010/main" val="804804274"/>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846</Words>
  <Application>Microsoft Office PowerPoint</Application>
  <PresentationFormat>Panorámica</PresentationFormat>
  <Paragraphs>116</Paragraphs>
  <Slides>21</Slides>
  <Notes>21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21</vt:i4>
      </vt:variant>
    </vt:vector>
  </HeadingPairs>
  <TitlesOfParts>
    <vt:vector size="31" baseType="lpstr">
      <vt:lpstr>Arial</vt:lpstr>
      <vt:lpstr>Calibri</vt:lpstr>
      <vt:lpstr>Calibri Light</vt:lpstr>
      <vt:lpstr>Century Gothic</vt:lpstr>
      <vt:lpstr>Helvetica</vt:lpstr>
      <vt:lpstr>Iowan Old Style Italic</vt:lpstr>
      <vt:lpstr>Iowan Old Style Roman</vt:lpstr>
      <vt:lpstr>Blank</vt:lpstr>
      <vt:lpstr>1_Blank</vt:lpstr>
      <vt:lpstr>Office Theme</vt:lpstr>
      <vt:lpstr>Presentación de PowerPoint</vt:lpstr>
      <vt:lpstr>Presentación de PowerPoint</vt:lpstr>
      <vt:lpstr>PRINCIPIOS DEL COACHING </vt:lpstr>
      <vt:lpstr>Presentación de PowerPoint</vt:lpstr>
      <vt:lpstr>Presentación de PowerPoint</vt:lpstr>
      <vt:lpstr>Presentación de PowerPoint</vt:lpstr>
      <vt:lpstr>Presentación de PowerPoint</vt:lpstr>
      <vt:lpstr>Presentación de PowerPoint</vt:lpstr>
      <vt:lpstr>Presentación de PowerPoint</vt:lpstr>
      <vt:lpstr>CALIBRAR Y ESCUCHAR </vt:lpstr>
      <vt:lpstr>Presentación de PowerPoint</vt:lpstr>
      <vt:lpstr>VER, PERCATARSE Y OBSERVAR </vt:lpstr>
      <vt:lpstr>Las conversaciones</vt:lpstr>
      <vt:lpstr>Presentación de PowerPoint</vt:lpstr>
      <vt:lpstr>ESTAR PRESENTES</vt:lpstr>
      <vt:lpstr>Presentación de PowerPoint</vt:lpstr>
      <vt:lpstr>Presentación de PowerPoint</vt:lpstr>
      <vt:lpstr>La clave de un buen proceso de coaching no son las preguntas  si no la escucha </vt:lpstr>
      <vt:lpstr>PARA CREAR SINTONÍA Y CONFIANZA</vt:lpstr>
      <vt:lpstr>Posiciones perceptivas  Un buen coach conoce sus propios objetivos y límites, pero también tiene la capacidad de ver el mundo desde la perspectiva del otro, y asumir un punto de vista objetivo  </vt:lpstr>
      <vt:lpstr>LAS PREGUNTAS  SON LA RESPUESTA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Castellanos, Irene</dc:creator>
  <cp:lastModifiedBy>Castellanos, Irene</cp:lastModifiedBy>
  <cp:revision>5</cp:revision>
  <cp:lastPrinted>2019-07-16T13:37:43Z</cp:lastPrinted>
  <dcterms:created xsi:type="dcterms:W3CDTF">2019-07-15T14:33:55Z</dcterms:created>
  <dcterms:modified xsi:type="dcterms:W3CDTF">2019-07-24T19:27:09Z</dcterms:modified>
</cp:coreProperties>
</file>