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4" r:id="rId2"/>
    <p:sldId id="278" r:id="rId3"/>
    <p:sldId id="858" r:id="rId4"/>
    <p:sldId id="859" r:id="rId5"/>
    <p:sldId id="857" r:id="rId6"/>
    <p:sldId id="860" r:id="rId7"/>
    <p:sldId id="618" r:id="rId8"/>
    <p:sldId id="865" r:id="rId9"/>
    <p:sldId id="866" r:id="rId10"/>
    <p:sldId id="621" r:id="rId11"/>
    <p:sldId id="868" r:id="rId12"/>
    <p:sldId id="869" r:id="rId13"/>
    <p:sldId id="870" r:id="rId14"/>
    <p:sldId id="871" r:id="rId15"/>
    <p:sldId id="872" r:id="rId16"/>
    <p:sldId id="873" r:id="rId17"/>
    <p:sldId id="874" r:id="rId18"/>
    <p:sldId id="875" r:id="rId19"/>
    <p:sldId id="876" r:id="rId20"/>
    <p:sldId id="878" r:id="rId21"/>
    <p:sldId id="880" r:id="rId22"/>
    <p:sldId id="883" r:id="rId23"/>
    <p:sldId id="892" r:id="rId24"/>
    <p:sldId id="884" r:id="rId25"/>
    <p:sldId id="885" r:id="rId26"/>
    <p:sldId id="600" r:id="rId27"/>
    <p:sldId id="922" r:id="rId28"/>
    <p:sldId id="877" r:id="rId29"/>
  </p:sldIdLst>
  <p:sldSz cx="12192000" cy="6858000"/>
  <p:notesSz cx="7010400" cy="92964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4" autoAdjust="0"/>
    <p:restoredTop sz="75793" autoAdjust="0"/>
  </p:normalViewPr>
  <p:slideViewPr>
    <p:cSldViewPr snapToGrid="0" showGuides="1">
      <p:cViewPr varScale="1">
        <p:scale>
          <a:sx n="54" d="100"/>
          <a:sy n="54" d="100"/>
        </p:scale>
        <p:origin x="1380" y="12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MX"/>
          </a:p>
        </p:txBody>
      </p:sp>
      <p:sp>
        <p:nvSpPr>
          <p:cNvPr id="3" name="Marcador de fecha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73D60CE-F1C2-4D61-8FC0-481C1050A2FC}" type="datetimeFigureOut">
              <a:rPr lang="es-MX" smtClean="0"/>
              <a:t>24/03/2020</a:t>
            </a:fld>
            <a:endParaRPr lang="es-MX"/>
          </a:p>
        </p:txBody>
      </p:sp>
      <p:sp>
        <p:nvSpPr>
          <p:cNvPr id="4" name="Marcador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s-MX"/>
          </a:p>
        </p:txBody>
      </p:sp>
      <p:sp>
        <p:nvSpPr>
          <p:cNvPr id="5" name="Marcador de nota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77D8B75-A8D7-4F83-83A5-57A50DDD0EBA}" type="slidenum">
              <a:rPr lang="es-MX" smtClean="0"/>
              <a:t>‹Nº›</a:t>
            </a:fld>
            <a:endParaRPr lang="es-MX"/>
          </a:p>
        </p:txBody>
      </p:sp>
    </p:spTree>
    <p:extLst>
      <p:ext uri="{BB962C8B-B14F-4D97-AF65-F5344CB8AC3E}">
        <p14:creationId xmlns:p14="http://schemas.microsoft.com/office/powerpoint/2010/main" val="2913154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Es un término que etimológicamente viene de un pueblo llamado </a:t>
            </a:r>
            <a:r>
              <a:rPr lang="es-ES" dirty="0" err="1"/>
              <a:t>Kocs</a:t>
            </a:r>
            <a:r>
              <a:rPr lang="es-ES" dirty="0"/>
              <a:t>, en Hungría, cuando alrededor del siglo XV se hacían los intercambios de carruajes para llevar personas de un sitio a otro. Más tarde ese término se tradujo como “Coach”, término que junto con “Coaching” hacía referencia al transporte de personas de un sitio a otro.</a:t>
            </a:r>
          </a:p>
          <a:p>
            <a:endParaRPr lang="es-ES" dirty="0"/>
          </a:p>
          <a:p>
            <a:r>
              <a:rPr lang="es-ES" dirty="0"/>
              <a:t>En inglés el término “Coach” se traduce como entrenador, así que podríamos deducir que la palabra Coaching viene a significar el entrenamiento que recibe una persona para llegar de un sitio (estado actual) a otro (estado deseado.</a:t>
            </a:r>
          </a:p>
          <a:p>
            <a:endParaRPr lang="es-ES" dirty="0"/>
          </a:p>
        </p:txBody>
      </p:sp>
      <p:sp>
        <p:nvSpPr>
          <p:cNvPr id="4" name="Marcador de número de diapositiva 3"/>
          <p:cNvSpPr>
            <a:spLocks noGrp="1"/>
          </p:cNvSpPr>
          <p:nvPr>
            <p:ph type="sldNum" sz="quarter" idx="10"/>
          </p:nvPr>
        </p:nvSpPr>
        <p:spPr/>
        <p:txBody>
          <a:bodyPr/>
          <a:lstStyle/>
          <a:p>
            <a:pPr defTabSz="474739">
              <a:defRPr/>
            </a:pPr>
            <a:fld id="{67F296DE-7D59-40F8-BB49-0F9D21BB307F}" type="slidenum">
              <a:rPr lang="es-MX">
                <a:solidFill>
                  <a:prstClr val="black"/>
                </a:solidFill>
                <a:latin typeface="Calibri" panose="020F0502020204030204"/>
              </a:rPr>
              <a:pPr defTabSz="474739">
                <a:defRPr/>
              </a:pPr>
              <a:t>1</a:t>
            </a:fld>
            <a:endParaRPr lang="es-MX">
              <a:solidFill>
                <a:prstClr val="black"/>
              </a:solidFill>
              <a:latin typeface="Calibri" panose="020F0502020204030204"/>
            </a:endParaRPr>
          </a:p>
        </p:txBody>
      </p:sp>
    </p:spTree>
    <p:extLst>
      <p:ext uri="{BB962C8B-B14F-4D97-AF65-F5344CB8AC3E}">
        <p14:creationId xmlns:p14="http://schemas.microsoft.com/office/powerpoint/2010/main" val="1209096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pPr defTabSz="931774">
              <a:defRPr/>
            </a:pPr>
            <a:fld id="{C49F9430-6B12-43C9-8835-5070F04479FF}" type="slidenum">
              <a:rPr lang="es-MX">
                <a:solidFill>
                  <a:prstClr val="black"/>
                </a:solidFill>
                <a:latin typeface="Calibri" panose="020F0502020204030204"/>
              </a:rPr>
              <a:pPr defTabSz="931774">
                <a:defRPr/>
              </a:pPr>
              <a:t>10</a:t>
            </a:fld>
            <a:endParaRPr lang="es-MX">
              <a:solidFill>
                <a:prstClr val="black"/>
              </a:solidFill>
              <a:latin typeface="Calibri" panose="020F0502020204030204"/>
            </a:endParaRPr>
          </a:p>
        </p:txBody>
      </p:sp>
    </p:spTree>
    <p:extLst>
      <p:ext uri="{BB962C8B-B14F-4D97-AF65-F5344CB8AC3E}">
        <p14:creationId xmlns:p14="http://schemas.microsoft.com/office/powerpoint/2010/main" val="4016111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pPr defTabSz="931774">
              <a:defRPr/>
            </a:pPr>
            <a:fld id="{C49F9430-6B12-43C9-8835-5070F04479FF}" type="slidenum">
              <a:rPr lang="es-MX">
                <a:solidFill>
                  <a:prstClr val="black"/>
                </a:solidFill>
                <a:latin typeface="Calibri"/>
              </a:rPr>
              <a:pPr defTabSz="931774">
                <a:defRPr/>
              </a:pPr>
              <a:t>11</a:t>
            </a:fld>
            <a:endParaRPr lang="es-MX">
              <a:solidFill>
                <a:prstClr val="black"/>
              </a:solidFill>
              <a:latin typeface="Calibri"/>
            </a:endParaRPr>
          </a:p>
        </p:txBody>
      </p:sp>
    </p:spTree>
    <p:extLst>
      <p:ext uri="{BB962C8B-B14F-4D97-AF65-F5344CB8AC3E}">
        <p14:creationId xmlns:p14="http://schemas.microsoft.com/office/powerpoint/2010/main" val="1703163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B77D8B75-A8D7-4F83-83A5-57A50DDD0EBA}" type="slidenum">
              <a:rPr lang="es-MX" smtClean="0"/>
              <a:t>12</a:t>
            </a:fld>
            <a:endParaRPr lang="es-MX"/>
          </a:p>
        </p:txBody>
      </p:sp>
    </p:spTree>
    <p:extLst>
      <p:ext uri="{BB962C8B-B14F-4D97-AF65-F5344CB8AC3E}">
        <p14:creationId xmlns:p14="http://schemas.microsoft.com/office/powerpoint/2010/main" val="3134407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a:p>
            <a:endParaRPr lang="es-MX" dirty="0"/>
          </a:p>
        </p:txBody>
      </p:sp>
      <p:sp>
        <p:nvSpPr>
          <p:cNvPr id="4" name="3 Marcador de número de diapositiva"/>
          <p:cNvSpPr>
            <a:spLocks noGrp="1"/>
          </p:cNvSpPr>
          <p:nvPr>
            <p:ph type="sldNum" sz="quarter" idx="10"/>
          </p:nvPr>
        </p:nvSpPr>
        <p:spPr/>
        <p:txBody>
          <a:bodyPr/>
          <a:lstStyle/>
          <a:p>
            <a:pPr defTabSz="931774">
              <a:defRPr/>
            </a:pPr>
            <a:fld id="{C49F9430-6B12-43C9-8835-5070F04479FF}" type="slidenum">
              <a:rPr lang="es-MX">
                <a:solidFill>
                  <a:prstClr val="black"/>
                </a:solidFill>
                <a:latin typeface="Calibri"/>
              </a:rPr>
              <a:pPr defTabSz="931774">
                <a:defRPr/>
              </a:pPr>
              <a:t>13</a:t>
            </a:fld>
            <a:endParaRPr lang="es-MX">
              <a:solidFill>
                <a:prstClr val="black"/>
              </a:solidFill>
              <a:latin typeface="Calibri"/>
            </a:endParaRPr>
          </a:p>
        </p:txBody>
      </p:sp>
    </p:spTree>
    <p:extLst>
      <p:ext uri="{BB962C8B-B14F-4D97-AF65-F5344CB8AC3E}">
        <p14:creationId xmlns:p14="http://schemas.microsoft.com/office/powerpoint/2010/main" val="1927598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a:p>
            <a:endParaRPr lang="es-MX" dirty="0"/>
          </a:p>
        </p:txBody>
      </p:sp>
      <p:sp>
        <p:nvSpPr>
          <p:cNvPr id="4" name="3 Marcador de número de diapositiva"/>
          <p:cNvSpPr>
            <a:spLocks noGrp="1"/>
          </p:cNvSpPr>
          <p:nvPr>
            <p:ph type="sldNum" sz="quarter" idx="10"/>
          </p:nvPr>
        </p:nvSpPr>
        <p:spPr/>
        <p:txBody>
          <a:bodyPr/>
          <a:lstStyle/>
          <a:p>
            <a:pPr defTabSz="931774">
              <a:defRPr/>
            </a:pPr>
            <a:fld id="{C49F9430-6B12-43C9-8835-5070F04479FF}" type="slidenum">
              <a:rPr lang="es-MX">
                <a:solidFill>
                  <a:prstClr val="black"/>
                </a:solidFill>
                <a:latin typeface="Calibri"/>
              </a:rPr>
              <a:pPr defTabSz="931774">
                <a:defRPr/>
              </a:pPr>
              <a:t>14</a:t>
            </a:fld>
            <a:endParaRPr lang="es-MX">
              <a:solidFill>
                <a:prstClr val="black"/>
              </a:solidFill>
              <a:latin typeface="Calibri"/>
            </a:endParaRPr>
          </a:p>
        </p:txBody>
      </p:sp>
    </p:spTree>
    <p:extLst>
      <p:ext uri="{BB962C8B-B14F-4D97-AF65-F5344CB8AC3E}">
        <p14:creationId xmlns:p14="http://schemas.microsoft.com/office/powerpoint/2010/main" val="1834645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  El entorno donde te criaste. La familia, la escuela, el barrio, la situación del país en esa época. Todas las historias que uno vivió y asimiló. Por ejemplo, si no viste historias de éxito y prosperidad, seguramente no existan en tu inventario.</a:t>
            </a:r>
          </a:p>
          <a:p>
            <a:endParaRPr lang="es-MX" dirty="0"/>
          </a:p>
        </p:txBody>
      </p:sp>
      <p:sp>
        <p:nvSpPr>
          <p:cNvPr id="4" name="3 Marcador de número de diapositiva"/>
          <p:cNvSpPr>
            <a:spLocks noGrp="1"/>
          </p:cNvSpPr>
          <p:nvPr>
            <p:ph type="sldNum" sz="quarter" idx="10"/>
          </p:nvPr>
        </p:nvSpPr>
        <p:spPr/>
        <p:txBody>
          <a:bodyPr/>
          <a:lstStyle/>
          <a:p>
            <a:pPr defTabSz="931774">
              <a:defRPr/>
            </a:pPr>
            <a:fld id="{C49F9430-6B12-43C9-8835-5070F04479FF}" type="slidenum">
              <a:rPr lang="es-MX">
                <a:solidFill>
                  <a:prstClr val="black"/>
                </a:solidFill>
                <a:latin typeface="Calibri"/>
              </a:rPr>
              <a:pPr defTabSz="931774">
                <a:defRPr/>
              </a:pPr>
              <a:t>15</a:t>
            </a:fld>
            <a:endParaRPr lang="es-MX">
              <a:solidFill>
                <a:prstClr val="black"/>
              </a:solidFill>
              <a:latin typeface="Calibri"/>
            </a:endParaRPr>
          </a:p>
        </p:txBody>
      </p:sp>
    </p:spTree>
    <p:extLst>
      <p:ext uri="{BB962C8B-B14F-4D97-AF65-F5344CB8AC3E}">
        <p14:creationId xmlns:p14="http://schemas.microsoft.com/office/powerpoint/2010/main" val="1585619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pPr defTabSz="931774">
              <a:defRPr/>
            </a:pPr>
            <a:fld id="{C49F9430-6B12-43C9-8835-5070F04479FF}" type="slidenum">
              <a:rPr lang="es-MX">
                <a:solidFill>
                  <a:prstClr val="black"/>
                </a:solidFill>
                <a:latin typeface="Calibri"/>
              </a:rPr>
              <a:pPr defTabSz="931774">
                <a:defRPr/>
              </a:pPr>
              <a:t>16</a:t>
            </a:fld>
            <a:endParaRPr lang="es-MX">
              <a:solidFill>
                <a:prstClr val="black"/>
              </a:solidFill>
              <a:latin typeface="Calibri"/>
            </a:endParaRPr>
          </a:p>
        </p:txBody>
      </p:sp>
    </p:spTree>
    <p:extLst>
      <p:ext uri="{BB962C8B-B14F-4D97-AF65-F5344CB8AC3E}">
        <p14:creationId xmlns:p14="http://schemas.microsoft.com/office/powerpoint/2010/main" val="2846987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pPr defTabSz="931774">
              <a:defRPr/>
            </a:pPr>
            <a:fld id="{C49F9430-6B12-43C9-8835-5070F04479FF}" type="slidenum">
              <a:rPr lang="es-MX">
                <a:solidFill>
                  <a:prstClr val="black"/>
                </a:solidFill>
                <a:latin typeface="Calibri"/>
              </a:rPr>
              <a:pPr defTabSz="931774">
                <a:defRPr/>
              </a:pPr>
              <a:t>17</a:t>
            </a:fld>
            <a:endParaRPr lang="es-MX">
              <a:solidFill>
                <a:prstClr val="black"/>
              </a:solidFill>
              <a:latin typeface="Calibri"/>
            </a:endParaRPr>
          </a:p>
        </p:txBody>
      </p:sp>
    </p:spTree>
    <p:extLst>
      <p:ext uri="{BB962C8B-B14F-4D97-AF65-F5344CB8AC3E}">
        <p14:creationId xmlns:p14="http://schemas.microsoft.com/office/powerpoint/2010/main" val="3244528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 </a:t>
            </a:r>
          </a:p>
        </p:txBody>
      </p:sp>
      <p:sp>
        <p:nvSpPr>
          <p:cNvPr id="4" name="3 Marcador de número de diapositiva"/>
          <p:cNvSpPr>
            <a:spLocks noGrp="1"/>
          </p:cNvSpPr>
          <p:nvPr>
            <p:ph type="sldNum" sz="quarter" idx="10"/>
          </p:nvPr>
        </p:nvSpPr>
        <p:spPr/>
        <p:txBody>
          <a:bodyPr/>
          <a:lstStyle/>
          <a:p>
            <a:pPr defTabSz="931774">
              <a:defRPr/>
            </a:pPr>
            <a:fld id="{C49F9430-6B12-43C9-8835-5070F04479FF}" type="slidenum">
              <a:rPr lang="es-MX">
                <a:solidFill>
                  <a:prstClr val="black"/>
                </a:solidFill>
                <a:latin typeface="Calibri"/>
              </a:rPr>
              <a:pPr defTabSz="931774">
                <a:defRPr/>
              </a:pPr>
              <a:t>18</a:t>
            </a:fld>
            <a:endParaRPr lang="es-MX">
              <a:solidFill>
                <a:prstClr val="black"/>
              </a:solidFill>
              <a:latin typeface="Calibri"/>
            </a:endParaRPr>
          </a:p>
        </p:txBody>
      </p:sp>
    </p:spTree>
    <p:extLst>
      <p:ext uri="{BB962C8B-B14F-4D97-AF65-F5344CB8AC3E}">
        <p14:creationId xmlns:p14="http://schemas.microsoft.com/office/powerpoint/2010/main" val="1804210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B77D8B75-A8D7-4F83-83A5-57A50DDD0EBA}" type="slidenum">
              <a:rPr lang="es-MX" smtClean="0"/>
              <a:t>19</a:t>
            </a:fld>
            <a:endParaRPr lang="es-MX"/>
          </a:p>
        </p:txBody>
      </p:sp>
    </p:spTree>
    <p:extLst>
      <p:ext uri="{BB962C8B-B14F-4D97-AF65-F5344CB8AC3E}">
        <p14:creationId xmlns:p14="http://schemas.microsoft.com/office/powerpoint/2010/main" val="2546171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pPr defTabSz="474739">
              <a:defRPr/>
            </a:pPr>
            <a:fld id="{67F296DE-7D59-40F8-BB49-0F9D21BB307F}" type="slidenum">
              <a:rPr lang="es-MX">
                <a:solidFill>
                  <a:prstClr val="black"/>
                </a:solidFill>
                <a:latin typeface="Calibri" panose="020F0502020204030204"/>
              </a:rPr>
              <a:pPr defTabSz="474739">
                <a:defRPr/>
              </a:pPr>
              <a:t>2</a:t>
            </a:fld>
            <a:endParaRPr lang="es-MX">
              <a:solidFill>
                <a:prstClr val="black"/>
              </a:solidFill>
              <a:latin typeface="Calibri" panose="020F0502020204030204"/>
            </a:endParaRPr>
          </a:p>
        </p:txBody>
      </p:sp>
    </p:spTree>
    <p:extLst>
      <p:ext uri="{BB962C8B-B14F-4D97-AF65-F5344CB8AC3E}">
        <p14:creationId xmlns:p14="http://schemas.microsoft.com/office/powerpoint/2010/main" val="31548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pPr defTabSz="931774">
              <a:defRPr/>
            </a:pPr>
            <a:fld id="{C49F9430-6B12-43C9-8835-5070F04479FF}" type="slidenum">
              <a:rPr lang="es-MX">
                <a:solidFill>
                  <a:prstClr val="black"/>
                </a:solidFill>
                <a:latin typeface="Calibri"/>
              </a:rPr>
              <a:pPr defTabSz="931774">
                <a:defRPr/>
              </a:pPr>
              <a:t>20</a:t>
            </a:fld>
            <a:endParaRPr lang="es-MX">
              <a:solidFill>
                <a:prstClr val="black"/>
              </a:solidFill>
              <a:latin typeface="Calibri"/>
            </a:endParaRPr>
          </a:p>
        </p:txBody>
      </p:sp>
    </p:spTree>
    <p:extLst>
      <p:ext uri="{BB962C8B-B14F-4D97-AF65-F5344CB8AC3E}">
        <p14:creationId xmlns:p14="http://schemas.microsoft.com/office/powerpoint/2010/main" val="1025519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pPr defTabSz="931774">
              <a:defRPr/>
            </a:pPr>
            <a:fld id="{C49F9430-6B12-43C9-8835-5070F04479FF}" type="slidenum">
              <a:rPr lang="es-MX">
                <a:solidFill>
                  <a:prstClr val="black"/>
                </a:solidFill>
                <a:latin typeface="Calibri"/>
              </a:rPr>
              <a:pPr defTabSz="931774">
                <a:defRPr/>
              </a:pPr>
              <a:t>21</a:t>
            </a:fld>
            <a:endParaRPr lang="es-MX">
              <a:solidFill>
                <a:prstClr val="black"/>
              </a:solidFill>
              <a:latin typeface="Calibri"/>
            </a:endParaRPr>
          </a:p>
        </p:txBody>
      </p:sp>
    </p:spTree>
    <p:extLst>
      <p:ext uri="{BB962C8B-B14F-4D97-AF65-F5344CB8AC3E}">
        <p14:creationId xmlns:p14="http://schemas.microsoft.com/office/powerpoint/2010/main" val="9929592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B77D8B75-A8D7-4F83-83A5-57A50DDD0EBA}" type="slidenum">
              <a:rPr lang="es-MX" smtClean="0"/>
              <a:t>22</a:t>
            </a:fld>
            <a:endParaRPr lang="es-MX"/>
          </a:p>
        </p:txBody>
      </p:sp>
    </p:spTree>
    <p:extLst>
      <p:ext uri="{BB962C8B-B14F-4D97-AF65-F5344CB8AC3E}">
        <p14:creationId xmlns:p14="http://schemas.microsoft.com/office/powerpoint/2010/main" val="6144051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B77D8B75-A8D7-4F83-83A5-57A50DDD0EBA}" type="slidenum">
              <a:rPr lang="es-MX" smtClean="0"/>
              <a:t>23</a:t>
            </a:fld>
            <a:endParaRPr lang="es-MX"/>
          </a:p>
        </p:txBody>
      </p:sp>
    </p:spTree>
    <p:extLst>
      <p:ext uri="{BB962C8B-B14F-4D97-AF65-F5344CB8AC3E}">
        <p14:creationId xmlns:p14="http://schemas.microsoft.com/office/powerpoint/2010/main" val="9305931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B77D8B75-A8D7-4F83-83A5-57A50DDD0EBA}" type="slidenum">
              <a:rPr lang="es-MX" smtClean="0"/>
              <a:t>24</a:t>
            </a:fld>
            <a:endParaRPr lang="es-MX"/>
          </a:p>
        </p:txBody>
      </p:sp>
    </p:spTree>
    <p:extLst>
      <p:ext uri="{BB962C8B-B14F-4D97-AF65-F5344CB8AC3E}">
        <p14:creationId xmlns:p14="http://schemas.microsoft.com/office/powerpoint/2010/main" val="17982727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De forma general, suelen ser básicamente de tres tipos: las relacionadas con la desesperanza (“Haga lo que haga, nada cambiará”, “No vale la pena esforzarse”), las que tienen que ver con los sentimientos de impotencia (“No puedo”, “Yo no soy capaz de conseguir eso”, “Eso está fuera de mi alcance”), y las de ausencia de mérito (“No me lo merezco”, “Esto no está a mi altura”). Las tres ejercen una gran influencia a la hora de limitar la capacidad de desarrollo de las personas</a:t>
            </a:r>
          </a:p>
          <a:p>
            <a:endParaRPr lang="es-MX" dirty="0"/>
          </a:p>
        </p:txBody>
      </p:sp>
      <p:sp>
        <p:nvSpPr>
          <p:cNvPr id="4" name="3 Marcador de número de diapositiva"/>
          <p:cNvSpPr>
            <a:spLocks noGrp="1"/>
          </p:cNvSpPr>
          <p:nvPr>
            <p:ph type="sldNum" sz="quarter" idx="10"/>
          </p:nvPr>
        </p:nvSpPr>
        <p:spPr/>
        <p:txBody>
          <a:bodyPr/>
          <a:lstStyle/>
          <a:p>
            <a:pPr defTabSz="931774">
              <a:defRPr/>
            </a:pPr>
            <a:fld id="{C49F9430-6B12-43C9-8835-5070F04479FF}" type="slidenum">
              <a:rPr lang="es-MX">
                <a:solidFill>
                  <a:prstClr val="black"/>
                </a:solidFill>
                <a:latin typeface="Calibri"/>
              </a:rPr>
              <a:pPr defTabSz="931774">
                <a:defRPr/>
              </a:pPr>
              <a:t>25</a:t>
            </a:fld>
            <a:endParaRPr lang="es-MX">
              <a:solidFill>
                <a:prstClr val="black"/>
              </a:solidFill>
              <a:latin typeface="Calibri"/>
            </a:endParaRPr>
          </a:p>
        </p:txBody>
      </p:sp>
    </p:spTree>
    <p:extLst>
      <p:ext uri="{BB962C8B-B14F-4D97-AF65-F5344CB8AC3E}">
        <p14:creationId xmlns:p14="http://schemas.microsoft.com/office/powerpoint/2010/main" val="13948485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pPr defTabSz="931774">
              <a:defRPr/>
            </a:pPr>
            <a:fld id="{C49F9430-6B12-43C9-8835-5070F04479FF}" type="slidenum">
              <a:rPr lang="es-MX">
                <a:solidFill>
                  <a:prstClr val="black"/>
                </a:solidFill>
                <a:latin typeface="Calibri"/>
              </a:rPr>
              <a:pPr defTabSz="931774">
                <a:defRPr/>
              </a:pPr>
              <a:t>26</a:t>
            </a:fld>
            <a:endParaRPr lang="es-MX">
              <a:solidFill>
                <a:prstClr val="black"/>
              </a:solidFill>
              <a:latin typeface="Calibri"/>
            </a:endParaRPr>
          </a:p>
        </p:txBody>
      </p:sp>
    </p:spTree>
    <p:extLst>
      <p:ext uri="{BB962C8B-B14F-4D97-AF65-F5344CB8AC3E}">
        <p14:creationId xmlns:p14="http://schemas.microsoft.com/office/powerpoint/2010/main" val="37431760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B77D8B75-A8D7-4F83-83A5-57A50DDD0EBA}" type="slidenum">
              <a:rPr lang="es-MX" smtClean="0"/>
              <a:t>27</a:t>
            </a:fld>
            <a:endParaRPr lang="es-MX"/>
          </a:p>
        </p:txBody>
      </p:sp>
    </p:spTree>
    <p:extLst>
      <p:ext uri="{BB962C8B-B14F-4D97-AF65-F5344CB8AC3E}">
        <p14:creationId xmlns:p14="http://schemas.microsoft.com/office/powerpoint/2010/main" val="4053021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B77D8B75-A8D7-4F83-83A5-57A50DDD0EBA}" type="slidenum">
              <a:rPr lang="es-MX" smtClean="0"/>
              <a:t>28</a:t>
            </a:fld>
            <a:endParaRPr lang="es-MX"/>
          </a:p>
        </p:txBody>
      </p:sp>
    </p:spTree>
    <p:extLst>
      <p:ext uri="{BB962C8B-B14F-4D97-AF65-F5344CB8AC3E}">
        <p14:creationId xmlns:p14="http://schemas.microsoft.com/office/powerpoint/2010/main" val="2009941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B77D8B75-A8D7-4F83-83A5-57A50DDD0EBA}" type="slidenum">
              <a:rPr lang="es-MX" smtClean="0"/>
              <a:t>3</a:t>
            </a:fld>
            <a:endParaRPr lang="es-MX"/>
          </a:p>
        </p:txBody>
      </p:sp>
    </p:spTree>
    <p:extLst>
      <p:ext uri="{BB962C8B-B14F-4D97-AF65-F5344CB8AC3E}">
        <p14:creationId xmlns:p14="http://schemas.microsoft.com/office/powerpoint/2010/main" val="1008368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“Si le hubiera preguntado a las personas </a:t>
            </a:r>
            <a:r>
              <a:rPr lang="es-MX" dirty="0" err="1"/>
              <a:t>qué</a:t>
            </a:r>
            <a:r>
              <a:rPr lang="es-MX" dirty="0"/>
              <a:t> querían, me hubieran dicho que caballos más rápidos”.- Henry Ford.</a:t>
            </a:r>
          </a:p>
        </p:txBody>
      </p:sp>
      <p:sp>
        <p:nvSpPr>
          <p:cNvPr id="4" name="3 Marcador de número de diapositiva"/>
          <p:cNvSpPr>
            <a:spLocks noGrp="1"/>
          </p:cNvSpPr>
          <p:nvPr>
            <p:ph type="sldNum" sz="quarter" idx="10"/>
          </p:nvPr>
        </p:nvSpPr>
        <p:spPr/>
        <p:txBody>
          <a:bodyPr/>
          <a:lstStyle/>
          <a:p>
            <a:pPr defTabSz="931774">
              <a:defRPr/>
            </a:pPr>
            <a:fld id="{C49F9430-6B12-43C9-8835-5070F04479FF}" type="slidenum">
              <a:rPr lang="es-MX">
                <a:solidFill>
                  <a:prstClr val="black"/>
                </a:solidFill>
                <a:latin typeface="Calibri"/>
              </a:rPr>
              <a:pPr defTabSz="931774">
                <a:defRPr/>
              </a:pPr>
              <a:t>4</a:t>
            </a:fld>
            <a:endParaRPr lang="es-MX">
              <a:solidFill>
                <a:prstClr val="black"/>
              </a:solidFill>
              <a:latin typeface="Calibri"/>
            </a:endParaRPr>
          </a:p>
        </p:txBody>
      </p:sp>
    </p:spTree>
    <p:extLst>
      <p:ext uri="{BB962C8B-B14F-4D97-AF65-F5344CB8AC3E}">
        <p14:creationId xmlns:p14="http://schemas.microsoft.com/office/powerpoint/2010/main" val="3438980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Si llevas tiempo poniendo todo de tu parte para cambiar algo pero no consigues avanzar y el cambio que percibes para el esfuerzo que estás invirtiendo es mínimo o inexistente, es muy probable que detrás de esto haya una o varias creencias que te estén limitando.</a:t>
            </a:r>
            <a:br>
              <a:rPr lang="es-MX" dirty="0"/>
            </a:br>
            <a:r>
              <a:rPr lang="es-MX" dirty="0"/>
              <a:t>Algunas personas no están consiguiendo ciertas cosas porque se han construido una paradoja. Esta paradoja implica que están viviendo la creencia  de aquello que no les es funcional o que los limita para obtener los resultados que buscan.</a:t>
            </a:r>
          </a:p>
          <a:p>
            <a:endParaRPr lang="es-MX" dirty="0"/>
          </a:p>
        </p:txBody>
      </p:sp>
      <p:sp>
        <p:nvSpPr>
          <p:cNvPr id="4" name="3 Marcador de número de diapositiva"/>
          <p:cNvSpPr>
            <a:spLocks noGrp="1"/>
          </p:cNvSpPr>
          <p:nvPr>
            <p:ph type="sldNum" sz="quarter" idx="10"/>
          </p:nvPr>
        </p:nvSpPr>
        <p:spPr/>
        <p:txBody>
          <a:bodyPr/>
          <a:lstStyle/>
          <a:p>
            <a:pPr defTabSz="465887">
              <a:defRPr/>
            </a:pPr>
            <a:fld id="{C49F9430-6B12-43C9-8835-5070F04479FF}" type="slidenum">
              <a:rPr lang="es-MX">
                <a:solidFill>
                  <a:prstClr val="black"/>
                </a:solidFill>
                <a:latin typeface="Calibri" panose="020F0502020204030204"/>
              </a:rPr>
              <a:pPr defTabSz="465887">
                <a:defRPr/>
              </a:pPr>
              <a:t>5</a:t>
            </a:fld>
            <a:endParaRPr lang="es-MX">
              <a:solidFill>
                <a:prstClr val="black"/>
              </a:solidFill>
              <a:latin typeface="Calibri" panose="020F0502020204030204"/>
            </a:endParaRPr>
          </a:p>
        </p:txBody>
      </p:sp>
    </p:spTree>
    <p:extLst>
      <p:ext uri="{BB962C8B-B14F-4D97-AF65-F5344CB8AC3E}">
        <p14:creationId xmlns:p14="http://schemas.microsoft.com/office/powerpoint/2010/main" val="4029455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B77D8B75-A8D7-4F83-83A5-57A50DDD0EBA}" type="slidenum">
              <a:rPr lang="es-MX" smtClean="0"/>
              <a:t>6</a:t>
            </a:fld>
            <a:endParaRPr lang="es-MX"/>
          </a:p>
        </p:txBody>
      </p:sp>
    </p:spTree>
    <p:extLst>
      <p:ext uri="{BB962C8B-B14F-4D97-AF65-F5344CB8AC3E}">
        <p14:creationId xmlns:p14="http://schemas.microsoft.com/office/powerpoint/2010/main" val="1312071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pPr defTabSz="931774">
              <a:defRPr/>
            </a:pPr>
            <a:fld id="{C49F9430-6B12-43C9-8835-5070F04479FF}" type="slidenum">
              <a:rPr lang="es-MX">
                <a:solidFill>
                  <a:prstClr val="black"/>
                </a:solidFill>
                <a:latin typeface="Calibri" panose="020F0502020204030204"/>
              </a:rPr>
              <a:pPr defTabSz="931774">
                <a:defRPr/>
              </a:pPr>
              <a:t>7</a:t>
            </a:fld>
            <a:endParaRPr lang="es-MX">
              <a:solidFill>
                <a:prstClr val="black"/>
              </a:solidFill>
              <a:latin typeface="Calibri" panose="020F0502020204030204"/>
            </a:endParaRPr>
          </a:p>
        </p:txBody>
      </p:sp>
    </p:spTree>
    <p:extLst>
      <p:ext uri="{BB962C8B-B14F-4D97-AF65-F5344CB8AC3E}">
        <p14:creationId xmlns:p14="http://schemas.microsoft.com/office/powerpoint/2010/main" val="112050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pPr defTabSz="931774">
              <a:defRPr/>
            </a:pPr>
            <a:fld id="{C49F9430-6B12-43C9-8835-5070F04479FF}" type="slidenum">
              <a:rPr lang="es-MX">
                <a:solidFill>
                  <a:prstClr val="black"/>
                </a:solidFill>
                <a:latin typeface="Calibri"/>
              </a:rPr>
              <a:pPr defTabSz="931774">
                <a:defRPr/>
              </a:pPr>
              <a:t>8</a:t>
            </a:fld>
            <a:endParaRPr lang="es-MX">
              <a:solidFill>
                <a:prstClr val="black"/>
              </a:solidFill>
              <a:latin typeface="Calibri"/>
            </a:endParaRPr>
          </a:p>
        </p:txBody>
      </p:sp>
    </p:spTree>
    <p:extLst>
      <p:ext uri="{BB962C8B-B14F-4D97-AF65-F5344CB8AC3E}">
        <p14:creationId xmlns:p14="http://schemas.microsoft.com/office/powerpoint/2010/main" val="3466736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pPr defTabSz="931774">
              <a:defRPr/>
            </a:pPr>
            <a:fld id="{C49F9430-6B12-43C9-8835-5070F04479FF}" type="slidenum">
              <a:rPr lang="es-MX">
                <a:solidFill>
                  <a:prstClr val="black"/>
                </a:solidFill>
                <a:latin typeface="Calibri"/>
              </a:rPr>
              <a:pPr defTabSz="931774">
                <a:defRPr/>
              </a:pPr>
              <a:t>9</a:t>
            </a:fld>
            <a:endParaRPr lang="es-MX">
              <a:solidFill>
                <a:prstClr val="black"/>
              </a:solidFill>
              <a:latin typeface="Calibri"/>
            </a:endParaRPr>
          </a:p>
        </p:txBody>
      </p:sp>
    </p:spTree>
    <p:extLst>
      <p:ext uri="{BB962C8B-B14F-4D97-AF65-F5344CB8AC3E}">
        <p14:creationId xmlns:p14="http://schemas.microsoft.com/office/powerpoint/2010/main" val="2141108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6BABF0-351D-4748-B90F-DBDAB100C0B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1D2DDCBF-E600-4A4A-9E0F-0B3A0360FF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5F33311F-C059-4DD4-B1F9-34896791F407}"/>
              </a:ext>
            </a:extLst>
          </p:cNvPr>
          <p:cNvSpPr>
            <a:spLocks noGrp="1"/>
          </p:cNvSpPr>
          <p:nvPr>
            <p:ph type="dt" sz="half" idx="10"/>
          </p:nvPr>
        </p:nvSpPr>
        <p:spPr/>
        <p:txBody>
          <a:bodyPr/>
          <a:lstStyle/>
          <a:p>
            <a:fld id="{70B29FFD-A35C-4E55-943C-B069647A6F8E}" type="datetimeFigureOut">
              <a:rPr lang="es-MX" smtClean="0"/>
              <a:t>24/03/2020</a:t>
            </a:fld>
            <a:endParaRPr lang="es-MX"/>
          </a:p>
        </p:txBody>
      </p:sp>
      <p:sp>
        <p:nvSpPr>
          <p:cNvPr id="5" name="Marcador de pie de página 4">
            <a:extLst>
              <a:ext uri="{FF2B5EF4-FFF2-40B4-BE49-F238E27FC236}">
                <a16:creationId xmlns:a16="http://schemas.microsoft.com/office/drawing/2014/main" id="{1282B724-30FE-4509-B6A2-6E812B20EC4E}"/>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2F02FCF8-9B13-40E5-8061-FB25D9E7C9F3}"/>
              </a:ext>
            </a:extLst>
          </p:cNvPr>
          <p:cNvSpPr>
            <a:spLocks noGrp="1"/>
          </p:cNvSpPr>
          <p:nvPr>
            <p:ph type="sldNum" sz="quarter" idx="12"/>
          </p:nvPr>
        </p:nvSpPr>
        <p:spPr/>
        <p:txBody>
          <a:bodyPr/>
          <a:lstStyle/>
          <a:p>
            <a:fld id="{EEDC1AD8-0EC6-4FFD-902B-D0D532CB146F}" type="slidenum">
              <a:rPr lang="es-MX" smtClean="0"/>
              <a:t>‹Nº›</a:t>
            </a:fld>
            <a:endParaRPr lang="es-MX"/>
          </a:p>
        </p:txBody>
      </p:sp>
    </p:spTree>
    <p:extLst>
      <p:ext uri="{BB962C8B-B14F-4D97-AF65-F5344CB8AC3E}">
        <p14:creationId xmlns:p14="http://schemas.microsoft.com/office/powerpoint/2010/main" val="3863188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45065A-06A9-4614-A0E6-6DB9E86B43EC}"/>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219F07DF-F6A8-44E8-A44A-BD0DFDA392D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67618135-FD13-413A-B247-F7FBAF6FE0B3}"/>
              </a:ext>
            </a:extLst>
          </p:cNvPr>
          <p:cNvSpPr>
            <a:spLocks noGrp="1"/>
          </p:cNvSpPr>
          <p:nvPr>
            <p:ph type="dt" sz="half" idx="10"/>
          </p:nvPr>
        </p:nvSpPr>
        <p:spPr/>
        <p:txBody>
          <a:bodyPr/>
          <a:lstStyle/>
          <a:p>
            <a:fld id="{70B29FFD-A35C-4E55-943C-B069647A6F8E}" type="datetimeFigureOut">
              <a:rPr lang="es-MX" smtClean="0"/>
              <a:t>24/03/2020</a:t>
            </a:fld>
            <a:endParaRPr lang="es-MX"/>
          </a:p>
        </p:txBody>
      </p:sp>
      <p:sp>
        <p:nvSpPr>
          <p:cNvPr id="5" name="Marcador de pie de página 4">
            <a:extLst>
              <a:ext uri="{FF2B5EF4-FFF2-40B4-BE49-F238E27FC236}">
                <a16:creationId xmlns:a16="http://schemas.microsoft.com/office/drawing/2014/main" id="{57451BD4-C50F-4B5A-AF43-E97D89900A1D}"/>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AD6E4DDD-5EC2-4F96-818D-03D86698A0DB}"/>
              </a:ext>
            </a:extLst>
          </p:cNvPr>
          <p:cNvSpPr>
            <a:spLocks noGrp="1"/>
          </p:cNvSpPr>
          <p:nvPr>
            <p:ph type="sldNum" sz="quarter" idx="12"/>
          </p:nvPr>
        </p:nvSpPr>
        <p:spPr/>
        <p:txBody>
          <a:bodyPr/>
          <a:lstStyle/>
          <a:p>
            <a:fld id="{EEDC1AD8-0EC6-4FFD-902B-D0D532CB146F}" type="slidenum">
              <a:rPr lang="es-MX" smtClean="0"/>
              <a:t>‹Nº›</a:t>
            </a:fld>
            <a:endParaRPr lang="es-MX"/>
          </a:p>
        </p:txBody>
      </p:sp>
    </p:spTree>
    <p:extLst>
      <p:ext uri="{BB962C8B-B14F-4D97-AF65-F5344CB8AC3E}">
        <p14:creationId xmlns:p14="http://schemas.microsoft.com/office/powerpoint/2010/main" val="1399895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D15DC51-3BD1-4955-A8C2-46B316B6ABA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1AEB81AC-CC2D-4F4C-A450-F85174ABD41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F6619AE2-5527-4C26-BA35-F8E5A62C9336}"/>
              </a:ext>
            </a:extLst>
          </p:cNvPr>
          <p:cNvSpPr>
            <a:spLocks noGrp="1"/>
          </p:cNvSpPr>
          <p:nvPr>
            <p:ph type="dt" sz="half" idx="10"/>
          </p:nvPr>
        </p:nvSpPr>
        <p:spPr/>
        <p:txBody>
          <a:bodyPr/>
          <a:lstStyle/>
          <a:p>
            <a:fld id="{70B29FFD-A35C-4E55-943C-B069647A6F8E}" type="datetimeFigureOut">
              <a:rPr lang="es-MX" smtClean="0"/>
              <a:t>24/03/2020</a:t>
            </a:fld>
            <a:endParaRPr lang="es-MX"/>
          </a:p>
        </p:txBody>
      </p:sp>
      <p:sp>
        <p:nvSpPr>
          <p:cNvPr id="5" name="Marcador de pie de página 4">
            <a:extLst>
              <a:ext uri="{FF2B5EF4-FFF2-40B4-BE49-F238E27FC236}">
                <a16:creationId xmlns:a16="http://schemas.microsoft.com/office/drawing/2014/main" id="{510F5F6C-7946-4834-9853-4AFEFD327C5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D24BD67-2578-4772-9DA7-2CE6F859BEEF}"/>
              </a:ext>
            </a:extLst>
          </p:cNvPr>
          <p:cNvSpPr>
            <a:spLocks noGrp="1"/>
          </p:cNvSpPr>
          <p:nvPr>
            <p:ph type="sldNum" sz="quarter" idx="12"/>
          </p:nvPr>
        </p:nvSpPr>
        <p:spPr/>
        <p:txBody>
          <a:bodyPr/>
          <a:lstStyle/>
          <a:p>
            <a:fld id="{EEDC1AD8-0EC6-4FFD-902B-D0D532CB146F}" type="slidenum">
              <a:rPr lang="es-MX" smtClean="0"/>
              <a:t>‹Nº›</a:t>
            </a:fld>
            <a:endParaRPr lang="es-MX"/>
          </a:p>
        </p:txBody>
      </p:sp>
    </p:spTree>
    <p:extLst>
      <p:ext uri="{BB962C8B-B14F-4D97-AF65-F5344CB8AC3E}">
        <p14:creationId xmlns:p14="http://schemas.microsoft.com/office/powerpoint/2010/main" val="660712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1AA7D1-181C-416F-B05E-CD6580291FBD}"/>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765A3034-FB91-480E-9C96-9E2D7E15979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44333ACA-2863-437F-944F-B52B3E4B168D}"/>
              </a:ext>
            </a:extLst>
          </p:cNvPr>
          <p:cNvSpPr>
            <a:spLocks noGrp="1"/>
          </p:cNvSpPr>
          <p:nvPr>
            <p:ph type="dt" sz="half" idx="10"/>
          </p:nvPr>
        </p:nvSpPr>
        <p:spPr/>
        <p:txBody>
          <a:bodyPr/>
          <a:lstStyle/>
          <a:p>
            <a:fld id="{70B29FFD-A35C-4E55-943C-B069647A6F8E}" type="datetimeFigureOut">
              <a:rPr lang="es-MX" smtClean="0"/>
              <a:t>24/03/2020</a:t>
            </a:fld>
            <a:endParaRPr lang="es-MX"/>
          </a:p>
        </p:txBody>
      </p:sp>
      <p:sp>
        <p:nvSpPr>
          <p:cNvPr id="5" name="Marcador de pie de página 4">
            <a:extLst>
              <a:ext uri="{FF2B5EF4-FFF2-40B4-BE49-F238E27FC236}">
                <a16:creationId xmlns:a16="http://schemas.microsoft.com/office/drawing/2014/main" id="{384C30ED-DCBB-46D3-BF56-ED3CAA56711D}"/>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B34E9AA5-9C4A-4F6C-8B33-042DE6ED3813}"/>
              </a:ext>
            </a:extLst>
          </p:cNvPr>
          <p:cNvSpPr>
            <a:spLocks noGrp="1"/>
          </p:cNvSpPr>
          <p:nvPr>
            <p:ph type="sldNum" sz="quarter" idx="12"/>
          </p:nvPr>
        </p:nvSpPr>
        <p:spPr/>
        <p:txBody>
          <a:bodyPr/>
          <a:lstStyle/>
          <a:p>
            <a:fld id="{EEDC1AD8-0EC6-4FFD-902B-D0D532CB146F}" type="slidenum">
              <a:rPr lang="es-MX" smtClean="0"/>
              <a:t>‹Nº›</a:t>
            </a:fld>
            <a:endParaRPr lang="es-MX"/>
          </a:p>
        </p:txBody>
      </p:sp>
    </p:spTree>
    <p:extLst>
      <p:ext uri="{BB962C8B-B14F-4D97-AF65-F5344CB8AC3E}">
        <p14:creationId xmlns:p14="http://schemas.microsoft.com/office/powerpoint/2010/main" val="2597875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D83E7C-F10D-4032-A861-2F362C7BEBD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7FB02A21-6551-458F-AEE9-81EBCC326D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A898595-2D81-4629-A4C4-19981C50D031}"/>
              </a:ext>
            </a:extLst>
          </p:cNvPr>
          <p:cNvSpPr>
            <a:spLocks noGrp="1"/>
          </p:cNvSpPr>
          <p:nvPr>
            <p:ph type="dt" sz="half" idx="10"/>
          </p:nvPr>
        </p:nvSpPr>
        <p:spPr/>
        <p:txBody>
          <a:bodyPr/>
          <a:lstStyle/>
          <a:p>
            <a:fld id="{70B29FFD-A35C-4E55-943C-B069647A6F8E}" type="datetimeFigureOut">
              <a:rPr lang="es-MX" smtClean="0"/>
              <a:t>24/03/2020</a:t>
            </a:fld>
            <a:endParaRPr lang="es-MX"/>
          </a:p>
        </p:txBody>
      </p:sp>
      <p:sp>
        <p:nvSpPr>
          <p:cNvPr id="5" name="Marcador de pie de página 4">
            <a:extLst>
              <a:ext uri="{FF2B5EF4-FFF2-40B4-BE49-F238E27FC236}">
                <a16:creationId xmlns:a16="http://schemas.microsoft.com/office/drawing/2014/main" id="{D8A68F3C-E8AE-4506-9BF4-64C90259F7C0}"/>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E637E451-8BE1-4905-AC34-60447AE89816}"/>
              </a:ext>
            </a:extLst>
          </p:cNvPr>
          <p:cNvSpPr>
            <a:spLocks noGrp="1"/>
          </p:cNvSpPr>
          <p:nvPr>
            <p:ph type="sldNum" sz="quarter" idx="12"/>
          </p:nvPr>
        </p:nvSpPr>
        <p:spPr/>
        <p:txBody>
          <a:bodyPr/>
          <a:lstStyle/>
          <a:p>
            <a:fld id="{EEDC1AD8-0EC6-4FFD-902B-D0D532CB146F}" type="slidenum">
              <a:rPr lang="es-MX" smtClean="0"/>
              <a:t>‹Nº›</a:t>
            </a:fld>
            <a:endParaRPr lang="es-MX"/>
          </a:p>
        </p:txBody>
      </p:sp>
    </p:spTree>
    <p:extLst>
      <p:ext uri="{BB962C8B-B14F-4D97-AF65-F5344CB8AC3E}">
        <p14:creationId xmlns:p14="http://schemas.microsoft.com/office/powerpoint/2010/main" val="3446537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180BAF-FC0E-4D60-B8C1-74CA9EC870F1}"/>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B46C8D6C-BC11-4D8A-8757-7ADFDC3DC8E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EC758997-1A51-4820-A47F-726D993E86D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DF92F8DC-6394-4BFB-B347-9FE746162ED8}"/>
              </a:ext>
            </a:extLst>
          </p:cNvPr>
          <p:cNvSpPr>
            <a:spLocks noGrp="1"/>
          </p:cNvSpPr>
          <p:nvPr>
            <p:ph type="dt" sz="half" idx="10"/>
          </p:nvPr>
        </p:nvSpPr>
        <p:spPr/>
        <p:txBody>
          <a:bodyPr/>
          <a:lstStyle/>
          <a:p>
            <a:fld id="{70B29FFD-A35C-4E55-943C-B069647A6F8E}" type="datetimeFigureOut">
              <a:rPr lang="es-MX" smtClean="0"/>
              <a:t>24/03/2020</a:t>
            </a:fld>
            <a:endParaRPr lang="es-MX"/>
          </a:p>
        </p:txBody>
      </p:sp>
      <p:sp>
        <p:nvSpPr>
          <p:cNvPr id="6" name="Marcador de pie de página 5">
            <a:extLst>
              <a:ext uri="{FF2B5EF4-FFF2-40B4-BE49-F238E27FC236}">
                <a16:creationId xmlns:a16="http://schemas.microsoft.com/office/drawing/2014/main" id="{97BDA49B-1385-4DB7-9DB1-7CB41F058777}"/>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C556A32D-F835-48E6-856B-0450E3E22538}"/>
              </a:ext>
            </a:extLst>
          </p:cNvPr>
          <p:cNvSpPr>
            <a:spLocks noGrp="1"/>
          </p:cNvSpPr>
          <p:nvPr>
            <p:ph type="sldNum" sz="quarter" idx="12"/>
          </p:nvPr>
        </p:nvSpPr>
        <p:spPr/>
        <p:txBody>
          <a:bodyPr/>
          <a:lstStyle/>
          <a:p>
            <a:fld id="{EEDC1AD8-0EC6-4FFD-902B-D0D532CB146F}" type="slidenum">
              <a:rPr lang="es-MX" smtClean="0"/>
              <a:t>‹Nº›</a:t>
            </a:fld>
            <a:endParaRPr lang="es-MX"/>
          </a:p>
        </p:txBody>
      </p:sp>
    </p:spTree>
    <p:extLst>
      <p:ext uri="{BB962C8B-B14F-4D97-AF65-F5344CB8AC3E}">
        <p14:creationId xmlns:p14="http://schemas.microsoft.com/office/powerpoint/2010/main" val="2162753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ADB3A8-8DB6-4A0C-BE58-BB3789CF5EF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6486F041-889A-4BB3-8AEF-DBEE7431AA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57E00C2-D652-42C9-9522-486BC762BBF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8215DC25-C702-4261-8021-15BD18745D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FFE4DFC-F1C3-4B4E-A3B4-E6B66549C40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7ED9AAFA-3714-479E-B89C-6817800F24FD}"/>
              </a:ext>
            </a:extLst>
          </p:cNvPr>
          <p:cNvSpPr>
            <a:spLocks noGrp="1"/>
          </p:cNvSpPr>
          <p:nvPr>
            <p:ph type="dt" sz="half" idx="10"/>
          </p:nvPr>
        </p:nvSpPr>
        <p:spPr/>
        <p:txBody>
          <a:bodyPr/>
          <a:lstStyle/>
          <a:p>
            <a:fld id="{70B29FFD-A35C-4E55-943C-B069647A6F8E}" type="datetimeFigureOut">
              <a:rPr lang="es-MX" smtClean="0"/>
              <a:t>24/03/2020</a:t>
            </a:fld>
            <a:endParaRPr lang="es-MX"/>
          </a:p>
        </p:txBody>
      </p:sp>
      <p:sp>
        <p:nvSpPr>
          <p:cNvPr id="8" name="Marcador de pie de página 7">
            <a:extLst>
              <a:ext uri="{FF2B5EF4-FFF2-40B4-BE49-F238E27FC236}">
                <a16:creationId xmlns:a16="http://schemas.microsoft.com/office/drawing/2014/main" id="{A539ADFC-815D-4091-82ED-546D3AE45E88}"/>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B443BDA1-77F6-42BE-BF14-874C9085F2AD}"/>
              </a:ext>
            </a:extLst>
          </p:cNvPr>
          <p:cNvSpPr>
            <a:spLocks noGrp="1"/>
          </p:cNvSpPr>
          <p:nvPr>
            <p:ph type="sldNum" sz="quarter" idx="12"/>
          </p:nvPr>
        </p:nvSpPr>
        <p:spPr/>
        <p:txBody>
          <a:bodyPr/>
          <a:lstStyle/>
          <a:p>
            <a:fld id="{EEDC1AD8-0EC6-4FFD-902B-D0D532CB146F}" type="slidenum">
              <a:rPr lang="es-MX" smtClean="0"/>
              <a:t>‹Nº›</a:t>
            </a:fld>
            <a:endParaRPr lang="es-MX"/>
          </a:p>
        </p:txBody>
      </p:sp>
    </p:spTree>
    <p:extLst>
      <p:ext uri="{BB962C8B-B14F-4D97-AF65-F5344CB8AC3E}">
        <p14:creationId xmlns:p14="http://schemas.microsoft.com/office/powerpoint/2010/main" val="2416950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51107F-7306-4F9B-B2D2-B4A6BABF12D4}"/>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2B4758C1-C68D-47EF-AD4A-1B2471679352}"/>
              </a:ext>
            </a:extLst>
          </p:cNvPr>
          <p:cNvSpPr>
            <a:spLocks noGrp="1"/>
          </p:cNvSpPr>
          <p:nvPr>
            <p:ph type="dt" sz="half" idx="10"/>
          </p:nvPr>
        </p:nvSpPr>
        <p:spPr/>
        <p:txBody>
          <a:bodyPr/>
          <a:lstStyle/>
          <a:p>
            <a:fld id="{70B29FFD-A35C-4E55-943C-B069647A6F8E}" type="datetimeFigureOut">
              <a:rPr lang="es-MX" smtClean="0"/>
              <a:t>24/03/2020</a:t>
            </a:fld>
            <a:endParaRPr lang="es-MX"/>
          </a:p>
        </p:txBody>
      </p:sp>
      <p:sp>
        <p:nvSpPr>
          <p:cNvPr id="4" name="Marcador de pie de página 3">
            <a:extLst>
              <a:ext uri="{FF2B5EF4-FFF2-40B4-BE49-F238E27FC236}">
                <a16:creationId xmlns:a16="http://schemas.microsoft.com/office/drawing/2014/main" id="{3A8CBA56-99BC-420C-AEB5-F27CCCF3E240}"/>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17E414F2-5AC4-43DB-8F10-3A98866B5DA5}"/>
              </a:ext>
            </a:extLst>
          </p:cNvPr>
          <p:cNvSpPr>
            <a:spLocks noGrp="1"/>
          </p:cNvSpPr>
          <p:nvPr>
            <p:ph type="sldNum" sz="quarter" idx="12"/>
          </p:nvPr>
        </p:nvSpPr>
        <p:spPr/>
        <p:txBody>
          <a:bodyPr/>
          <a:lstStyle/>
          <a:p>
            <a:fld id="{EEDC1AD8-0EC6-4FFD-902B-D0D532CB146F}" type="slidenum">
              <a:rPr lang="es-MX" smtClean="0"/>
              <a:t>‹Nº›</a:t>
            </a:fld>
            <a:endParaRPr lang="es-MX"/>
          </a:p>
        </p:txBody>
      </p:sp>
    </p:spTree>
    <p:extLst>
      <p:ext uri="{BB962C8B-B14F-4D97-AF65-F5344CB8AC3E}">
        <p14:creationId xmlns:p14="http://schemas.microsoft.com/office/powerpoint/2010/main" val="699209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9C943DF-4301-4A94-B5EA-9A511EA10A5D}"/>
              </a:ext>
            </a:extLst>
          </p:cNvPr>
          <p:cNvSpPr>
            <a:spLocks noGrp="1"/>
          </p:cNvSpPr>
          <p:nvPr>
            <p:ph type="dt" sz="half" idx="10"/>
          </p:nvPr>
        </p:nvSpPr>
        <p:spPr/>
        <p:txBody>
          <a:bodyPr/>
          <a:lstStyle/>
          <a:p>
            <a:fld id="{70B29FFD-A35C-4E55-943C-B069647A6F8E}" type="datetimeFigureOut">
              <a:rPr lang="es-MX" smtClean="0"/>
              <a:t>24/03/2020</a:t>
            </a:fld>
            <a:endParaRPr lang="es-MX"/>
          </a:p>
        </p:txBody>
      </p:sp>
      <p:sp>
        <p:nvSpPr>
          <p:cNvPr id="3" name="Marcador de pie de página 2">
            <a:extLst>
              <a:ext uri="{FF2B5EF4-FFF2-40B4-BE49-F238E27FC236}">
                <a16:creationId xmlns:a16="http://schemas.microsoft.com/office/drawing/2014/main" id="{E4125BD8-8236-4A3C-9923-4E926D9B7080}"/>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CB82C10B-2FF4-4EE4-A950-AEB54455F124}"/>
              </a:ext>
            </a:extLst>
          </p:cNvPr>
          <p:cNvSpPr>
            <a:spLocks noGrp="1"/>
          </p:cNvSpPr>
          <p:nvPr>
            <p:ph type="sldNum" sz="quarter" idx="12"/>
          </p:nvPr>
        </p:nvSpPr>
        <p:spPr/>
        <p:txBody>
          <a:bodyPr/>
          <a:lstStyle/>
          <a:p>
            <a:fld id="{EEDC1AD8-0EC6-4FFD-902B-D0D532CB146F}" type="slidenum">
              <a:rPr lang="es-MX" smtClean="0"/>
              <a:t>‹Nº›</a:t>
            </a:fld>
            <a:endParaRPr lang="es-MX"/>
          </a:p>
        </p:txBody>
      </p:sp>
    </p:spTree>
    <p:extLst>
      <p:ext uri="{BB962C8B-B14F-4D97-AF65-F5344CB8AC3E}">
        <p14:creationId xmlns:p14="http://schemas.microsoft.com/office/powerpoint/2010/main" val="199568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8F1561-9702-4641-92B8-832BBFDCE18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D6A09D76-92B7-43D2-BAAC-49E2C4196A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51FEBE4B-5EEE-478B-B12E-75287E007B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7254B59-5AB6-460B-8026-61608606BB05}"/>
              </a:ext>
            </a:extLst>
          </p:cNvPr>
          <p:cNvSpPr>
            <a:spLocks noGrp="1"/>
          </p:cNvSpPr>
          <p:nvPr>
            <p:ph type="dt" sz="half" idx="10"/>
          </p:nvPr>
        </p:nvSpPr>
        <p:spPr/>
        <p:txBody>
          <a:bodyPr/>
          <a:lstStyle/>
          <a:p>
            <a:fld id="{70B29FFD-A35C-4E55-943C-B069647A6F8E}" type="datetimeFigureOut">
              <a:rPr lang="es-MX" smtClean="0"/>
              <a:t>24/03/2020</a:t>
            </a:fld>
            <a:endParaRPr lang="es-MX"/>
          </a:p>
        </p:txBody>
      </p:sp>
      <p:sp>
        <p:nvSpPr>
          <p:cNvPr id="6" name="Marcador de pie de página 5">
            <a:extLst>
              <a:ext uri="{FF2B5EF4-FFF2-40B4-BE49-F238E27FC236}">
                <a16:creationId xmlns:a16="http://schemas.microsoft.com/office/drawing/2014/main" id="{74E9AC2B-AC30-432F-B46C-B12E11D3E2FD}"/>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7C5A1FBB-AB1D-4DA9-B123-F6AE1D9B13CB}"/>
              </a:ext>
            </a:extLst>
          </p:cNvPr>
          <p:cNvSpPr>
            <a:spLocks noGrp="1"/>
          </p:cNvSpPr>
          <p:nvPr>
            <p:ph type="sldNum" sz="quarter" idx="12"/>
          </p:nvPr>
        </p:nvSpPr>
        <p:spPr/>
        <p:txBody>
          <a:bodyPr/>
          <a:lstStyle/>
          <a:p>
            <a:fld id="{EEDC1AD8-0EC6-4FFD-902B-D0D532CB146F}" type="slidenum">
              <a:rPr lang="es-MX" smtClean="0"/>
              <a:t>‹Nº›</a:t>
            </a:fld>
            <a:endParaRPr lang="es-MX"/>
          </a:p>
        </p:txBody>
      </p:sp>
    </p:spTree>
    <p:extLst>
      <p:ext uri="{BB962C8B-B14F-4D97-AF65-F5344CB8AC3E}">
        <p14:creationId xmlns:p14="http://schemas.microsoft.com/office/powerpoint/2010/main" val="661838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AABBDA-1990-4E74-ACDB-13EE8C6BF52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B2ED97DF-A767-4703-BE44-A68AE8EF1B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5159621F-B645-4B0B-9F5E-3B96383293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95E1CBF-393E-4BF3-A862-32748A9CCF3F}"/>
              </a:ext>
            </a:extLst>
          </p:cNvPr>
          <p:cNvSpPr>
            <a:spLocks noGrp="1"/>
          </p:cNvSpPr>
          <p:nvPr>
            <p:ph type="dt" sz="half" idx="10"/>
          </p:nvPr>
        </p:nvSpPr>
        <p:spPr/>
        <p:txBody>
          <a:bodyPr/>
          <a:lstStyle/>
          <a:p>
            <a:fld id="{70B29FFD-A35C-4E55-943C-B069647A6F8E}" type="datetimeFigureOut">
              <a:rPr lang="es-MX" smtClean="0"/>
              <a:t>24/03/2020</a:t>
            </a:fld>
            <a:endParaRPr lang="es-MX"/>
          </a:p>
        </p:txBody>
      </p:sp>
      <p:sp>
        <p:nvSpPr>
          <p:cNvPr id="6" name="Marcador de pie de página 5">
            <a:extLst>
              <a:ext uri="{FF2B5EF4-FFF2-40B4-BE49-F238E27FC236}">
                <a16:creationId xmlns:a16="http://schemas.microsoft.com/office/drawing/2014/main" id="{4FA930FA-228C-4D6E-A788-93054D5D73D9}"/>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BDE51708-696C-44B2-8831-49F012F06E2F}"/>
              </a:ext>
            </a:extLst>
          </p:cNvPr>
          <p:cNvSpPr>
            <a:spLocks noGrp="1"/>
          </p:cNvSpPr>
          <p:nvPr>
            <p:ph type="sldNum" sz="quarter" idx="12"/>
          </p:nvPr>
        </p:nvSpPr>
        <p:spPr/>
        <p:txBody>
          <a:bodyPr/>
          <a:lstStyle/>
          <a:p>
            <a:fld id="{EEDC1AD8-0EC6-4FFD-902B-D0D532CB146F}" type="slidenum">
              <a:rPr lang="es-MX" smtClean="0"/>
              <a:t>‹Nº›</a:t>
            </a:fld>
            <a:endParaRPr lang="es-MX"/>
          </a:p>
        </p:txBody>
      </p:sp>
    </p:spTree>
    <p:extLst>
      <p:ext uri="{BB962C8B-B14F-4D97-AF65-F5344CB8AC3E}">
        <p14:creationId xmlns:p14="http://schemas.microsoft.com/office/powerpoint/2010/main" val="2297567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D5445F1-DC02-44AA-86F3-82AFE60441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26929411-A3CE-44E9-8E51-71F5C404B1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86EFF728-DB0C-464C-8E91-76D346A690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B29FFD-A35C-4E55-943C-B069647A6F8E}" type="datetimeFigureOut">
              <a:rPr lang="es-MX" smtClean="0"/>
              <a:t>24/03/2020</a:t>
            </a:fld>
            <a:endParaRPr lang="es-MX"/>
          </a:p>
        </p:txBody>
      </p:sp>
      <p:sp>
        <p:nvSpPr>
          <p:cNvPr id="5" name="Marcador de pie de página 4">
            <a:extLst>
              <a:ext uri="{FF2B5EF4-FFF2-40B4-BE49-F238E27FC236}">
                <a16:creationId xmlns:a16="http://schemas.microsoft.com/office/drawing/2014/main" id="{69818E64-924F-4995-A3A3-93DEE715E9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71075B09-C615-493B-B4D1-82FE1F2A06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DC1AD8-0EC6-4FFD-902B-D0D532CB146F}" type="slidenum">
              <a:rPr lang="es-MX" smtClean="0"/>
              <a:t>‹Nº›</a:t>
            </a:fld>
            <a:endParaRPr lang="es-MX"/>
          </a:p>
        </p:txBody>
      </p:sp>
    </p:spTree>
    <p:extLst>
      <p:ext uri="{BB962C8B-B14F-4D97-AF65-F5344CB8AC3E}">
        <p14:creationId xmlns:p14="http://schemas.microsoft.com/office/powerpoint/2010/main" val="1865884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9B2A6F-61C6-4777-BE15-EE4CABCF90B3}"/>
              </a:ext>
            </a:extLst>
          </p:cNvPr>
          <p:cNvSpPr>
            <a:spLocks noGrp="1"/>
          </p:cNvSpPr>
          <p:nvPr>
            <p:ph type="title"/>
          </p:nvPr>
        </p:nvSpPr>
        <p:spPr/>
        <p:txBody>
          <a:bodyPr/>
          <a:lstStyle/>
          <a:p>
            <a:endParaRPr lang="es-MX"/>
          </a:p>
        </p:txBody>
      </p:sp>
      <p:pic>
        <p:nvPicPr>
          <p:cNvPr id="3" name="Imagen 2">
            <a:extLst>
              <a:ext uri="{FF2B5EF4-FFF2-40B4-BE49-F238E27FC236}">
                <a16:creationId xmlns:a16="http://schemas.microsoft.com/office/drawing/2014/main" id="{66E81099-A136-468C-B4B2-159A7472F493}"/>
              </a:ext>
            </a:extLst>
          </p:cNvPr>
          <p:cNvPicPr>
            <a:picLocks noChangeAspect="1"/>
          </p:cNvPicPr>
          <p:nvPr/>
        </p:nvPicPr>
        <p:blipFill>
          <a:blip r:embed="rId3"/>
          <a:stretch>
            <a:fillRect/>
          </a:stretch>
        </p:blipFill>
        <p:spPr>
          <a:xfrm>
            <a:off x="0" y="67056"/>
            <a:ext cx="12192000" cy="6723888"/>
          </a:xfrm>
          <a:prstGeom prst="rect">
            <a:avLst/>
          </a:prstGeom>
        </p:spPr>
      </p:pic>
    </p:spTree>
    <p:extLst>
      <p:ext uri="{BB962C8B-B14F-4D97-AF65-F5344CB8AC3E}">
        <p14:creationId xmlns:p14="http://schemas.microsoft.com/office/powerpoint/2010/main" val="2578923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FAC9D76-D360-4112-87D5-84A78F4D75A2}"/>
              </a:ext>
            </a:extLst>
          </p:cNvPr>
          <p:cNvPicPr>
            <a:picLocks noChangeAspect="1"/>
          </p:cNvPicPr>
          <p:nvPr/>
        </p:nvPicPr>
        <p:blipFill>
          <a:blip r:embed="rId3"/>
          <a:stretch>
            <a:fillRect/>
          </a:stretch>
        </p:blipFill>
        <p:spPr>
          <a:xfrm>
            <a:off x="0" y="0"/>
            <a:ext cx="12192000" cy="6857999"/>
          </a:xfrm>
          <a:prstGeom prst="rect">
            <a:avLst/>
          </a:prstGeom>
        </p:spPr>
      </p:pic>
      <p:sp>
        <p:nvSpPr>
          <p:cNvPr id="2" name="1 CuadroTexto"/>
          <p:cNvSpPr txBox="1"/>
          <p:nvPr/>
        </p:nvSpPr>
        <p:spPr>
          <a:xfrm>
            <a:off x="6827238" y="2421221"/>
            <a:ext cx="446449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ea typeface="+mn-ea"/>
                <a:cs typeface="+mn-cs"/>
              </a:rPr>
              <a:t>PORQUÉ</a:t>
            </a:r>
          </a:p>
        </p:txBody>
      </p:sp>
    </p:spTree>
    <p:extLst>
      <p:ext uri="{BB962C8B-B14F-4D97-AF65-F5344CB8AC3E}">
        <p14:creationId xmlns:p14="http://schemas.microsoft.com/office/powerpoint/2010/main" val="1371914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10260632" cy="7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4193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2416FDB-0CF8-4DEF-AAAD-85A2A268558C}"/>
              </a:ext>
            </a:extLst>
          </p:cNvPr>
          <p:cNvPicPr>
            <a:picLocks noChangeAspect="1"/>
          </p:cNvPicPr>
          <p:nvPr/>
        </p:nvPicPr>
        <p:blipFill>
          <a:blip r:embed="rId3"/>
          <a:stretch>
            <a:fillRect/>
          </a:stretch>
        </p:blipFill>
        <p:spPr>
          <a:xfrm>
            <a:off x="0" y="0"/>
            <a:ext cx="12192000" cy="6857999"/>
          </a:xfrm>
          <a:prstGeom prst="rect">
            <a:avLst/>
          </a:prstGeom>
        </p:spPr>
      </p:pic>
      <p:sp>
        <p:nvSpPr>
          <p:cNvPr id="2" name="1 Rectángulo"/>
          <p:cNvSpPr/>
          <p:nvPr/>
        </p:nvSpPr>
        <p:spPr>
          <a:xfrm>
            <a:off x="6404008" y="1640312"/>
            <a:ext cx="4751606" cy="2677656"/>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ea typeface="+mn-ea"/>
                <a:cs typeface="Times New Roman" panose="02020603050405020304" pitchFamily="18" charset="0"/>
              </a:rPr>
              <a:t>Sobre el mundo que nos rodea</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ea typeface="+mn-ea"/>
                <a:cs typeface="Times New Roman" panose="02020603050405020304" pitchFamily="18" charset="0"/>
              </a:rPr>
              <a:t>Nuestro comportamiento</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ea typeface="+mn-ea"/>
                <a:cs typeface="Times New Roman" panose="02020603050405020304" pitchFamily="18" charset="0"/>
              </a:rPr>
              <a:t>Nuestras capacidades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ea typeface="+mn-ea"/>
                <a:cs typeface="Times New Roman" panose="02020603050405020304" pitchFamily="18" charset="0"/>
              </a:rPr>
              <a:t>Nuestra identidad</a:t>
            </a:r>
          </a:p>
        </p:txBody>
      </p:sp>
    </p:spTree>
    <p:extLst>
      <p:ext uri="{BB962C8B-B14F-4D97-AF65-F5344CB8AC3E}">
        <p14:creationId xmlns:p14="http://schemas.microsoft.com/office/powerpoint/2010/main" val="1035960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9400"/>
            <a:ext cx="12192000" cy="914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990600" y="4581129"/>
            <a:ext cx="10210800" cy="1569660"/>
          </a:xfrm>
          <a:prstGeom prst="rect">
            <a:avLst/>
          </a:prstGeom>
          <a:solidFill>
            <a:srgbClr val="E5E69A">
              <a:alpha val="76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ea typeface="+mn-ea"/>
                <a:cs typeface="+mn-cs"/>
              </a:rPr>
              <a:t>Nuestras creencias proceden del entorno en el que hemos vivido, la experiencia y/o las opiniones de los demás.</a:t>
            </a:r>
          </a:p>
        </p:txBody>
      </p:sp>
    </p:spTree>
    <p:extLst>
      <p:ext uri="{BB962C8B-B14F-4D97-AF65-F5344CB8AC3E}">
        <p14:creationId xmlns:p14="http://schemas.microsoft.com/office/powerpoint/2010/main" val="3749522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92311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1805733" y="1358806"/>
            <a:ext cx="2807179"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1.Improntas</a:t>
            </a:r>
          </a:p>
        </p:txBody>
      </p:sp>
    </p:spTree>
    <p:extLst>
      <p:ext uri="{BB962C8B-B14F-4D97-AF65-F5344CB8AC3E}">
        <p14:creationId xmlns:p14="http://schemas.microsoft.com/office/powerpoint/2010/main" val="2832012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60500"/>
            <a:ext cx="12192000" cy="914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5075312" y="5618709"/>
            <a:ext cx="3212739"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2.El entorno </a:t>
            </a:r>
          </a:p>
        </p:txBody>
      </p:sp>
    </p:spTree>
    <p:extLst>
      <p:ext uri="{BB962C8B-B14F-4D97-AF65-F5344CB8AC3E}">
        <p14:creationId xmlns:p14="http://schemas.microsoft.com/office/powerpoint/2010/main" val="105629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2900" y="2042123"/>
            <a:ext cx="6756400" cy="4815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1316801" y="4719672"/>
            <a:ext cx="3498073"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3.Modelado</a:t>
            </a:r>
          </a:p>
        </p:txBody>
      </p:sp>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930900" cy="3877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416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019" y="-2028825"/>
            <a:ext cx="14016038" cy="1051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2127606" y="5732619"/>
            <a:ext cx="7936788" cy="769441"/>
          </a:xfrm>
          <a:prstGeom prst="rect">
            <a:avLst/>
          </a:prstGeom>
          <a:solidFill>
            <a:srgbClr val="62613A">
              <a:alpha val="76000"/>
            </a:srgb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 Experiencias significativas</a:t>
            </a:r>
          </a:p>
        </p:txBody>
      </p:sp>
    </p:spTree>
    <p:extLst>
      <p:ext uri="{BB962C8B-B14F-4D97-AF65-F5344CB8AC3E}">
        <p14:creationId xmlns:p14="http://schemas.microsoft.com/office/powerpoint/2010/main" val="433955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7800"/>
            <a:ext cx="12192000" cy="9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2660948" y="1052736"/>
            <a:ext cx="2807179"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Filtramos</a:t>
            </a:r>
          </a:p>
        </p:txBody>
      </p:sp>
      <p:sp>
        <p:nvSpPr>
          <p:cNvPr id="3" name="2 Flecha curvada hacia la derecha"/>
          <p:cNvSpPr/>
          <p:nvPr/>
        </p:nvSpPr>
        <p:spPr>
          <a:xfrm>
            <a:off x="2660948" y="2704777"/>
            <a:ext cx="1368152" cy="1944216"/>
          </a:xfrm>
          <a:prstGeom prst="curvedRightArrow">
            <a:avLst/>
          </a:prstGeom>
          <a:solidFill>
            <a:srgbClr val="E5E69A"/>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3 Flecha curvada hacia la izquierda"/>
          <p:cNvSpPr/>
          <p:nvPr/>
        </p:nvSpPr>
        <p:spPr>
          <a:xfrm>
            <a:off x="7315540" y="1052736"/>
            <a:ext cx="1224136" cy="1800200"/>
          </a:xfrm>
          <a:prstGeom prst="curvedLeftArrow">
            <a:avLst/>
          </a:prstGeom>
          <a:solidFill>
            <a:srgbClr val="E5E69A"/>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7407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3201"/>
            <a:ext cx="12103100" cy="907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3046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17DF45A2-C643-4F73-B205-867245F0978E}"/>
              </a:ext>
            </a:extLst>
          </p:cNvPr>
          <p:cNvPicPr>
            <a:picLocks noChangeAspect="1"/>
          </p:cNvPicPr>
          <p:nvPr/>
        </p:nvPicPr>
        <p:blipFill>
          <a:blip r:embed="rId3"/>
          <a:stretch>
            <a:fillRect/>
          </a:stretch>
        </p:blipFill>
        <p:spPr>
          <a:xfrm>
            <a:off x="0" y="-1103587"/>
            <a:ext cx="6637283" cy="8355445"/>
          </a:xfrm>
          <a:prstGeom prst="rect">
            <a:avLst/>
          </a:prstGeom>
        </p:spPr>
      </p:pic>
      <p:pic>
        <p:nvPicPr>
          <p:cNvPr id="5" name="Imagen 4">
            <a:extLst>
              <a:ext uri="{FF2B5EF4-FFF2-40B4-BE49-F238E27FC236}">
                <a16:creationId xmlns:a16="http://schemas.microsoft.com/office/drawing/2014/main" id="{847B49E9-EDD4-47F5-992E-DF70528594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7283" y="1394926"/>
            <a:ext cx="5470826" cy="4068147"/>
          </a:xfrm>
          <a:prstGeom prst="rect">
            <a:avLst/>
          </a:prstGeom>
        </p:spPr>
      </p:pic>
    </p:spTree>
    <p:extLst>
      <p:ext uri="{BB962C8B-B14F-4D97-AF65-F5344CB8AC3E}">
        <p14:creationId xmlns:p14="http://schemas.microsoft.com/office/powerpoint/2010/main" val="95913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5B75717-5A3C-415E-825F-6650618B732C}"/>
              </a:ext>
            </a:extLst>
          </p:cNvPr>
          <p:cNvPicPr>
            <a:picLocks noChangeAspect="1"/>
          </p:cNvPicPr>
          <p:nvPr/>
        </p:nvPicPr>
        <p:blipFill>
          <a:blip r:embed="rId3"/>
          <a:stretch>
            <a:fillRect/>
          </a:stretch>
        </p:blipFill>
        <p:spPr>
          <a:xfrm>
            <a:off x="0" y="0"/>
            <a:ext cx="12192000" cy="6857999"/>
          </a:xfrm>
          <a:prstGeom prst="rect">
            <a:avLst/>
          </a:prstGeom>
        </p:spPr>
      </p:pic>
      <p:sp>
        <p:nvSpPr>
          <p:cNvPr id="2" name="1 Rectángulo"/>
          <p:cNvSpPr/>
          <p:nvPr/>
        </p:nvSpPr>
        <p:spPr>
          <a:xfrm>
            <a:off x="5467082" y="2770346"/>
            <a:ext cx="6724918"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ea typeface="+mn-ea"/>
                <a:cs typeface="+mn-cs"/>
              </a:rPr>
              <a:t>Creencias poderosas </a:t>
            </a:r>
          </a:p>
        </p:txBody>
      </p:sp>
    </p:spTree>
    <p:extLst>
      <p:ext uri="{BB962C8B-B14F-4D97-AF65-F5344CB8AC3E}">
        <p14:creationId xmlns:p14="http://schemas.microsoft.com/office/powerpoint/2010/main" val="4243737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1517949" y="832728"/>
            <a:ext cx="5692584"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ea typeface="+mn-ea"/>
                <a:cs typeface="+mn-cs"/>
              </a:rPr>
              <a:t>Creencias limitantes</a:t>
            </a:r>
          </a:p>
        </p:txBody>
      </p:sp>
    </p:spTree>
    <p:extLst>
      <p:ext uri="{BB962C8B-B14F-4D97-AF65-F5344CB8AC3E}">
        <p14:creationId xmlns:p14="http://schemas.microsoft.com/office/powerpoint/2010/main" val="3528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117601"/>
            <a:ext cx="12230100" cy="9649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4685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2059" y="-144965"/>
            <a:ext cx="9252520" cy="7533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7736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Subtítulo"/>
          <p:cNvSpPr txBox="1">
            <a:spLocks/>
          </p:cNvSpPr>
          <p:nvPr/>
        </p:nvSpPr>
        <p:spPr>
          <a:xfrm>
            <a:off x="1081832" y="439068"/>
            <a:ext cx="6400800" cy="3649960"/>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marR="0" lvl="0" indent="-457200" algn="l" defTabSz="914400" rtl="0" eaLnBrk="1" fontAlgn="auto" latinLnBrk="0" hangingPunct="1">
              <a:lnSpc>
                <a:spcPct val="90000"/>
              </a:lnSpc>
              <a:spcBef>
                <a:spcPts val="1200"/>
              </a:spcBef>
              <a:spcAft>
                <a:spcPts val="200"/>
              </a:spcAft>
              <a:buClr>
                <a:srgbClr val="9DBFBE"/>
              </a:buClr>
              <a:buSzPct val="100000"/>
              <a:buFont typeface="Arial" panose="020B0604020202020204" pitchFamily="34" charset="0"/>
              <a:buChar char="•"/>
              <a:tabLst/>
              <a:defRPr/>
            </a:pPr>
            <a:r>
              <a:rPr kumimoji="0" lang="es-MX" sz="2400" b="1" i="0" u="none" strike="noStrike" kern="1200" cap="none" spc="0" normalizeH="0" baseline="0" noProof="0" dirty="0">
                <a:ln>
                  <a:noFill/>
                </a:ln>
                <a:solidFill>
                  <a:prstClr val="black"/>
                </a:solidFill>
                <a:uLnTx/>
                <a:uFillTx/>
                <a:latin typeface="Century Gothic" panose="020B0502020202020204" pitchFamily="34" charset="0"/>
                <a:ea typeface="+mn-ea"/>
                <a:cs typeface="Times New Roman" panose="02020603050405020304" pitchFamily="18" charset="0"/>
              </a:rPr>
              <a:t>Sin sufrimiento no hay beneficio</a:t>
            </a:r>
          </a:p>
          <a:p>
            <a:pPr marL="457200" marR="0" lvl="0" indent="-457200" algn="l" defTabSz="914400" rtl="0" eaLnBrk="1" fontAlgn="auto" latinLnBrk="0" hangingPunct="1">
              <a:lnSpc>
                <a:spcPct val="90000"/>
              </a:lnSpc>
              <a:spcBef>
                <a:spcPts val="1200"/>
              </a:spcBef>
              <a:spcAft>
                <a:spcPts val="200"/>
              </a:spcAft>
              <a:buClr>
                <a:srgbClr val="9DBFBE"/>
              </a:buClr>
              <a:buSzPct val="100000"/>
              <a:buFont typeface="Arial" panose="020B0604020202020204" pitchFamily="34" charset="0"/>
              <a:buChar char="•"/>
              <a:tabLst/>
              <a:defRPr/>
            </a:pPr>
            <a:r>
              <a:rPr kumimoji="0" lang="es-MX" sz="2400" b="1" i="0" u="none" strike="noStrike" kern="1200" cap="none" spc="0" normalizeH="0" baseline="0" noProof="0" dirty="0">
                <a:ln>
                  <a:noFill/>
                </a:ln>
                <a:solidFill>
                  <a:prstClr val="black"/>
                </a:solidFill>
                <a:uLnTx/>
                <a:uFillTx/>
                <a:latin typeface="Century Gothic" panose="020B0502020202020204" pitchFamily="34" charset="0"/>
                <a:ea typeface="+mn-ea"/>
                <a:cs typeface="Times New Roman" panose="02020603050405020304" pitchFamily="18" charset="0"/>
              </a:rPr>
              <a:t>Con sangre la letra entra</a:t>
            </a:r>
          </a:p>
          <a:p>
            <a:pPr marL="457200" marR="0" lvl="0" indent="-457200" algn="l" defTabSz="914400" rtl="0" eaLnBrk="1" fontAlgn="auto" latinLnBrk="0" hangingPunct="1">
              <a:lnSpc>
                <a:spcPct val="90000"/>
              </a:lnSpc>
              <a:spcBef>
                <a:spcPts val="1200"/>
              </a:spcBef>
              <a:spcAft>
                <a:spcPts val="200"/>
              </a:spcAft>
              <a:buClr>
                <a:srgbClr val="9DBFBE"/>
              </a:buClr>
              <a:buSzPct val="100000"/>
              <a:buFont typeface="Arial" panose="020B0604020202020204" pitchFamily="34" charset="0"/>
              <a:buChar char="•"/>
              <a:tabLst/>
              <a:defRPr/>
            </a:pPr>
            <a:r>
              <a:rPr kumimoji="0" lang="es-MX" sz="2400" b="1" i="0" u="none" strike="noStrike" kern="1200" cap="none" spc="0" normalizeH="0" baseline="0" noProof="0" dirty="0">
                <a:ln>
                  <a:noFill/>
                </a:ln>
                <a:solidFill>
                  <a:prstClr val="black"/>
                </a:solidFill>
                <a:uLnTx/>
                <a:uFillTx/>
                <a:latin typeface="Century Gothic" panose="020B0502020202020204" pitchFamily="34" charset="0"/>
                <a:ea typeface="+mn-ea"/>
                <a:cs typeface="Times New Roman" panose="02020603050405020304" pitchFamily="18" charset="0"/>
              </a:rPr>
              <a:t>Los otros son mejores que yo</a:t>
            </a:r>
          </a:p>
          <a:p>
            <a:pPr marL="457200" marR="0" lvl="0" indent="-457200" algn="l" defTabSz="914400" rtl="0" eaLnBrk="1" fontAlgn="auto" latinLnBrk="0" hangingPunct="1">
              <a:lnSpc>
                <a:spcPct val="90000"/>
              </a:lnSpc>
              <a:spcBef>
                <a:spcPts val="1200"/>
              </a:spcBef>
              <a:spcAft>
                <a:spcPts val="200"/>
              </a:spcAft>
              <a:buClr>
                <a:srgbClr val="9DBFBE"/>
              </a:buClr>
              <a:buSzPct val="100000"/>
              <a:buFont typeface="Arial" panose="020B0604020202020204" pitchFamily="34" charset="0"/>
              <a:buChar char="•"/>
              <a:tabLst/>
              <a:defRPr/>
            </a:pPr>
            <a:r>
              <a:rPr kumimoji="0" lang="es-MX" sz="2400" b="1" i="0" u="none" strike="noStrike" kern="1200" cap="none" spc="0" normalizeH="0" baseline="0" noProof="0" dirty="0">
                <a:ln>
                  <a:noFill/>
                </a:ln>
                <a:solidFill>
                  <a:prstClr val="black"/>
                </a:solidFill>
                <a:uLnTx/>
                <a:uFillTx/>
                <a:latin typeface="Century Gothic" panose="020B0502020202020204" pitchFamily="34" charset="0"/>
                <a:ea typeface="+mn-ea"/>
                <a:cs typeface="Times New Roman" panose="02020603050405020304" pitchFamily="18" charset="0"/>
              </a:rPr>
              <a:t>No se puede  ganar sin que otro pierda</a:t>
            </a:r>
          </a:p>
          <a:p>
            <a:pPr marL="457200" marR="0" lvl="0" indent="-457200" algn="l" defTabSz="914400" rtl="0" eaLnBrk="1" fontAlgn="auto" latinLnBrk="0" hangingPunct="1">
              <a:lnSpc>
                <a:spcPct val="90000"/>
              </a:lnSpc>
              <a:spcBef>
                <a:spcPts val="1200"/>
              </a:spcBef>
              <a:spcAft>
                <a:spcPts val="200"/>
              </a:spcAft>
              <a:buClr>
                <a:srgbClr val="9DBFBE"/>
              </a:buClr>
              <a:buSzPct val="100000"/>
              <a:buFont typeface="Arial" panose="020B0604020202020204" pitchFamily="34" charset="0"/>
              <a:buChar char="•"/>
              <a:tabLst/>
              <a:defRPr/>
            </a:pPr>
            <a:r>
              <a:rPr kumimoji="0" lang="es-MX" sz="2400" b="1" i="0" u="none" strike="noStrike" kern="1200" cap="none" spc="0" normalizeH="0" baseline="0" noProof="0" dirty="0">
                <a:ln>
                  <a:noFill/>
                </a:ln>
                <a:solidFill>
                  <a:prstClr val="black"/>
                </a:solidFill>
                <a:uLnTx/>
                <a:uFillTx/>
                <a:latin typeface="Century Gothic" panose="020B0502020202020204" pitchFamily="34" charset="0"/>
                <a:ea typeface="+mn-ea"/>
                <a:cs typeface="Times New Roman" panose="02020603050405020304" pitchFamily="18" charset="0"/>
              </a:rPr>
              <a:t>El éxito requiere tiempo</a:t>
            </a:r>
          </a:p>
          <a:p>
            <a:pPr marL="457200" marR="0" lvl="0" indent="-457200" algn="l" defTabSz="914400" rtl="0" eaLnBrk="1" fontAlgn="auto" latinLnBrk="0" hangingPunct="1">
              <a:lnSpc>
                <a:spcPct val="90000"/>
              </a:lnSpc>
              <a:spcBef>
                <a:spcPts val="1200"/>
              </a:spcBef>
              <a:spcAft>
                <a:spcPts val="200"/>
              </a:spcAft>
              <a:buClr>
                <a:srgbClr val="9DBFBE"/>
              </a:buClr>
              <a:buSzPct val="100000"/>
              <a:buFont typeface="Arial" panose="020B0604020202020204" pitchFamily="34" charset="0"/>
              <a:buChar char="•"/>
              <a:tabLst/>
              <a:defRPr/>
            </a:pPr>
            <a:r>
              <a:rPr kumimoji="0" lang="es-MX" sz="2400" b="1" i="0" u="none" strike="noStrike" kern="1200" cap="none" spc="0" normalizeH="0" baseline="0" noProof="0" dirty="0">
                <a:ln>
                  <a:noFill/>
                </a:ln>
                <a:solidFill>
                  <a:prstClr val="black"/>
                </a:solidFill>
                <a:uLnTx/>
                <a:uFillTx/>
                <a:latin typeface="Century Gothic" panose="020B0502020202020204" pitchFamily="34" charset="0"/>
                <a:ea typeface="+mn-ea"/>
                <a:cs typeface="Times New Roman" panose="02020603050405020304" pitchFamily="18" charset="0"/>
              </a:rPr>
              <a:t>No puedo fiarme de nadie</a:t>
            </a:r>
          </a:p>
          <a:p>
            <a:pPr marL="457200" marR="0" lvl="0" indent="-457200" algn="l" defTabSz="914400" rtl="0" eaLnBrk="1" fontAlgn="auto" latinLnBrk="0" hangingPunct="1">
              <a:lnSpc>
                <a:spcPct val="90000"/>
              </a:lnSpc>
              <a:spcBef>
                <a:spcPts val="1200"/>
              </a:spcBef>
              <a:spcAft>
                <a:spcPts val="200"/>
              </a:spcAft>
              <a:buClr>
                <a:srgbClr val="9DBFBE"/>
              </a:buClr>
              <a:buSzPct val="100000"/>
              <a:buFont typeface="Arial" panose="020B0604020202020204" pitchFamily="34" charset="0"/>
              <a:buChar char="•"/>
              <a:tabLst/>
              <a:defRPr/>
            </a:pPr>
            <a:r>
              <a:rPr kumimoji="0" lang="es-MX" sz="2400" b="1" i="0" u="none" strike="noStrike" kern="1200" cap="none" spc="0" normalizeH="0" baseline="0" noProof="0" dirty="0">
                <a:ln>
                  <a:noFill/>
                </a:ln>
                <a:solidFill>
                  <a:prstClr val="black"/>
                </a:solidFill>
                <a:uLnTx/>
                <a:uFillTx/>
                <a:latin typeface="Century Gothic" panose="020B0502020202020204" pitchFamily="34" charset="0"/>
                <a:ea typeface="+mn-ea"/>
                <a:cs typeface="Times New Roman" panose="02020603050405020304" pitchFamily="18" charset="0"/>
              </a:rPr>
              <a:t>Nunca consigo lo que quiero</a:t>
            </a:r>
          </a:p>
          <a:p>
            <a:pPr marL="457200" marR="0" lvl="0" indent="-457200" algn="l" defTabSz="914400" rtl="0" eaLnBrk="1" fontAlgn="auto" latinLnBrk="0" hangingPunct="1">
              <a:lnSpc>
                <a:spcPct val="90000"/>
              </a:lnSpc>
              <a:spcBef>
                <a:spcPts val="1200"/>
              </a:spcBef>
              <a:spcAft>
                <a:spcPts val="200"/>
              </a:spcAft>
              <a:buClr>
                <a:srgbClr val="9DBFBE"/>
              </a:buClr>
              <a:buSzPct val="100000"/>
              <a:buFont typeface="Arial" panose="020B0604020202020204" pitchFamily="34" charset="0"/>
              <a:buChar char="•"/>
              <a:tabLst/>
              <a:defRPr/>
            </a:pPr>
            <a:r>
              <a:rPr kumimoji="0" lang="es-MX" sz="2400" b="1" i="0" u="none" strike="noStrike" kern="1200" cap="none" spc="0" normalizeH="0" baseline="0" noProof="0" dirty="0">
                <a:ln>
                  <a:noFill/>
                </a:ln>
                <a:solidFill>
                  <a:prstClr val="black"/>
                </a:solidFill>
                <a:uLnTx/>
                <a:uFillTx/>
                <a:latin typeface="Century Gothic" panose="020B0502020202020204" pitchFamily="34" charset="0"/>
                <a:ea typeface="+mn-ea"/>
                <a:cs typeface="Times New Roman" panose="02020603050405020304" pitchFamily="18" charset="0"/>
              </a:rPr>
              <a:t>Los hombres no deben llorar</a:t>
            </a:r>
          </a:p>
          <a:p>
            <a:pPr marL="457200" marR="0" lvl="0" indent="-457200" algn="l" defTabSz="914400" rtl="0" eaLnBrk="1" fontAlgn="auto" latinLnBrk="0" hangingPunct="1">
              <a:lnSpc>
                <a:spcPct val="90000"/>
              </a:lnSpc>
              <a:spcBef>
                <a:spcPts val="1200"/>
              </a:spcBef>
              <a:spcAft>
                <a:spcPts val="200"/>
              </a:spcAft>
              <a:buClr>
                <a:srgbClr val="9DBFBE"/>
              </a:buClr>
              <a:buSzPct val="100000"/>
              <a:buFont typeface="Arial" panose="020B0604020202020204" pitchFamily="34" charset="0"/>
              <a:buChar char="•"/>
              <a:tabLst/>
              <a:defRPr/>
            </a:pPr>
            <a:r>
              <a:rPr kumimoji="0" lang="es-MX" sz="2400" b="1" i="0" u="none" strike="noStrike" kern="1200" cap="none" spc="0" normalizeH="0" baseline="0" noProof="0" dirty="0">
                <a:ln>
                  <a:noFill/>
                </a:ln>
                <a:solidFill>
                  <a:prstClr val="black"/>
                </a:solidFill>
                <a:uLnTx/>
                <a:uFillTx/>
                <a:latin typeface="Century Gothic" panose="020B0502020202020204" pitchFamily="34" charset="0"/>
                <a:ea typeface="+mn-ea"/>
                <a:cs typeface="Times New Roman" panose="02020603050405020304" pitchFamily="18" charset="0"/>
              </a:rPr>
              <a:t>El dinero corrompe</a:t>
            </a:r>
          </a:p>
          <a:p>
            <a:pPr marL="457200" marR="0" lvl="0" indent="-457200" algn="l" defTabSz="914400" rtl="0" eaLnBrk="1" fontAlgn="auto" latinLnBrk="0" hangingPunct="1">
              <a:lnSpc>
                <a:spcPct val="90000"/>
              </a:lnSpc>
              <a:spcBef>
                <a:spcPts val="1200"/>
              </a:spcBef>
              <a:spcAft>
                <a:spcPts val="200"/>
              </a:spcAft>
              <a:buClr>
                <a:srgbClr val="9DBFBE"/>
              </a:buClr>
              <a:buSzPct val="100000"/>
              <a:buFont typeface="Arial" panose="020B0604020202020204" pitchFamily="34" charset="0"/>
              <a:buChar char="•"/>
              <a:tabLst/>
              <a:defRPr/>
            </a:pPr>
            <a:r>
              <a:rPr kumimoji="0" lang="es-MX" sz="2400" b="1" i="0" u="none" strike="noStrike" kern="1200" cap="none" spc="0" normalizeH="0" baseline="0" noProof="0" dirty="0">
                <a:ln>
                  <a:noFill/>
                </a:ln>
                <a:solidFill>
                  <a:prstClr val="black"/>
                </a:solidFill>
                <a:uLnTx/>
                <a:uFillTx/>
                <a:latin typeface="Century Gothic" panose="020B0502020202020204" pitchFamily="34" charset="0"/>
                <a:ea typeface="+mn-ea"/>
                <a:cs typeface="Times New Roman" panose="02020603050405020304" pitchFamily="18" charset="0"/>
              </a:rPr>
              <a:t>He llegado  mis límites</a:t>
            </a:r>
          </a:p>
          <a:p>
            <a:pPr marL="457200" marR="0" lvl="0" indent="-457200" algn="l" defTabSz="914400" rtl="0" eaLnBrk="1" fontAlgn="auto" latinLnBrk="0" hangingPunct="1">
              <a:lnSpc>
                <a:spcPct val="90000"/>
              </a:lnSpc>
              <a:spcBef>
                <a:spcPts val="1200"/>
              </a:spcBef>
              <a:spcAft>
                <a:spcPts val="200"/>
              </a:spcAft>
              <a:buClr>
                <a:srgbClr val="9DBFBE"/>
              </a:buClr>
              <a:buSzPct val="100000"/>
              <a:buFont typeface="Arial" panose="020B0604020202020204" pitchFamily="34" charset="0"/>
              <a:buChar char="•"/>
              <a:tabLst/>
              <a:defRPr/>
            </a:pPr>
            <a:r>
              <a:rPr kumimoji="0" lang="es-MX" sz="2400" b="1" i="0" u="none" strike="noStrike" kern="1200" cap="none" spc="0" normalizeH="0" baseline="0" noProof="0" dirty="0">
                <a:ln>
                  <a:noFill/>
                </a:ln>
                <a:solidFill>
                  <a:prstClr val="black"/>
                </a:solidFill>
                <a:uLnTx/>
                <a:uFillTx/>
                <a:latin typeface="Century Gothic" panose="020B0502020202020204" pitchFamily="34" charset="0"/>
                <a:ea typeface="+mn-ea"/>
                <a:cs typeface="Times New Roman" panose="02020603050405020304" pitchFamily="18" charset="0"/>
              </a:rPr>
              <a:t>Para ser feliz debo ser rico</a:t>
            </a:r>
          </a:p>
          <a:p>
            <a:pPr marL="457200" marR="0" lvl="0" indent="-457200" algn="l" defTabSz="914400" rtl="0" eaLnBrk="1" fontAlgn="auto" latinLnBrk="0" hangingPunct="1">
              <a:lnSpc>
                <a:spcPct val="90000"/>
              </a:lnSpc>
              <a:spcBef>
                <a:spcPts val="1200"/>
              </a:spcBef>
              <a:spcAft>
                <a:spcPts val="200"/>
              </a:spcAft>
              <a:buClr>
                <a:srgbClr val="9DBFBE"/>
              </a:buClr>
              <a:buSzPct val="100000"/>
              <a:buFont typeface="Arial" panose="020B0604020202020204" pitchFamily="34" charset="0"/>
              <a:buChar char="•"/>
              <a:tabLst/>
              <a:defRPr/>
            </a:pPr>
            <a:endParaRPr kumimoji="0" lang="es-MX" sz="2400" b="1" i="0" u="none" strike="noStrike" kern="1200" cap="none" spc="0" normalizeH="0" baseline="0" noProof="0" dirty="0">
              <a:ln>
                <a:noFill/>
              </a:ln>
              <a:solidFill>
                <a:prstClr val="black"/>
              </a:solidFill>
              <a:uLnTx/>
              <a:uFillTx/>
              <a:latin typeface="Century Gothic" panose="020B0502020202020204" pitchFamily="34" charset="0"/>
              <a:ea typeface="+mn-ea"/>
              <a:cs typeface="Times New Roman" panose="02020603050405020304" pitchFamily="18" charset="0"/>
            </a:endParaRPr>
          </a:p>
        </p:txBody>
      </p:sp>
      <p:pic>
        <p:nvPicPr>
          <p:cNvPr id="3" name="Imagen 2">
            <a:extLst>
              <a:ext uri="{FF2B5EF4-FFF2-40B4-BE49-F238E27FC236}">
                <a16:creationId xmlns:a16="http://schemas.microsoft.com/office/drawing/2014/main" id="{E9A78221-E0F4-456D-9B07-079B152A02C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7254131" y="1500981"/>
            <a:ext cx="3856037" cy="38560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014023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4418"/>
            <a:ext cx="13109978" cy="10550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6768604" y="1693039"/>
            <a:ext cx="5112568" cy="3785652"/>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Times New Roman" panose="02020603050405020304" pitchFamily="18" charset="0"/>
              </a:rPr>
              <a:t>Desesperanza</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Times New Roman" panose="02020603050405020304" pitchFamily="18" charset="0"/>
              </a:rPr>
              <a:t>Sentimientos de impotencia</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Times New Roman" panose="02020603050405020304" pitchFamily="18" charset="0"/>
              </a:rPr>
              <a:t>Ausencia de mérito</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MX"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400008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44558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51243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0" y="0"/>
            <a:ext cx="12191999" cy="2308324"/>
          </a:xfrm>
          <a:prstGeom prst="rect">
            <a:avLst/>
          </a:prstGeom>
          <a:solidFill>
            <a:srgbClr val="0070C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8800" b="1" i="0"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mn-ea"/>
                <a:cs typeface="Arial" panose="020B0604020202020204" pitchFamily="34" charset="0"/>
              </a:rPr>
              <a:t>Ciclo</a:t>
            </a:r>
            <a:endParaRPr kumimoji="0" lang="es-MX" sz="2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mn-ea"/>
              <a:cs typeface="Arial" panose="020B0604020202020204" pitchFamily="34" charset="0"/>
            </a:endParaRPr>
          </a:p>
          <a:p>
            <a:pPr marR="0" lvl="0" algn="ctr" defTabSz="457200" rtl="0" eaLnBrk="1" fontAlgn="auto" latinLnBrk="0" hangingPunct="1">
              <a:lnSpc>
                <a:spcPct val="100000"/>
              </a:lnSpc>
              <a:spcBef>
                <a:spcPts val="0"/>
              </a:spcBef>
              <a:spcAft>
                <a:spcPts val="0"/>
              </a:spcAft>
              <a:buClrTx/>
              <a:buSzTx/>
              <a:tabLst/>
              <a:defRPr/>
            </a:pPr>
            <a:r>
              <a:rPr kumimoji="0" lang="es-MX" sz="32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mn-ea"/>
                <a:cs typeface="Arial" panose="020B0604020202020204" pitchFamily="34" charset="0"/>
              </a:rPr>
              <a:t>Insatisfacción con los acontecimientos presentes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2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mn-ea"/>
              <a:cs typeface="Arial" panose="020B0604020202020204" pitchFamily="34" charset="0"/>
            </a:endParaRPr>
          </a:p>
        </p:txBody>
      </p:sp>
      <p:sp>
        <p:nvSpPr>
          <p:cNvPr id="4" name="Rectángulo 3">
            <a:extLst>
              <a:ext uri="{FF2B5EF4-FFF2-40B4-BE49-F238E27FC236}">
                <a16:creationId xmlns:a16="http://schemas.microsoft.com/office/drawing/2014/main" id="{97F01E2F-7897-4F7E-98E6-2A2A0815AAF5}"/>
              </a:ext>
            </a:extLst>
          </p:cNvPr>
          <p:cNvSpPr/>
          <p:nvPr/>
        </p:nvSpPr>
        <p:spPr>
          <a:xfrm>
            <a:off x="711829" y="4978722"/>
            <a:ext cx="11125201" cy="1077218"/>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La creencia anterior pasa a formar parte de las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   filas  de las creencias  desfasadas</a:t>
            </a:r>
          </a:p>
        </p:txBody>
      </p:sp>
      <p:sp>
        <p:nvSpPr>
          <p:cNvPr id="6" name="Rectángulo 5">
            <a:extLst>
              <a:ext uri="{FF2B5EF4-FFF2-40B4-BE49-F238E27FC236}">
                <a16:creationId xmlns:a16="http://schemas.microsoft.com/office/drawing/2014/main" id="{39315F1C-78AA-4EB0-AF33-C8A751344CE2}"/>
              </a:ext>
            </a:extLst>
          </p:cNvPr>
          <p:cNvSpPr/>
          <p:nvPr/>
        </p:nvSpPr>
        <p:spPr>
          <a:xfrm>
            <a:off x="711829" y="4332391"/>
            <a:ext cx="4131259" cy="584775"/>
          </a:xfrm>
          <a:prstGeom prst="rect">
            <a:avLst/>
          </a:prstGeom>
        </p:spPr>
        <p:txBody>
          <a:bodyPr wrap="none">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¡Nueva creencia!</a:t>
            </a:r>
          </a:p>
        </p:txBody>
      </p:sp>
      <p:sp>
        <p:nvSpPr>
          <p:cNvPr id="7" name="Rectángulo 6">
            <a:extLst>
              <a:ext uri="{FF2B5EF4-FFF2-40B4-BE49-F238E27FC236}">
                <a16:creationId xmlns:a16="http://schemas.microsoft.com/office/drawing/2014/main" id="{5EDD5A17-2A6B-4901-8465-9C3AEEB11B73}"/>
              </a:ext>
            </a:extLst>
          </p:cNvPr>
          <p:cNvSpPr/>
          <p:nvPr/>
        </p:nvSpPr>
        <p:spPr>
          <a:xfrm>
            <a:off x="711829" y="3686060"/>
            <a:ext cx="11309186" cy="584775"/>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Deseo de creer en algo distinto – </a:t>
            </a:r>
            <a:r>
              <a:rPr kumimoji="0" lang="es-MX" sz="32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actúa como si </a:t>
            </a:r>
            <a:r>
              <a:rPr kumimoji="0" lang="es-MX"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 </a:t>
            </a:r>
          </a:p>
        </p:txBody>
      </p:sp>
      <p:sp>
        <p:nvSpPr>
          <p:cNvPr id="9" name="Rectángulo 8">
            <a:extLst>
              <a:ext uri="{FF2B5EF4-FFF2-40B4-BE49-F238E27FC236}">
                <a16:creationId xmlns:a16="http://schemas.microsoft.com/office/drawing/2014/main" id="{ED7BE2D1-012E-40E1-95A9-092DDC09A5BE}"/>
              </a:ext>
            </a:extLst>
          </p:cNvPr>
          <p:cNvSpPr/>
          <p:nvPr/>
        </p:nvSpPr>
        <p:spPr>
          <a:xfrm>
            <a:off x="711829" y="2685786"/>
            <a:ext cx="11480170" cy="1077218"/>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Duda acerca de la creencia existente -</a:t>
            </a:r>
            <a:r>
              <a:rPr kumimoji="0" lang="es-MX" sz="3200" b="0" i="0" u="none" strike="noStrike" kern="1200" cap="none" spc="0" normalizeH="0" noProof="0" dirty="0">
                <a:ln>
                  <a:noFill/>
                </a:ln>
                <a:solidFill>
                  <a:prstClr val="black"/>
                </a:solidFill>
                <a:effectLst/>
                <a:uLnTx/>
                <a:uFillTx/>
                <a:latin typeface="Century Gothic" panose="020B0502020202020204" pitchFamily="34" charset="0"/>
                <a:ea typeface="+mn-ea"/>
                <a:cs typeface="Arial" panose="020B0604020202020204" pitchFamily="34" charset="0"/>
              </a:rPr>
              <a:t> </a:t>
            </a:r>
          </a:p>
          <a:p>
            <a:pPr marR="0" lvl="0" algn="l" defTabSz="457200" rtl="0" eaLnBrk="1" fontAlgn="auto" latinLnBrk="0" hangingPunct="1">
              <a:lnSpc>
                <a:spcPct val="100000"/>
              </a:lnSpc>
              <a:spcBef>
                <a:spcPts val="0"/>
              </a:spcBef>
              <a:spcAft>
                <a:spcPts val="0"/>
              </a:spcAft>
              <a:buClrTx/>
              <a:buSzTx/>
              <a:tabLst/>
              <a:defRPr/>
            </a:pPr>
            <a:r>
              <a:rPr kumimoji="0" lang="es-MX" sz="32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     supón que es falsa </a:t>
            </a:r>
          </a:p>
        </p:txBody>
      </p:sp>
    </p:spTree>
    <p:extLst>
      <p:ext uri="{BB962C8B-B14F-4D97-AF65-F5344CB8AC3E}">
        <p14:creationId xmlns:p14="http://schemas.microsoft.com/office/powerpoint/2010/main" val="411987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5848"/>
            <a:ext cx="12192000" cy="914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8942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BEBA8EAE-BF5A-486C-A8C5-ECC9F3942E4B}">
                <a14:imgProps xmlns:a14="http://schemas.microsoft.com/office/drawing/2010/main">
                  <a14:imgLayer r:embed="rId4">
                    <a14:imgEffect>
                      <a14:backgroundRemoval t="5146" b="98048" l="9987" r="89947">
                        <a14:foregroundMark x1="32490" y1="54126" x2="33089" y2="74712"/>
                        <a14:foregroundMark x1="38549" y1="55812" x2="41278" y2="56433"/>
                        <a14:foregroundMark x1="40013" y1="53061" x2="39814" y2="50843"/>
                        <a14:foregroundMark x1="42277" y1="48625" x2="42277" y2="48625"/>
                        <a14:foregroundMark x1="37284" y1="48358" x2="37284" y2="48358"/>
                        <a14:foregroundMark x1="51265" y1="44188" x2="49800" y2="43567"/>
                        <a14:foregroundMark x1="50200" y1="40816" x2="48935" y2="39752"/>
                        <a14:foregroundMark x1="72304" y1="25555" x2="72304" y2="23602"/>
                        <a14:foregroundMark x1="70839" y1="23336" x2="70839" y2="21917"/>
                        <a14:foregroundMark x1="64581" y1="32742" x2="64381" y2="31411"/>
                      </a14:backgroundRemoval>
                    </a14:imgEffect>
                  </a14:imgLayer>
                </a14:imgProps>
              </a:ext>
            </a:extLst>
          </a:blip>
          <a:stretch>
            <a:fillRect/>
          </a:stretch>
        </p:blipFill>
        <p:spPr>
          <a:xfrm>
            <a:off x="-823472" y="0"/>
            <a:ext cx="9139944" cy="6858000"/>
          </a:xfrm>
          <a:prstGeom prst="rect">
            <a:avLst/>
          </a:prstGeom>
        </p:spPr>
      </p:pic>
      <p:sp>
        <p:nvSpPr>
          <p:cNvPr id="3" name="CuadroTexto 2"/>
          <p:cNvSpPr txBox="1"/>
          <p:nvPr/>
        </p:nvSpPr>
        <p:spPr>
          <a:xfrm>
            <a:off x="5702300" y="4155480"/>
            <a:ext cx="68199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7200" b="0" i="0" u="none" strike="noStrike" kern="1200" cap="none" spc="0" normalizeH="0" baseline="0" noProof="0" dirty="0">
                <a:ln>
                  <a:noFill/>
                </a:ln>
                <a:solidFill>
                  <a:srgbClr val="1D9A78"/>
                </a:solidFill>
                <a:effectLst>
                  <a:outerShdw blurRad="38100" dist="38100" dir="2700000" algn="tl">
                    <a:srgbClr val="000000">
                      <a:alpha val="43137"/>
                    </a:srgbClr>
                  </a:outerShdw>
                </a:effectLst>
                <a:uLnTx/>
                <a:uFillTx/>
                <a:latin typeface="Century Gothic" panose="020B0502020202020204" pitchFamily="34" charset="0"/>
                <a:ea typeface="+mn-ea"/>
                <a:cs typeface="+mn-cs"/>
              </a:rPr>
              <a:t>CREENCIAS</a:t>
            </a:r>
          </a:p>
        </p:txBody>
      </p:sp>
    </p:spTree>
    <p:extLst>
      <p:ext uri="{BB962C8B-B14F-4D97-AF65-F5344CB8AC3E}">
        <p14:creationId xmlns:p14="http://schemas.microsoft.com/office/powerpoint/2010/main" val="3415146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9071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Título"/>
          <p:cNvSpPr>
            <a:spLocks noGrp="1"/>
          </p:cNvSpPr>
          <p:nvPr>
            <p:ph type="ctrTitle"/>
          </p:nvPr>
        </p:nvSpPr>
        <p:spPr>
          <a:xfrm>
            <a:off x="1496796" y="4535516"/>
            <a:ext cx="9198408" cy="1595264"/>
          </a:xfrm>
          <a:solidFill>
            <a:srgbClr val="FF0000">
              <a:alpha val="72000"/>
            </a:srgbClr>
          </a:solidFill>
        </p:spPr>
        <p:txBody>
          <a:bodyPr>
            <a:normAutofit fontScale="90000"/>
          </a:bodyPr>
          <a:lstStyle/>
          <a:p>
            <a:r>
              <a:rPr lang="es-MX" sz="3600" dirty="0">
                <a:solidFill>
                  <a:srgbClr val="FFFFCC"/>
                </a:solidFill>
                <a:effectLst>
                  <a:outerShdw blurRad="38100" dist="38100" dir="2700000" algn="tl">
                    <a:srgbClr val="000000">
                      <a:alpha val="43137"/>
                    </a:srgbClr>
                  </a:outerShdw>
                </a:effectLst>
                <a:latin typeface="Century Gothic" panose="020B0502020202020204" pitchFamily="34" charset="0"/>
              </a:rPr>
              <a:t>"</a:t>
            </a:r>
            <a:r>
              <a:rPr lang="es-MX" sz="3600" dirty="0">
                <a:solidFill>
                  <a:srgbClr val="FFFFCC"/>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Tanto si piensas que puedes, como si piensas que no puedes, estás en lo cierto”</a:t>
            </a:r>
            <a:br>
              <a:rPr lang="es-MX" sz="3600" dirty="0">
                <a:solidFill>
                  <a:srgbClr val="FFFFCC"/>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br>
            <a:r>
              <a:rPr lang="es-MX" sz="3600" dirty="0">
                <a:solidFill>
                  <a:srgbClr val="FFFFCC"/>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Henry Ford.</a:t>
            </a:r>
          </a:p>
        </p:txBody>
      </p:sp>
    </p:spTree>
    <p:extLst>
      <p:ext uri="{BB962C8B-B14F-4D97-AF65-F5344CB8AC3E}">
        <p14:creationId xmlns:p14="http://schemas.microsoft.com/office/powerpoint/2010/main" val="3519379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2135560" y="476672"/>
            <a:ext cx="7772400" cy="5760640"/>
          </a:xfrm>
        </p:spPr>
        <p:txBody>
          <a:bodyPr>
            <a:normAutofit/>
          </a:bodyPr>
          <a:lstStyle/>
          <a:p>
            <a:br>
              <a:rPr lang="es-MX" dirty="0"/>
            </a:br>
            <a:endParaRPr lang="es-MX"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7613506" y="689653"/>
            <a:ext cx="4032448" cy="37856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6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ea typeface="+mn-ea"/>
                <a:cs typeface="Arial" panose="020B0604020202020204" pitchFamily="34" charset="0"/>
              </a:rPr>
              <a:t>Mucho esfuerzo, poco avance</a:t>
            </a:r>
          </a:p>
        </p:txBody>
      </p:sp>
    </p:spTree>
    <p:extLst>
      <p:ext uri="{BB962C8B-B14F-4D97-AF65-F5344CB8AC3E}">
        <p14:creationId xmlns:p14="http://schemas.microsoft.com/office/powerpoint/2010/main" val="1516637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AB6B15FC-B7A2-476B-A0E3-603087BDB304}"/>
              </a:ext>
            </a:extLst>
          </p:cNvPr>
          <p:cNvPicPr>
            <a:picLocks noChangeAspect="1"/>
          </p:cNvPicPr>
          <p:nvPr/>
        </p:nvPicPr>
        <p:blipFill>
          <a:blip r:embed="rId3"/>
          <a:stretch>
            <a:fillRect/>
          </a:stretch>
        </p:blipFill>
        <p:spPr>
          <a:xfrm>
            <a:off x="0" y="0"/>
            <a:ext cx="12192000" cy="6857999"/>
          </a:xfrm>
          <a:prstGeom prst="rect">
            <a:avLst/>
          </a:prstGeom>
        </p:spPr>
      </p:pic>
      <p:sp>
        <p:nvSpPr>
          <p:cNvPr id="2" name="1 Título"/>
          <p:cNvSpPr>
            <a:spLocks noGrp="1"/>
          </p:cNvSpPr>
          <p:nvPr>
            <p:ph type="title"/>
          </p:nvPr>
        </p:nvSpPr>
        <p:spPr>
          <a:xfrm>
            <a:off x="5800987" y="4520085"/>
            <a:ext cx="8321040" cy="1450757"/>
          </a:xfrm>
        </p:spPr>
        <p:txBody>
          <a:bodyPr/>
          <a:lstStyle/>
          <a:p>
            <a:r>
              <a:rPr lang="es-MX" dirty="0">
                <a:effectLst>
                  <a:outerShdw blurRad="38100" dist="38100" dir="2700000" algn="tl">
                    <a:srgbClr val="000000">
                      <a:alpha val="43137"/>
                    </a:srgbClr>
                  </a:outerShdw>
                </a:effectLst>
                <a:latin typeface="Century Gothic" panose="020B0502020202020204" pitchFamily="34" charset="0"/>
              </a:rPr>
              <a:t>¿Qué piensas sobre …?</a:t>
            </a:r>
          </a:p>
        </p:txBody>
      </p:sp>
      <p:sp>
        <p:nvSpPr>
          <p:cNvPr id="4" name="3 CuadroTexto"/>
          <p:cNvSpPr txBox="1"/>
          <p:nvPr/>
        </p:nvSpPr>
        <p:spPr>
          <a:xfrm>
            <a:off x="6716390" y="770606"/>
            <a:ext cx="3623320" cy="286232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3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El mundo</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MX" sz="3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3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Tú mismo</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MX" sz="3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3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Tú como líder</a:t>
            </a:r>
          </a:p>
        </p:txBody>
      </p:sp>
    </p:spTree>
    <p:extLst>
      <p:ext uri="{BB962C8B-B14F-4D97-AF65-F5344CB8AC3E}">
        <p14:creationId xmlns:p14="http://schemas.microsoft.com/office/powerpoint/2010/main" val="2714028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589045" y="910056"/>
            <a:ext cx="374441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Pensamiento, palabras, acciones </a:t>
            </a:r>
          </a:p>
        </p:txBody>
      </p:sp>
      <p:sp>
        <p:nvSpPr>
          <p:cNvPr id="4" name="Rectángulo 3">
            <a:extLst>
              <a:ext uri="{FF2B5EF4-FFF2-40B4-BE49-F238E27FC236}">
                <a16:creationId xmlns:a16="http://schemas.microsoft.com/office/drawing/2014/main" id="{4C6BBF2A-AB44-4249-BEF4-1E9359BB4480}"/>
              </a:ext>
            </a:extLst>
          </p:cNvPr>
          <p:cNvSpPr/>
          <p:nvPr/>
        </p:nvSpPr>
        <p:spPr>
          <a:xfrm>
            <a:off x="8666922" y="-159026"/>
            <a:ext cx="4472608" cy="7414591"/>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1 CuadroTexto"/>
          <p:cNvSpPr txBox="1"/>
          <p:nvPr/>
        </p:nvSpPr>
        <p:spPr>
          <a:xfrm>
            <a:off x="8348869" y="4029405"/>
            <a:ext cx="338437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4800" b="0" i="0" u="none" strike="noStrike" kern="1200" cap="none" spc="0" normalizeH="0" baseline="0" noProof="0" dirty="0">
                <a:ln>
                  <a:noFill/>
                </a:ln>
                <a:solidFill>
                  <a:srgbClr val="1D9A78"/>
                </a:solidFill>
                <a:effectLst>
                  <a:outerShdw blurRad="38100" dist="38100" dir="2700000" algn="tl">
                    <a:srgbClr val="000000">
                      <a:alpha val="43137"/>
                    </a:srgbClr>
                  </a:outerShdw>
                </a:effectLst>
                <a:uLnTx/>
                <a:uFillTx/>
                <a:latin typeface="Century Gothic" panose="020B0502020202020204" pitchFamily="34" charset="0"/>
                <a:ea typeface="+mn-ea"/>
                <a:cs typeface="Arial" panose="020B0604020202020204" pitchFamily="34" charset="0"/>
              </a:rPr>
              <a:t>Valores y Creencias</a:t>
            </a:r>
          </a:p>
        </p:txBody>
      </p:sp>
    </p:spTree>
    <p:extLst>
      <p:ext uri="{BB962C8B-B14F-4D97-AF65-F5344CB8AC3E}">
        <p14:creationId xmlns:p14="http://schemas.microsoft.com/office/powerpoint/2010/main" val="4272593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720" y="-889000"/>
            <a:ext cx="12795440" cy="9980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2030368" y="780496"/>
            <a:ext cx="8131263"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El cerebro aprende a saber qué esperar de cada momento </a:t>
            </a:r>
          </a:p>
        </p:txBody>
      </p:sp>
    </p:spTree>
    <p:extLst>
      <p:ext uri="{BB962C8B-B14F-4D97-AF65-F5344CB8AC3E}">
        <p14:creationId xmlns:p14="http://schemas.microsoft.com/office/powerpoint/2010/main" val="2947892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3425"/>
            <a:ext cx="12192000" cy="891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533400" y="4089276"/>
            <a:ext cx="10642600" cy="1938992"/>
          </a:xfrm>
          <a:prstGeom prst="rect">
            <a:avLst/>
          </a:prstGeom>
          <a:solidFill>
            <a:srgbClr val="81A0B8">
              <a:alpha val="66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4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ea typeface="+mn-ea"/>
                <a:cs typeface="+mn-cs"/>
              </a:rPr>
              <a:t>Construimos las creencias basándonos en nuestras experiencias, luego actuamos como si fuesen ciertas.</a:t>
            </a:r>
          </a:p>
        </p:txBody>
      </p:sp>
    </p:spTree>
    <p:extLst>
      <p:ext uri="{BB962C8B-B14F-4D97-AF65-F5344CB8AC3E}">
        <p14:creationId xmlns:p14="http://schemas.microsoft.com/office/powerpoint/2010/main" val="117437633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595</Words>
  <Application>Microsoft Office PowerPoint</Application>
  <PresentationFormat>Panorámica</PresentationFormat>
  <Paragraphs>85</Paragraphs>
  <Slides>28</Slides>
  <Notes>28</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28</vt:i4>
      </vt:variant>
    </vt:vector>
  </HeadingPairs>
  <TitlesOfParts>
    <vt:vector size="33" baseType="lpstr">
      <vt:lpstr>Arial</vt:lpstr>
      <vt:lpstr>Calibri</vt:lpstr>
      <vt:lpstr>Calibri Light</vt:lpstr>
      <vt:lpstr>Century Gothic</vt:lpstr>
      <vt:lpstr>Tema de Office</vt:lpstr>
      <vt:lpstr>Presentación de PowerPoint</vt:lpstr>
      <vt:lpstr>Presentación de PowerPoint</vt:lpstr>
      <vt:lpstr>Presentación de PowerPoint</vt:lpstr>
      <vt:lpstr>"Tanto si piensas que puedes, como si piensas que no puedes, estás en lo cierto”         Henry Ford.</vt:lpstr>
      <vt:lpstr> </vt:lpstr>
      <vt:lpstr>¿Qué piensas sobre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Castellanos, Irene</dc:creator>
  <cp:lastModifiedBy>Castellanos, Irene</cp:lastModifiedBy>
  <cp:revision>5</cp:revision>
  <cp:lastPrinted>2020-03-18T21:10:45Z</cp:lastPrinted>
  <dcterms:created xsi:type="dcterms:W3CDTF">2020-03-18T19:23:31Z</dcterms:created>
  <dcterms:modified xsi:type="dcterms:W3CDTF">2020-03-24T18:54:49Z</dcterms:modified>
</cp:coreProperties>
</file>