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ABEEF_907598A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5" r:id="rId5"/>
    <p:sldMasterId id="2147483880" r:id="rId6"/>
  </p:sldMasterIdLst>
  <p:notesMasterIdLst>
    <p:notesMasterId r:id="rId23"/>
  </p:notesMasterIdLst>
  <p:handoutMasterIdLst>
    <p:handoutMasterId r:id="rId24"/>
  </p:handoutMasterIdLst>
  <p:sldIdLst>
    <p:sldId id="311" r:id="rId7"/>
    <p:sldId id="2147139311" r:id="rId8"/>
    <p:sldId id="428" r:id="rId9"/>
    <p:sldId id="2147139296" r:id="rId10"/>
    <p:sldId id="2147139312" r:id="rId11"/>
    <p:sldId id="2147139301" r:id="rId12"/>
    <p:sldId id="2147139315" r:id="rId13"/>
    <p:sldId id="2147139313" r:id="rId14"/>
    <p:sldId id="422" r:id="rId15"/>
    <p:sldId id="2147139308" r:id="rId16"/>
    <p:sldId id="2147139314" r:id="rId17"/>
    <p:sldId id="2147139304" r:id="rId18"/>
    <p:sldId id="275" r:id="rId19"/>
    <p:sldId id="2147139307" r:id="rId20"/>
    <p:sldId id="2147139302" r:id="rId21"/>
    <p:sldId id="264"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D42D13-F928-9FCA-917A-7BA5DC979AAC}" name="Mallon, Rachel" initials="MR" userId="S::rachelm@oriflame.com::9bfad1ff-aeb7-4672-a9ba-9fdb98796385" providerId="AD"/>
  <p188:author id="{E53FD93E-1F1E-69B8-252A-DDA89175CFCD}" name="Charpentier, Caroline" initials="CC" userId="S::CCharpentier@oriflame.com::75960bfb-24dd-4fa3-8e95-58bf10ead8a1" providerId="AD"/>
  <p188:author id="{461C7C89-DBC7-66D3-D492-E74898B635C8}" name="Cruise, Anna" initials="CA" userId="S::ACruise@oriflame.com::f4040dfb-5412-472f-9241-68efa0ddd04b" providerId="AD"/>
  <p188:author id="{3BA9C88B-185C-C0C1-6574-B485F74C1F38}" name="Szymczuk, Agnieszka" initials="SA" userId="S::aszymczuk@oriflame.com::839532ad-52ba-4a9b-9b1a-d7bf4801a11f" providerId="AD"/>
  <p188:author id="{E1EA19B9-3C19-99AB-960C-32B4C07DF1C4}" name="Gajda, Jolanta" initials="GJ" userId="S::jolanta.gajda@oriflame.com::15a13363-0ebf-44ec-b048-7729e9ae10cc" providerId="AD"/>
  <p188:author id="{20C1B5EC-EB44-9F64-0AEF-3381D8A1B566}" name="Cruise, Anna" initials="CA" userId="S::acruise@oriflame.com::f4040dfb-5412-472f-9241-68efa0ddd0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AA"/>
    <a:srgbClr val="797979"/>
    <a:srgbClr val="E1CFDE"/>
    <a:srgbClr val="CECECE"/>
    <a:srgbClr val="D0D0D0"/>
    <a:srgbClr val="E0DDD3"/>
    <a:srgbClr val="FAFAFA"/>
    <a:srgbClr val="62666A"/>
    <a:srgbClr val="8E7469"/>
    <a:srgbClr val="A47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74224" autoAdjust="0"/>
  </p:normalViewPr>
  <p:slideViewPr>
    <p:cSldViewPr snapToGrid="0">
      <p:cViewPr>
        <p:scale>
          <a:sx n="33" d="100"/>
          <a:sy n="33" d="100"/>
        </p:scale>
        <p:origin x="1924" y="3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dez, Stephanie [External]" userId="5a676c4a-7f87-4514-bc10-551d3919cdb7" providerId="ADAL" clId="{4F7BB35C-C099-483C-B01C-8653F22DAE84}"/>
    <pc:docChg chg="undo custSel modSld">
      <pc:chgData name="Mendez, Stephanie [External]" userId="5a676c4a-7f87-4514-bc10-551d3919cdb7" providerId="ADAL" clId="{4F7BB35C-C099-483C-B01C-8653F22DAE84}" dt="2023-10-10T05:58:21.537" v="2882" actId="1076"/>
      <pc:docMkLst>
        <pc:docMk/>
      </pc:docMkLst>
      <pc:sldChg chg="modSp mod">
        <pc:chgData name="Mendez, Stephanie [External]" userId="5a676c4a-7f87-4514-bc10-551d3919cdb7" providerId="ADAL" clId="{4F7BB35C-C099-483C-B01C-8653F22DAE84}" dt="2023-10-10T04:43:57.190" v="19" actId="790"/>
        <pc:sldMkLst>
          <pc:docMk/>
          <pc:sldMk cId="2162212811" sldId="311"/>
        </pc:sldMkLst>
        <pc:spChg chg="mod">
          <ac:chgData name="Mendez, Stephanie [External]" userId="5a676c4a-7f87-4514-bc10-551d3919cdb7" providerId="ADAL" clId="{4F7BB35C-C099-483C-B01C-8653F22DAE84}" dt="2023-10-10T04:43:57.190" v="19" actId="790"/>
          <ac:spMkLst>
            <pc:docMk/>
            <pc:sldMk cId="2162212811" sldId="311"/>
            <ac:spMk id="6" creationId="{DCBA458F-A692-9B8C-EDF4-947AC71EF571}"/>
          </ac:spMkLst>
        </pc:spChg>
      </pc:sldChg>
      <pc:sldChg chg="modSp mod modNotesTx">
        <pc:chgData name="Mendez, Stephanie [External]" userId="5a676c4a-7f87-4514-bc10-551d3919cdb7" providerId="ADAL" clId="{4F7BB35C-C099-483C-B01C-8653F22DAE84}" dt="2023-10-10T05:31:47.567" v="1539" actId="113"/>
        <pc:sldMkLst>
          <pc:docMk/>
          <pc:sldMk cId="1424802438" sldId="422"/>
        </pc:sldMkLst>
        <pc:spChg chg="mod">
          <ac:chgData name="Mendez, Stephanie [External]" userId="5a676c4a-7f87-4514-bc10-551d3919cdb7" providerId="ADAL" clId="{4F7BB35C-C099-483C-B01C-8653F22DAE84}" dt="2023-10-10T05:27:26.874" v="1475" actId="20577"/>
          <ac:spMkLst>
            <pc:docMk/>
            <pc:sldMk cId="1424802438" sldId="422"/>
            <ac:spMk id="4" creationId="{BF0257CB-503C-A483-DB47-5EE0A22F3B10}"/>
          </ac:spMkLst>
        </pc:spChg>
        <pc:spChg chg="mod">
          <ac:chgData name="Mendez, Stephanie [External]" userId="5a676c4a-7f87-4514-bc10-551d3919cdb7" providerId="ADAL" clId="{4F7BB35C-C099-483C-B01C-8653F22DAE84}" dt="2023-10-10T05:29:08.623" v="1504" actId="113"/>
          <ac:spMkLst>
            <pc:docMk/>
            <pc:sldMk cId="1424802438" sldId="422"/>
            <ac:spMk id="5" creationId="{DF7AF6DF-14B1-67C8-5A3E-6EEE72AFE796}"/>
          </ac:spMkLst>
        </pc:spChg>
      </pc:sldChg>
      <pc:sldChg chg="modSp mod modNotesTx">
        <pc:chgData name="Mendez, Stephanie [External]" userId="5a676c4a-7f87-4514-bc10-551d3919cdb7" providerId="ADAL" clId="{4F7BB35C-C099-483C-B01C-8653F22DAE84}" dt="2023-10-10T04:55:30.894" v="415" actId="313"/>
        <pc:sldMkLst>
          <pc:docMk/>
          <pc:sldMk cId="2927915369" sldId="428"/>
        </pc:sldMkLst>
        <pc:spChg chg="mod">
          <ac:chgData name="Mendez, Stephanie [External]" userId="5a676c4a-7f87-4514-bc10-551d3919cdb7" providerId="ADAL" clId="{4F7BB35C-C099-483C-B01C-8653F22DAE84}" dt="2023-10-10T04:55:22.179" v="413" actId="313"/>
          <ac:spMkLst>
            <pc:docMk/>
            <pc:sldMk cId="2927915369" sldId="428"/>
            <ac:spMk id="4" creationId="{8DE221DE-DD68-5CA2-384E-8802532AD512}"/>
          </ac:spMkLst>
        </pc:spChg>
        <pc:spChg chg="mod">
          <ac:chgData name="Mendez, Stephanie [External]" userId="5a676c4a-7f87-4514-bc10-551d3919cdb7" providerId="ADAL" clId="{4F7BB35C-C099-483C-B01C-8653F22DAE84}" dt="2023-10-10T04:55:26.412" v="414" actId="14100"/>
          <ac:spMkLst>
            <pc:docMk/>
            <pc:sldMk cId="2927915369" sldId="428"/>
            <ac:spMk id="6" creationId="{C3B9CA68-07A2-5632-2AE3-0DFB1C9CC203}"/>
          </ac:spMkLst>
        </pc:spChg>
        <pc:spChg chg="mod">
          <ac:chgData name="Mendez, Stephanie [External]" userId="5a676c4a-7f87-4514-bc10-551d3919cdb7" providerId="ADAL" clId="{4F7BB35C-C099-483C-B01C-8653F22DAE84}" dt="2023-10-10T04:55:30.894" v="415" actId="313"/>
          <ac:spMkLst>
            <pc:docMk/>
            <pc:sldMk cId="2927915369" sldId="428"/>
            <ac:spMk id="7" creationId="{E76EA640-3193-7EC6-0240-F1B904A8D475}"/>
          </ac:spMkLst>
        </pc:spChg>
        <pc:spChg chg="mod">
          <ac:chgData name="Mendez, Stephanie [External]" userId="5a676c4a-7f87-4514-bc10-551d3919cdb7" providerId="ADAL" clId="{4F7BB35C-C099-483C-B01C-8653F22DAE84}" dt="2023-10-10T04:55:19.882" v="412" actId="313"/>
          <ac:spMkLst>
            <pc:docMk/>
            <pc:sldMk cId="2927915369" sldId="428"/>
            <ac:spMk id="10" creationId="{A77E16C9-56E5-B782-0815-CF09DAAF4336}"/>
          </ac:spMkLst>
        </pc:spChg>
      </pc:sldChg>
      <pc:sldChg chg="modSp mod">
        <pc:chgData name="Mendez, Stephanie [External]" userId="5a676c4a-7f87-4514-bc10-551d3919cdb7" providerId="ADAL" clId="{4F7BB35C-C099-483C-B01C-8653F22DAE84}" dt="2023-10-10T04:55:54.620" v="441" actId="20577"/>
        <pc:sldMkLst>
          <pc:docMk/>
          <pc:sldMk cId="681160978" sldId="2147139296"/>
        </pc:sldMkLst>
        <pc:spChg chg="mod">
          <ac:chgData name="Mendez, Stephanie [External]" userId="5a676c4a-7f87-4514-bc10-551d3919cdb7" providerId="ADAL" clId="{4F7BB35C-C099-483C-B01C-8653F22DAE84}" dt="2023-10-10T04:55:54.620" v="441" actId="20577"/>
          <ac:spMkLst>
            <pc:docMk/>
            <pc:sldMk cId="681160978" sldId="2147139296"/>
            <ac:spMk id="7" creationId="{DFCA4592-597A-7F8B-1B4D-999C2C4A3B12}"/>
          </ac:spMkLst>
        </pc:spChg>
      </pc:sldChg>
      <pc:sldChg chg="modSp mod">
        <pc:chgData name="Mendez, Stephanie [External]" userId="5a676c4a-7f87-4514-bc10-551d3919cdb7" providerId="ADAL" clId="{4F7BB35C-C099-483C-B01C-8653F22DAE84}" dt="2023-10-10T05:00:59.184" v="515" actId="313"/>
        <pc:sldMkLst>
          <pc:docMk/>
          <pc:sldMk cId="3767702404" sldId="2147139301"/>
        </pc:sldMkLst>
        <pc:spChg chg="mod">
          <ac:chgData name="Mendez, Stephanie [External]" userId="5a676c4a-7f87-4514-bc10-551d3919cdb7" providerId="ADAL" clId="{4F7BB35C-C099-483C-B01C-8653F22DAE84}" dt="2023-10-10T05:00:59.184" v="515" actId="313"/>
          <ac:spMkLst>
            <pc:docMk/>
            <pc:sldMk cId="3767702404" sldId="2147139301"/>
            <ac:spMk id="7" creationId="{F26448BE-4136-166D-5E4D-B734E973794B}"/>
          </ac:spMkLst>
        </pc:spChg>
      </pc:sldChg>
      <pc:sldChg chg="addSp delSp modSp mod">
        <pc:chgData name="Mendez, Stephanie [External]" userId="5a676c4a-7f87-4514-bc10-551d3919cdb7" providerId="ADAL" clId="{4F7BB35C-C099-483C-B01C-8653F22DAE84}" dt="2023-10-10T05:58:21.537" v="2882" actId="1076"/>
        <pc:sldMkLst>
          <pc:docMk/>
          <pc:sldMk cId="3021710951" sldId="2147139302"/>
        </pc:sldMkLst>
        <pc:spChg chg="mod">
          <ac:chgData name="Mendez, Stephanie [External]" userId="5a676c4a-7f87-4514-bc10-551d3919cdb7" providerId="ADAL" clId="{4F7BB35C-C099-483C-B01C-8653F22DAE84}" dt="2023-10-10T05:58:16.084" v="2881" actId="403"/>
          <ac:spMkLst>
            <pc:docMk/>
            <pc:sldMk cId="3021710951" sldId="2147139302"/>
            <ac:spMk id="4" creationId="{BEAFFB15-A5B1-0376-E9DF-DFAB74CC3B78}"/>
          </ac:spMkLst>
        </pc:spChg>
        <pc:spChg chg="add mod">
          <ac:chgData name="Mendez, Stephanie [External]" userId="5a676c4a-7f87-4514-bc10-551d3919cdb7" providerId="ADAL" clId="{4F7BB35C-C099-483C-B01C-8653F22DAE84}" dt="2023-10-10T05:58:21.537" v="2882" actId="1076"/>
          <ac:spMkLst>
            <pc:docMk/>
            <pc:sldMk cId="3021710951" sldId="2147139302"/>
            <ac:spMk id="6" creationId="{36200C8C-844E-426A-B8BB-04D6679C0147}"/>
          </ac:spMkLst>
        </pc:spChg>
        <pc:spChg chg="del">
          <ac:chgData name="Mendez, Stephanie [External]" userId="5a676c4a-7f87-4514-bc10-551d3919cdb7" providerId="ADAL" clId="{4F7BB35C-C099-483C-B01C-8653F22DAE84}" dt="2023-10-10T05:56:42.369" v="2864" actId="478"/>
          <ac:spMkLst>
            <pc:docMk/>
            <pc:sldMk cId="3021710951" sldId="2147139302"/>
            <ac:spMk id="10" creationId="{FB67BD09-4BA7-4A6A-04C9-1C53AF4842A8}"/>
          </ac:spMkLst>
        </pc:spChg>
      </pc:sldChg>
      <pc:sldChg chg="modSp mod modNotesTx">
        <pc:chgData name="Mendez, Stephanie [External]" userId="5a676c4a-7f87-4514-bc10-551d3919cdb7" providerId="ADAL" clId="{4F7BB35C-C099-483C-B01C-8653F22DAE84}" dt="2023-10-10T05:41:30.920" v="2187" actId="20577"/>
        <pc:sldMkLst>
          <pc:docMk/>
          <pc:sldMk cId="3085122432" sldId="2147139304"/>
        </pc:sldMkLst>
        <pc:spChg chg="mod">
          <ac:chgData name="Mendez, Stephanie [External]" userId="5a676c4a-7f87-4514-bc10-551d3919cdb7" providerId="ADAL" clId="{4F7BB35C-C099-483C-B01C-8653F22DAE84}" dt="2023-10-10T05:41:30.920" v="2187" actId="20577"/>
          <ac:spMkLst>
            <pc:docMk/>
            <pc:sldMk cId="3085122432" sldId="2147139304"/>
            <ac:spMk id="6" creationId="{E2DCE997-21C6-54F8-74D1-A9EC333C31D1}"/>
          </ac:spMkLst>
        </pc:spChg>
        <pc:spChg chg="mod">
          <ac:chgData name="Mendez, Stephanie [External]" userId="5a676c4a-7f87-4514-bc10-551d3919cdb7" providerId="ADAL" clId="{4F7BB35C-C099-483C-B01C-8653F22DAE84}" dt="2023-10-10T05:37:00.018" v="1904" actId="20577"/>
          <ac:spMkLst>
            <pc:docMk/>
            <pc:sldMk cId="3085122432" sldId="2147139304"/>
            <ac:spMk id="9" creationId="{D115F4AF-7A2E-579B-3395-5626DCB5A316}"/>
          </ac:spMkLst>
        </pc:spChg>
        <pc:spChg chg="mod">
          <ac:chgData name="Mendez, Stephanie [External]" userId="5a676c4a-7f87-4514-bc10-551d3919cdb7" providerId="ADAL" clId="{4F7BB35C-C099-483C-B01C-8653F22DAE84}" dt="2023-10-10T05:39:10.581" v="2159" actId="790"/>
          <ac:spMkLst>
            <pc:docMk/>
            <pc:sldMk cId="3085122432" sldId="2147139304"/>
            <ac:spMk id="14" creationId="{2759D820-34AA-B1A2-9406-26A3BA030EA0}"/>
          </ac:spMkLst>
        </pc:spChg>
        <pc:spChg chg="mod">
          <ac:chgData name="Mendez, Stephanie [External]" userId="5a676c4a-7f87-4514-bc10-551d3919cdb7" providerId="ADAL" clId="{4F7BB35C-C099-483C-B01C-8653F22DAE84}" dt="2023-10-10T05:37:50.532" v="2030" actId="6549"/>
          <ac:spMkLst>
            <pc:docMk/>
            <pc:sldMk cId="3085122432" sldId="2147139304"/>
            <ac:spMk id="25" creationId="{18A43162-9D93-FD3D-1BF2-0B35FA1CF673}"/>
          </ac:spMkLst>
        </pc:spChg>
        <pc:spChg chg="mod">
          <ac:chgData name="Mendez, Stephanie [External]" userId="5a676c4a-7f87-4514-bc10-551d3919cdb7" providerId="ADAL" clId="{4F7BB35C-C099-483C-B01C-8653F22DAE84}" dt="2023-10-10T05:38:08.644" v="2069" actId="20577"/>
          <ac:spMkLst>
            <pc:docMk/>
            <pc:sldMk cId="3085122432" sldId="2147139304"/>
            <ac:spMk id="39" creationId="{C1DE5EBE-A8A1-E22F-042A-31E472DA20AD}"/>
          </ac:spMkLst>
        </pc:spChg>
        <pc:spChg chg="mod">
          <ac:chgData name="Mendez, Stephanie [External]" userId="5a676c4a-7f87-4514-bc10-551d3919cdb7" providerId="ADAL" clId="{4F7BB35C-C099-483C-B01C-8653F22DAE84}" dt="2023-10-10T05:38:36.017" v="2135" actId="313"/>
          <ac:spMkLst>
            <pc:docMk/>
            <pc:sldMk cId="3085122432" sldId="2147139304"/>
            <ac:spMk id="40" creationId="{E588A3D3-2251-9673-7467-69F6234A2703}"/>
          </ac:spMkLst>
        </pc:spChg>
      </pc:sldChg>
      <pc:sldChg chg="addSp delSp modSp mod">
        <pc:chgData name="Mendez, Stephanie [External]" userId="5a676c4a-7f87-4514-bc10-551d3919cdb7" providerId="ADAL" clId="{4F7BB35C-C099-483C-B01C-8653F22DAE84}" dt="2023-10-10T05:55:38.102" v="2858" actId="313"/>
        <pc:sldMkLst>
          <pc:docMk/>
          <pc:sldMk cId="3412711615" sldId="2147139307"/>
        </pc:sldMkLst>
        <pc:spChg chg="add mod">
          <ac:chgData name="Mendez, Stephanie [External]" userId="5a676c4a-7f87-4514-bc10-551d3919cdb7" providerId="ADAL" clId="{4F7BB35C-C099-483C-B01C-8653F22DAE84}" dt="2023-10-10T05:54:42.708" v="2831" actId="1076"/>
          <ac:spMkLst>
            <pc:docMk/>
            <pc:sldMk cId="3412711615" sldId="2147139307"/>
            <ac:spMk id="8" creationId="{9CF6DFBF-7966-438F-8C69-E0FFB10DE9F1}"/>
          </ac:spMkLst>
        </pc:spChg>
        <pc:spChg chg="mod">
          <ac:chgData name="Mendez, Stephanie [External]" userId="5a676c4a-7f87-4514-bc10-551d3919cdb7" providerId="ADAL" clId="{4F7BB35C-C099-483C-B01C-8653F22DAE84}" dt="2023-10-10T05:55:38.102" v="2858" actId="313"/>
          <ac:spMkLst>
            <pc:docMk/>
            <pc:sldMk cId="3412711615" sldId="2147139307"/>
            <ac:spMk id="11" creationId="{5BF7D798-6492-D13B-E9A4-25DFE757F7DE}"/>
          </ac:spMkLst>
        </pc:spChg>
        <pc:spChg chg="del">
          <ac:chgData name="Mendez, Stephanie [External]" userId="5a676c4a-7f87-4514-bc10-551d3919cdb7" providerId="ADAL" clId="{4F7BB35C-C099-483C-B01C-8653F22DAE84}" dt="2023-10-10T05:54:26.969" v="2829" actId="478"/>
          <ac:spMkLst>
            <pc:docMk/>
            <pc:sldMk cId="3412711615" sldId="2147139307"/>
            <ac:spMk id="12" creationId="{15C90F97-82FC-6267-8545-52DA5C7756D2}"/>
          </ac:spMkLst>
        </pc:spChg>
      </pc:sldChg>
      <pc:sldChg chg="modSp mod modNotesTx">
        <pc:chgData name="Mendez, Stephanie [External]" userId="5a676c4a-7f87-4514-bc10-551d3919cdb7" providerId="ADAL" clId="{4F7BB35C-C099-483C-B01C-8653F22DAE84}" dt="2023-10-10T05:48:16.933" v="2490" actId="20577"/>
        <pc:sldMkLst>
          <pc:docMk/>
          <pc:sldMk cId="2239374383" sldId="2147139308"/>
        </pc:sldMkLst>
        <pc:spChg chg="mod">
          <ac:chgData name="Mendez, Stephanie [External]" userId="5a676c4a-7f87-4514-bc10-551d3919cdb7" providerId="ADAL" clId="{4F7BB35C-C099-483C-B01C-8653F22DAE84}" dt="2023-10-10T05:34:27.457" v="1779" actId="313"/>
          <ac:spMkLst>
            <pc:docMk/>
            <pc:sldMk cId="2239374383" sldId="2147139308"/>
            <ac:spMk id="3" creationId="{F890647E-6DA7-5877-D128-0DFC8229E9DE}"/>
          </ac:spMkLst>
        </pc:spChg>
        <pc:spChg chg="mod">
          <ac:chgData name="Mendez, Stephanie [External]" userId="5a676c4a-7f87-4514-bc10-551d3919cdb7" providerId="ADAL" clId="{4F7BB35C-C099-483C-B01C-8653F22DAE84}" dt="2023-10-10T05:34:24.154" v="1778" actId="5793"/>
          <ac:spMkLst>
            <pc:docMk/>
            <pc:sldMk cId="2239374383" sldId="2147139308"/>
            <ac:spMk id="4" creationId="{104A1214-E1E2-36F0-78EA-6845A7169A44}"/>
          </ac:spMkLst>
        </pc:spChg>
        <pc:spChg chg="mod">
          <ac:chgData name="Mendez, Stephanie [External]" userId="5a676c4a-7f87-4514-bc10-551d3919cdb7" providerId="ADAL" clId="{4F7BB35C-C099-483C-B01C-8653F22DAE84}" dt="2023-10-10T05:47:08.075" v="2478" actId="14100"/>
          <ac:spMkLst>
            <pc:docMk/>
            <pc:sldMk cId="2239374383" sldId="2147139308"/>
            <ac:spMk id="5" creationId="{1CEEDBF7-B174-6C7E-7043-3F376FED812E}"/>
          </ac:spMkLst>
        </pc:spChg>
        <pc:spChg chg="mod">
          <ac:chgData name="Mendez, Stephanie [External]" userId="5a676c4a-7f87-4514-bc10-551d3919cdb7" providerId="ADAL" clId="{4F7BB35C-C099-483C-B01C-8653F22DAE84}" dt="2023-10-10T05:48:16.933" v="2490" actId="20577"/>
          <ac:spMkLst>
            <pc:docMk/>
            <pc:sldMk cId="2239374383" sldId="2147139308"/>
            <ac:spMk id="6" creationId="{9E3BDD7E-5EE3-2614-C5CA-76B77B9DC1B4}"/>
          </ac:spMkLst>
        </pc:spChg>
        <pc:spChg chg="mod">
          <ac:chgData name="Mendez, Stephanie [External]" userId="5a676c4a-7f87-4514-bc10-551d3919cdb7" providerId="ADAL" clId="{4F7BB35C-C099-483C-B01C-8653F22DAE84}" dt="2023-10-10T05:33:49.149" v="1706" actId="313"/>
          <ac:spMkLst>
            <pc:docMk/>
            <pc:sldMk cId="2239374383" sldId="2147139308"/>
            <ac:spMk id="9" creationId="{CDE00191-6D68-ABDE-0D8E-C155C7A4FAC3}"/>
          </ac:spMkLst>
        </pc:spChg>
        <pc:spChg chg="mod">
          <ac:chgData name="Mendez, Stephanie [External]" userId="5a676c4a-7f87-4514-bc10-551d3919cdb7" providerId="ADAL" clId="{4F7BB35C-C099-483C-B01C-8653F22DAE84}" dt="2023-10-10T05:36:07.305" v="1889" actId="1076"/>
          <ac:spMkLst>
            <pc:docMk/>
            <pc:sldMk cId="2239374383" sldId="2147139308"/>
            <ac:spMk id="12" creationId="{5AE90422-E94F-FB68-6169-487F723CBF79}"/>
          </ac:spMkLst>
        </pc:spChg>
        <pc:spChg chg="mod">
          <ac:chgData name="Mendez, Stephanie [External]" userId="5a676c4a-7f87-4514-bc10-551d3919cdb7" providerId="ADAL" clId="{4F7BB35C-C099-483C-B01C-8653F22DAE84}" dt="2023-10-10T05:44:00.047" v="2222" actId="790"/>
          <ac:spMkLst>
            <pc:docMk/>
            <pc:sldMk cId="2239374383" sldId="2147139308"/>
            <ac:spMk id="17" creationId="{2828AE3E-9126-FC95-8A67-96F4F364BB48}"/>
          </ac:spMkLst>
        </pc:spChg>
        <pc:picChg chg="mod">
          <ac:chgData name="Mendez, Stephanie [External]" userId="5a676c4a-7f87-4514-bc10-551d3919cdb7" providerId="ADAL" clId="{4F7BB35C-C099-483C-B01C-8653F22DAE84}" dt="2023-10-10T05:35:10.036" v="1837" actId="1076"/>
          <ac:picMkLst>
            <pc:docMk/>
            <pc:sldMk cId="2239374383" sldId="2147139308"/>
            <ac:picMk id="13" creationId="{9FB74596-5FEE-259A-387D-F2419A57DC07}"/>
          </ac:picMkLst>
        </pc:picChg>
      </pc:sldChg>
      <pc:sldChg chg="modSp mod modNotesTx">
        <pc:chgData name="Mendez, Stephanie [External]" userId="5a676c4a-7f87-4514-bc10-551d3919cdb7" providerId="ADAL" clId="{4F7BB35C-C099-483C-B01C-8653F22DAE84}" dt="2023-10-10T04:53:12.662" v="304" actId="313"/>
        <pc:sldMkLst>
          <pc:docMk/>
          <pc:sldMk cId="2423625902" sldId="2147139311"/>
        </pc:sldMkLst>
        <pc:spChg chg="mod">
          <ac:chgData name="Mendez, Stephanie [External]" userId="5a676c4a-7f87-4514-bc10-551d3919cdb7" providerId="ADAL" clId="{4F7BB35C-C099-483C-B01C-8653F22DAE84}" dt="2023-10-10T04:53:12.662" v="304" actId="313"/>
          <ac:spMkLst>
            <pc:docMk/>
            <pc:sldMk cId="2423625902" sldId="2147139311"/>
            <ac:spMk id="7" creationId="{1F549CA1-2AB9-941F-959E-8DA376E21E69}"/>
          </ac:spMkLst>
        </pc:spChg>
        <pc:picChg chg="mod">
          <ac:chgData name="Mendez, Stephanie [External]" userId="5a676c4a-7f87-4514-bc10-551d3919cdb7" providerId="ADAL" clId="{4F7BB35C-C099-483C-B01C-8653F22DAE84}" dt="2023-10-10T04:52:25.948" v="299" actId="1076"/>
          <ac:picMkLst>
            <pc:docMk/>
            <pc:sldMk cId="2423625902" sldId="2147139311"/>
            <ac:picMk id="5" creationId="{2D00C200-6638-FB95-86EE-574377927BD4}"/>
          </ac:picMkLst>
        </pc:picChg>
      </pc:sldChg>
      <pc:sldChg chg="modSp mod modNotesTx">
        <pc:chgData name="Mendez, Stephanie [External]" userId="5a676c4a-7f87-4514-bc10-551d3919cdb7" providerId="ADAL" clId="{4F7BB35C-C099-483C-B01C-8653F22DAE84}" dt="2023-10-10T04:58:51.501" v="496" actId="20577"/>
        <pc:sldMkLst>
          <pc:docMk/>
          <pc:sldMk cId="1121132069" sldId="2147139312"/>
        </pc:sldMkLst>
        <pc:spChg chg="mod">
          <ac:chgData name="Mendez, Stephanie [External]" userId="5a676c4a-7f87-4514-bc10-551d3919cdb7" providerId="ADAL" clId="{4F7BB35C-C099-483C-B01C-8653F22DAE84}" dt="2023-10-10T04:56:55.822" v="479" actId="404"/>
          <ac:spMkLst>
            <pc:docMk/>
            <pc:sldMk cId="1121132069" sldId="2147139312"/>
            <ac:spMk id="17" creationId="{783AF56A-57C0-BEB7-646F-2EC713FED689}"/>
          </ac:spMkLst>
        </pc:spChg>
        <pc:spChg chg="mod">
          <ac:chgData name="Mendez, Stephanie [External]" userId="5a676c4a-7f87-4514-bc10-551d3919cdb7" providerId="ADAL" clId="{4F7BB35C-C099-483C-B01C-8653F22DAE84}" dt="2023-10-10T04:57:22.382" v="480" actId="1076"/>
          <ac:spMkLst>
            <pc:docMk/>
            <pc:sldMk cId="1121132069" sldId="2147139312"/>
            <ac:spMk id="18" creationId="{45F71A83-F250-8339-3BE2-46618EB5B063}"/>
          </ac:spMkLst>
        </pc:spChg>
      </pc:sldChg>
      <pc:sldChg chg="addSp delSp modSp mod modNotesTx">
        <pc:chgData name="Mendez, Stephanie [External]" userId="5a676c4a-7f87-4514-bc10-551d3919cdb7" providerId="ADAL" clId="{4F7BB35C-C099-483C-B01C-8653F22DAE84}" dt="2023-10-10T05:28:07.900" v="1489" actId="20577"/>
        <pc:sldMkLst>
          <pc:docMk/>
          <pc:sldMk cId="1302581580" sldId="2147139313"/>
        </pc:sldMkLst>
        <pc:spChg chg="add del">
          <ac:chgData name="Mendez, Stephanie [External]" userId="5a676c4a-7f87-4514-bc10-551d3919cdb7" providerId="ADAL" clId="{4F7BB35C-C099-483C-B01C-8653F22DAE84}" dt="2023-10-10T05:10:18.459" v="1063"/>
          <ac:spMkLst>
            <pc:docMk/>
            <pc:sldMk cId="1302581580" sldId="2147139313"/>
            <ac:spMk id="2" creationId="{40263215-9D70-42EE-B403-3D1E1F44EF3F}"/>
          </ac:spMkLst>
        </pc:spChg>
        <pc:spChg chg="mod">
          <ac:chgData name="Mendez, Stephanie [External]" userId="5a676c4a-7f87-4514-bc10-551d3919cdb7" providerId="ADAL" clId="{4F7BB35C-C099-483C-B01C-8653F22DAE84}" dt="2023-10-10T05:05:27.692" v="690" actId="313"/>
          <ac:spMkLst>
            <pc:docMk/>
            <pc:sldMk cId="1302581580" sldId="2147139313"/>
            <ac:spMk id="4" creationId="{3D1CF46A-2DC6-1E73-A2DA-4AFEF077191B}"/>
          </ac:spMkLst>
        </pc:spChg>
        <pc:spChg chg="mod">
          <ac:chgData name="Mendez, Stephanie [External]" userId="5a676c4a-7f87-4514-bc10-551d3919cdb7" providerId="ADAL" clId="{4F7BB35C-C099-483C-B01C-8653F22DAE84}" dt="2023-10-10T05:03:50.381" v="657" actId="313"/>
          <ac:spMkLst>
            <pc:docMk/>
            <pc:sldMk cId="1302581580" sldId="2147139313"/>
            <ac:spMk id="5" creationId="{EFCF4A4A-1372-93B1-51F6-87B3E498E44C}"/>
          </ac:spMkLst>
        </pc:spChg>
        <pc:spChg chg="mod">
          <ac:chgData name="Mendez, Stephanie [External]" userId="5a676c4a-7f87-4514-bc10-551d3919cdb7" providerId="ADAL" clId="{4F7BB35C-C099-483C-B01C-8653F22DAE84}" dt="2023-10-10T05:28:07.900" v="1489" actId="20577"/>
          <ac:spMkLst>
            <pc:docMk/>
            <pc:sldMk cId="1302581580" sldId="2147139313"/>
            <ac:spMk id="6" creationId="{F0F35F0E-E23A-E90B-6E3C-86A397141899}"/>
          </ac:spMkLst>
        </pc:spChg>
        <pc:spChg chg="add del">
          <ac:chgData name="Mendez, Stephanie [External]" userId="5a676c4a-7f87-4514-bc10-551d3919cdb7" providerId="ADAL" clId="{4F7BB35C-C099-483C-B01C-8653F22DAE84}" dt="2023-10-10T05:10:22.139" v="1065"/>
          <ac:spMkLst>
            <pc:docMk/>
            <pc:sldMk cId="1302581580" sldId="2147139313"/>
            <ac:spMk id="7" creationId="{497859EB-FBC8-4266-A473-757961176BEC}"/>
          </ac:spMkLst>
        </pc:spChg>
        <pc:spChg chg="mod">
          <ac:chgData name="Mendez, Stephanie [External]" userId="5a676c4a-7f87-4514-bc10-551d3919cdb7" providerId="ADAL" clId="{4F7BB35C-C099-483C-B01C-8653F22DAE84}" dt="2023-10-10T05:02:50.312" v="581" actId="313"/>
          <ac:spMkLst>
            <pc:docMk/>
            <pc:sldMk cId="1302581580" sldId="2147139313"/>
            <ac:spMk id="14" creationId="{35A0E7AC-0B83-DC0D-92D7-5F0385C5F6A8}"/>
          </ac:spMkLst>
        </pc:spChg>
        <pc:spChg chg="mod">
          <ac:chgData name="Mendez, Stephanie [External]" userId="5a676c4a-7f87-4514-bc10-551d3919cdb7" providerId="ADAL" clId="{4F7BB35C-C099-483C-B01C-8653F22DAE84}" dt="2023-10-10T05:06:32.345" v="754" actId="313"/>
          <ac:spMkLst>
            <pc:docMk/>
            <pc:sldMk cId="1302581580" sldId="2147139313"/>
            <ac:spMk id="16" creationId="{611AEF0F-B0B3-6A94-B867-20E1C95019D5}"/>
          </ac:spMkLst>
        </pc:spChg>
      </pc:sldChg>
      <pc:sldChg chg="modSp mod modNotesTx">
        <pc:chgData name="Mendez, Stephanie [External]" userId="5a676c4a-7f87-4514-bc10-551d3919cdb7" providerId="ADAL" clId="{4F7BB35C-C099-483C-B01C-8653F22DAE84}" dt="2023-10-10T05:52:25.988" v="2801" actId="20577"/>
        <pc:sldMkLst>
          <pc:docMk/>
          <pc:sldMk cId="2008041766" sldId="2147139314"/>
        </pc:sldMkLst>
        <pc:spChg chg="mod">
          <ac:chgData name="Mendez, Stephanie [External]" userId="5a676c4a-7f87-4514-bc10-551d3919cdb7" providerId="ADAL" clId="{4F7BB35C-C099-483C-B01C-8653F22DAE84}" dt="2023-10-10T05:51:52.312" v="2798" actId="313"/>
          <ac:spMkLst>
            <pc:docMk/>
            <pc:sldMk cId="2008041766" sldId="2147139314"/>
            <ac:spMk id="19" creationId="{9D2B5A88-0F44-73BE-23C0-B8926089C8CE}"/>
          </ac:spMkLst>
        </pc:spChg>
        <pc:spChg chg="mod">
          <ac:chgData name="Mendez, Stephanie [External]" userId="5a676c4a-7f87-4514-bc10-551d3919cdb7" providerId="ADAL" clId="{4F7BB35C-C099-483C-B01C-8653F22DAE84}" dt="2023-10-10T05:51:58.598" v="2800" actId="20577"/>
          <ac:spMkLst>
            <pc:docMk/>
            <pc:sldMk cId="2008041766" sldId="2147139314"/>
            <ac:spMk id="21" creationId="{BECAC2C4-B9AC-366A-1E65-99EB2524BCA9}"/>
          </ac:spMkLst>
        </pc:spChg>
      </pc:sldChg>
    </pc:docChg>
  </pc:docChgLst>
</pc:chgInfo>
</file>

<file path=ppt/comments/modernComment_7FFABEEF_907598AE.xml><?xml version="1.0" encoding="utf-8"?>
<p188:cmLst xmlns:a="http://schemas.openxmlformats.org/drawingml/2006/main" xmlns:r="http://schemas.openxmlformats.org/officeDocument/2006/relationships" xmlns:p188="http://schemas.microsoft.com/office/powerpoint/2018/8/main">
  <p188:cm id="{C9107DD1-3CD5-4E30-9CFE-0FCC8499437A}" authorId="{461C7C89-DBC7-66D3-D492-E74898B635C8}" status="resolved" created="2023-06-07T09:29:56.274">
    <ac:deMkLst xmlns:ac="http://schemas.microsoft.com/office/drawing/2013/main/command">
      <pc:docMk xmlns:pc="http://schemas.microsoft.com/office/powerpoint/2013/main/command"/>
      <pc:sldMk xmlns:pc="http://schemas.microsoft.com/office/powerpoint/2013/main/command" cId="2423625902" sldId="2147139311"/>
      <ac:picMk id="4" creationId="{82CE9597-AB0C-0D01-0468-0D82AA613315}"/>
    </ac:deMkLst>
    <p188:txBody>
      <a:bodyPr/>
      <a:lstStyle/>
      <a:p>
        <a:r>
          <a:rPr lang="en-SE"/>
          <a:t>Dear [@Charpentier, Caroline], for this opening slide, I would recommend that you use the 'campaign story' (Toolbox p. 24) which is about targeted anti-aging solutions and hydration and what ProCeuticals will bring. Like that you would be consistent with what Brand Partners will see on the catalogue. This comment would apply for both products.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10894D-53F3-4060-AF7D-8EA07C655384}" type="datetimeFigureOut">
              <a:rPr lang="en-US" smtClean="0"/>
              <a:t>10/9/2023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8EB6D4-2874-4344-BACD-5B40B2FE3770}" type="slidenum">
              <a:rPr lang="en-US" smtClean="0"/>
              <a:t>‹Nº›</a:t>
            </a:fld>
            <a:endParaRPr lang="en-US"/>
          </a:p>
        </p:txBody>
      </p:sp>
    </p:spTree>
    <p:extLst>
      <p:ext uri="{BB962C8B-B14F-4D97-AF65-F5344CB8AC3E}">
        <p14:creationId xmlns:p14="http://schemas.microsoft.com/office/powerpoint/2010/main" val="1012822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F7F70-21DE-4C83-92F5-435E90FDCD29}"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A6133-5E02-4CB3-8CD2-79D67A7D8CF8}" type="slidenum">
              <a:rPr lang="en-US" smtClean="0"/>
              <a:t>‹Nº›</a:t>
            </a:fld>
            <a:endParaRPr lang="en-US"/>
          </a:p>
        </p:txBody>
      </p:sp>
    </p:spTree>
    <p:extLst>
      <p:ext uri="{BB962C8B-B14F-4D97-AF65-F5344CB8AC3E}">
        <p14:creationId xmlns:p14="http://schemas.microsoft.com/office/powerpoint/2010/main" val="282643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A4A6133-5E02-4CB3-8CD2-79D67A7D8CF8}" type="slidenum">
              <a:rPr lang="en-US" smtClean="0"/>
              <a:t>1</a:t>
            </a:fld>
            <a:endParaRPr lang="en-US"/>
          </a:p>
        </p:txBody>
      </p:sp>
    </p:spTree>
    <p:extLst>
      <p:ext uri="{BB962C8B-B14F-4D97-AF65-F5344CB8AC3E}">
        <p14:creationId xmlns:p14="http://schemas.microsoft.com/office/powerpoint/2010/main" val="141163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A6133-5E02-4CB3-8CD2-79D67A7D8CF8}" type="slidenum">
              <a:rPr lang="en-US" smtClean="0"/>
              <a:t>14</a:t>
            </a:fld>
            <a:endParaRPr lang="en-US"/>
          </a:p>
        </p:txBody>
      </p:sp>
    </p:spTree>
    <p:extLst>
      <p:ext uri="{BB962C8B-B14F-4D97-AF65-F5344CB8AC3E}">
        <p14:creationId xmlns:p14="http://schemas.microsoft.com/office/powerpoint/2010/main" val="15605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800" b="0" i="1" dirty="0">
                <a:solidFill>
                  <a:srgbClr val="000000"/>
                </a:solidFill>
                <a:effectLst/>
                <a:latin typeface="Calibri" panose="020F0502020204030204" pitchFamily="34" charset="0"/>
              </a:rPr>
              <a:t>No importa qué tan bien cuidemos nuestra piel; a veces simplemente no es suficiente.</a:t>
            </a:r>
          </a:p>
          <a:p>
            <a:pPr algn="l" rtl="0" fontAlgn="base"/>
            <a:r>
              <a:rPr lang="es-MX" sz="1800" b="0" i="1" dirty="0">
                <a:solidFill>
                  <a:srgbClr val="000000"/>
                </a:solidFill>
                <a:effectLst/>
                <a:latin typeface="Calibri" panose="020F0502020204030204" pitchFamily="34" charset="0"/>
              </a:rPr>
              <a:t>Porque de vez en cuando en la vida nuestra piel se enfrenta a retos especiales. Cualquier cosa, desde períodos estresantes hasta factores ambientales o cambios en los patrones de sueño, puede afectar nuestra piel.</a:t>
            </a:r>
          </a:p>
          <a:p>
            <a:pPr algn="l" rtl="0" fontAlgn="base"/>
            <a:r>
              <a:rPr lang="es-MX" sz="1800" b="0" i="1" dirty="0">
                <a:solidFill>
                  <a:srgbClr val="000000"/>
                </a:solidFill>
                <a:effectLst/>
                <a:latin typeface="Calibri" panose="020F0502020204030204" pitchFamily="34" charset="0"/>
              </a:rPr>
              <a:t>La gama Proceuticals de Novage+ ayuda a resolver problemas específicos de la piel y le da el impulso que necesita gracias a conocidos ingredientes activos que  ofrecen un rendimiento cosmecéutico superior y logran una mejora significativa en la salud y apariencia de la piel.</a:t>
            </a:r>
          </a:p>
          <a:p>
            <a:pPr algn="l" rtl="0" fontAlgn="base"/>
            <a:endParaRPr lang="es-MX" sz="1800" b="0" i="1" dirty="0">
              <a:solidFill>
                <a:srgbClr val="000000"/>
              </a:solidFill>
              <a:effectLst/>
              <a:latin typeface="Calibri" panose="020F0502020204030204" pitchFamily="34" charset="0"/>
            </a:endParaRPr>
          </a:p>
          <a:p>
            <a:pPr algn="l" rtl="0" fontAlgn="base"/>
            <a:r>
              <a:rPr lang="es-MX" sz="1800" b="0" i="1" dirty="0">
                <a:solidFill>
                  <a:srgbClr val="000000"/>
                </a:solidFill>
                <a:effectLst/>
                <a:latin typeface="Calibri" panose="020F0502020204030204" pitchFamily="34" charset="0"/>
              </a:rPr>
              <a:t>Descubre el siguiente paso en el cuidado de la piel hacia una mejora en la juventud de tu piel, con los productos </a:t>
            </a:r>
            <a:r>
              <a:rPr lang="es-MX" sz="1800" b="0" i="1" dirty="0" err="1">
                <a:solidFill>
                  <a:srgbClr val="000000"/>
                </a:solidFill>
                <a:effectLst/>
                <a:latin typeface="Calibri" panose="020F0502020204030204" pitchFamily="34" charset="0"/>
              </a:rPr>
              <a:t>cosmecéuticos</a:t>
            </a:r>
            <a:r>
              <a:rPr lang="es-MX" sz="1800" b="0" i="1" dirty="0">
                <a:solidFill>
                  <a:srgbClr val="000000"/>
                </a:solidFill>
                <a:effectLst/>
                <a:latin typeface="Calibri" panose="020F0502020204030204" pitchFamily="34" charset="0"/>
              </a:rPr>
              <a:t> complementarios de Novage+ Proceuticals. Con potentes ingredientes activos clínicamente probados, brindan una hidratación superior para una tez radiante y juvenil.</a:t>
            </a:r>
            <a:r>
              <a:rPr lang="en-US" sz="1800" b="0" i="1" dirty="0">
                <a:solidFill>
                  <a:srgbClr val="000000"/>
                </a:solidFill>
                <a:effectLst/>
                <a:latin typeface="Calibri" panose="020F0502020204030204" pitchFamily="34" charset="0"/>
              </a:rPr>
              <a:t> </a:t>
            </a:r>
          </a:p>
          <a:p>
            <a:pPr algn="l" rtl="0" fontAlgn="base"/>
            <a:endParaRPr lang="en-US" sz="1800" b="0" i="1" dirty="0">
              <a:solidFill>
                <a:srgbClr val="000000"/>
              </a:solidFill>
              <a:effectLst/>
              <a:latin typeface="Calibri" panose="020F0502020204030204" pitchFamily="34" charset="0"/>
            </a:endParaRPr>
          </a:p>
          <a:p>
            <a:pPr algn="l" rtl="0" fontAlgn="base"/>
            <a:endParaRPr lang="en-US" sz="1800" b="0" i="1"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1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¿Tienes líneas finas y arrugas? ¿Pérdida de elasticidad? ¿Piel deshidratada? ¿Una textura de piel áspera? ¿O tal vez todo junto</a:t>
            </a:r>
            <a:r>
              <a:rPr lang="es-419" dirty="0"/>
              <a:t>?</a:t>
            </a:r>
          </a:p>
          <a:p>
            <a:endParaRPr lang="es-419" dirty="0"/>
          </a:p>
        </p:txBody>
      </p:sp>
      <p:sp>
        <p:nvSpPr>
          <p:cNvPr id="4" name="Slide Number Placeholder 3"/>
          <p:cNvSpPr>
            <a:spLocks noGrp="1"/>
          </p:cNvSpPr>
          <p:nvPr>
            <p:ph type="sldNum" sz="quarter" idx="5"/>
          </p:nvPr>
        </p:nvSpPr>
        <p:spPr/>
        <p:txBody>
          <a:bodyPr/>
          <a:lstStyle/>
          <a:p>
            <a:fld id="{8A4A6133-5E02-4CB3-8CD2-79D67A7D8CF8}" type="slidenum">
              <a:rPr lang="en-US" smtClean="0"/>
              <a:t>3</a:t>
            </a:fld>
            <a:endParaRPr lang="en-US"/>
          </a:p>
        </p:txBody>
      </p:sp>
    </p:spTree>
    <p:extLst>
      <p:ext uri="{BB962C8B-B14F-4D97-AF65-F5344CB8AC3E}">
        <p14:creationId xmlns:p14="http://schemas.microsoft.com/office/powerpoint/2010/main" val="407635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1" dirty="0"/>
              <a:t>¿Sabías que la piel hidratada tiene menos probabilidades de mostrar signos de envejecimiento?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t>Cuando la piel tiene dificultades para lograr o mantener la hidratación, eso nos deja en riesgo de sufrir una gran cantidad de irritación cutánea. La hidratación de la piel es realmente nuestra primera línea de defensa contra cualquier cosa, ¡desde el medio ambiente hasta las bacterias! </a:t>
            </a:r>
            <a:r>
              <a:rPr lang="es-MX" sz="2800" dirty="0" err="1"/>
              <a:t>Ademas</a:t>
            </a:r>
            <a:r>
              <a:rPr lang="es-MX" sz="2800" dirty="0"/>
              <a:t> de los brotes y las erupciones, la piel que no está adecuadamente hidratada es más sensible a cualquier irritante potencial y es mucho más probable que muestre signos de envejecimiento como líneas finas y falta de brillo.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t>A medida que envejecemos, la producción, retención y transporte de humedad natural de la piel se ralentizan. Esto puede contribuir al desarrollo de opacidad, pérdida de elasticidad y aparición de líneas finas y arrugas. Por eso es tan importante mantener la piel hidratada.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t>La hidratación puede tener lugar en múltiples capas de la piel. La humedad se puede retener entre las capas de la piel, donde contribuirá a aumentar la elasticidad de la piel y reducir los signos de envejecimiento prematuro como la deshidratación, la textura áspera, las líneas finas y las arrugas.</a:t>
            </a:r>
            <a:endParaRPr lang="en-US" dirty="0"/>
          </a:p>
        </p:txBody>
      </p:sp>
      <p:sp>
        <p:nvSpPr>
          <p:cNvPr id="4" name="Slide Number Placeholder 3"/>
          <p:cNvSpPr>
            <a:spLocks noGrp="1"/>
          </p:cNvSpPr>
          <p:nvPr>
            <p:ph type="sldNum" sz="quarter" idx="5"/>
          </p:nvPr>
        </p:nvSpPr>
        <p:spPr/>
        <p:txBody>
          <a:bodyPr/>
          <a:lstStyle/>
          <a:p>
            <a:fld id="{8A4A6133-5E02-4CB3-8CD2-79D67A7D8CF8}" type="slidenum">
              <a:rPr lang="en-US" smtClean="0"/>
              <a:t>5</a:t>
            </a:fld>
            <a:endParaRPr lang="en-US"/>
          </a:p>
        </p:txBody>
      </p:sp>
    </p:spTree>
    <p:extLst>
      <p:ext uri="{BB962C8B-B14F-4D97-AF65-F5344CB8AC3E}">
        <p14:creationId xmlns:p14="http://schemas.microsoft.com/office/powerpoint/2010/main" val="199645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MX" sz="1200" dirty="0"/>
              <a:t>Novage+ </a:t>
            </a:r>
            <a:r>
              <a:rPr lang="es-MX" sz="1200" b="1" dirty="0"/>
              <a:t>Proceuticals  </a:t>
            </a:r>
            <a:r>
              <a:rPr lang="es-MX" sz="1200" b="1" dirty="0" err="1"/>
              <a:t>Power</a:t>
            </a:r>
            <a:r>
              <a:rPr lang="es-MX" sz="1200" b="1" dirty="0"/>
              <a:t> </a:t>
            </a:r>
            <a:r>
              <a:rPr lang="es-MX" sz="1200" b="1" dirty="0" err="1"/>
              <a:t>drops</a:t>
            </a:r>
            <a:r>
              <a:rPr lang="es-MX" sz="1200" b="1" dirty="0"/>
              <a:t> 24h intensa Hidratación </a:t>
            </a:r>
            <a:r>
              <a:rPr lang="es-MX" sz="1200" dirty="0"/>
              <a:t>contiene potentes activos que mejoran la producción, el transporte y la retención de humedad natural de la piel y la mantienen hidratada durante 24 horas: clínicamente probado.</a:t>
            </a:r>
          </a:p>
          <a:p>
            <a:pPr marL="0" indent="0">
              <a:buFontTx/>
              <a:buNone/>
            </a:pPr>
            <a:endParaRPr lang="es-MX" sz="1200" dirty="0"/>
          </a:p>
          <a:p>
            <a:pPr marL="0" indent="0">
              <a:buFontTx/>
              <a:buNone/>
            </a:pPr>
            <a:r>
              <a:rPr lang="es-MX" sz="1200" dirty="0"/>
              <a:t>Funciona como un suero, pero puedes combinarlo con cualquiera de los sueros de rutina Novage+ para darle a tu rutina un </a:t>
            </a:r>
            <a:r>
              <a:rPr lang="es-MX" sz="1200" b="1" dirty="0"/>
              <a:t>impulso extra de hidratación </a:t>
            </a:r>
            <a:r>
              <a:rPr lang="es-MX" sz="1200" dirty="0"/>
              <a:t>que hidratará a través de las diferentes capas de la piel y con una acción incluso superior a la del ácido hialurónico.</a:t>
            </a:r>
          </a:p>
          <a:p>
            <a:pPr marL="0" indent="0">
              <a:buFontTx/>
              <a:buNone/>
            </a:pPr>
            <a:endParaRPr lang="es-MX" sz="1200" dirty="0"/>
          </a:p>
          <a:p>
            <a:pPr marL="0" indent="0">
              <a:buFontTx/>
              <a:buNone/>
            </a:pPr>
            <a:r>
              <a:rPr lang="es-MX" sz="1200" dirty="0"/>
              <a:t>Gracias al sistema de hidratación inteligente que combina  el ácido poli glutámico + concentrado de algas rojas , las gotas de hidratación intensa 24 h de Novage+ Proceuticals reducen la apariencia de líneas finas y arrugas*; mejoran la textura, suavidad y tersura de la piel.*; y mejoran la sensación de elasticidad de la piel*.</a:t>
            </a:r>
          </a:p>
          <a:p>
            <a:pPr marL="0" indent="0">
              <a:buFontTx/>
              <a:buNone/>
            </a:pPr>
            <a:endParaRPr lang="es-MX" sz="1200" dirty="0"/>
          </a:p>
          <a:p>
            <a:pPr marL="0" indent="0">
              <a:buFontTx/>
              <a:buNone/>
            </a:pPr>
            <a:r>
              <a:rPr lang="es-MX" sz="500" dirty="0"/>
              <a:t>*Prueba de consumo</a:t>
            </a:r>
          </a:p>
          <a:p>
            <a:pPr marL="0" indent="0">
              <a:buFontTx/>
              <a:buNone/>
            </a:pPr>
            <a:endParaRPr lang="es-MX" sz="1200" dirty="0"/>
          </a:p>
          <a:p>
            <a:pPr marL="0" indent="0">
              <a:buFontTx/>
              <a:buNone/>
            </a:pPr>
            <a:r>
              <a:rPr lang="es-MX" sz="1200" b="1" dirty="0"/>
              <a:t>¿Cómo actúa en tu piel?</a:t>
            </a:r>
          </a:p>
          <a:p>
            <a:pPr marL="0" indent="0">
              <a:buFontTx/>
              <a:buNone/>
            </a:pPr>
            <a:endParaRPr lang="es-MX" sz="1200" dirty="0"/>
          </a:p>
          <a:p>
            <a:pPr marL="0" indent="0">
              <a:buFontTx/>
              <a:buNone/>
            </a:pPr>
            <a:r>
              <a:rPr lang="es-MX" sz="1200" dirty="0"/>
              <a:t>El </a:t>
            </a:r>
            <a:r>
              <a:rPr lang="es-MX" sz="1200" b="1" dirty="0"/>
              <a:t>ácido poli glutámico</a:t>
            </a:r>
            <a:r>
              <a:rPr lang="es-MX" sz="1200" dirty="0"/>
              <a:t>, un agente humectante superior, actúa como un refuerzo del ácido hialurónico. Protege los reservorios de ácido hialurónico (AH) que se encuentran naturalmente en la piel (inhibe la actividad de la hialuronidasa, que generalmente descompone el AH. Esto ayuda a proteger el suministro del AH natural de la piel), además de estimular a la piel a producir más AH. El ácido </a:t>
            </a:r>
            <a:r>
              <a:rPr lang="es-MX" sz="1200" dirty="0" err="1"/>
              <a:t>poliglutámico</a:t>
            </a:r>
            <a:r>
              <a:rPr lang="es-MX" sz="1200" dirty="0"/>
              <a:t> puede contener hasta 4000 veces su propio peso en agua, lo que lo hace 4 veces más eficiente que el ácido hialurónico.</a:t>
            </a:r>
          </a:p>
          <a:p>
            <a:pPr marL="0" indent="0">
              <a:buFontTx/>
              <a:buNone/>
            </a:pPr>
            <a:r>
              <a:rPr lang="es-MX" sz="1200" dirty="0"/>
              <a:t>El </a:t>
            </a:r>
            <a:r>
              <a:rPr lang="es-MX" sz="1200" b="1" dirty="0"/>
              <a:t>concentrado de algas rojas</a:t>
            </a:r>
            <a:r>
              <a:rPr lang="es-MX" sz="1200" dirty="0"/>
              <a:t> se extrae de las algas rojas, que se pueden encontrar en aguas poco profundas de la península escandinava. Las algas rojas retienen la hidratación y viajan profundamente a través de las capas de la epidermis, apoyando la síntesis de ácido hialurónico en las profundidades de las capas epidérmicas de la piel.</a:t>
            </a:r>
          </a:p>
          <a:p>
            <a:pPr marL="0" indent="0">
              <a:buFontTx/>
              <a:buNone/>
            </a:pPr>
            <a:r>
              <a:rPr lang="es-MX" sz="1200" dirty="0"/>
              <a:t>Esto es importante, ya que la capacidad innata de la piel para producir AH de forma natural se pierde a medida que envejecemos. Lo que es aún más impresionante es que los efectos hidratantes del concentrado de algas rojas son incluso más rápidos que los del ácido hialurónico.</a:t>
            </a:r>
          </a:p>
          <a:p>
            <a:pPr marL="0" indent="0">
              <a:buFontTx/>
              <a:buNone/>
            </a:pPr>
            <a:endParaRPr lang="es-MX" sz="1200" b="1" dirty="0"/>
          </a:p>
          <a:p>
            <a:pPr marL="0" indent="0">
              <a:buFontTx/>
              <a:buNone/>
            </a:pPr>
            <a:r>
              <a:rPr lang="es-MX" sz="1200" b="1" dirty="0"/>
              <a:t>¿Los resultados?</a:t>
            </a:r>
          </a:p>
          <a:p>
            <a:pPr marL="0" indent="0">
              <a:buFontTx/>
              <a:buNone/>
            </a:pPr>
            <a:r>
              <a:rPr lang="es-MX" sz="1200" dirty="0"/>
              <a:t>Las líneas finas y las arrugas consiguen un efecto de relleno y aparecen reducidas.</a:t>
            </a:r>
          </a:p>
          <a:p>
            <a:pPr marL="0" indent="0">
              <a:buFontTx/>
              <a:buNone/>
            </a:pPr>
            <a:r>
              <a:rPr lang="es-MX" sz="1200" dirty="0"/>
              <a:t>La piel luce hidratada, tersa y suave.</a:t>
            </a:r>
          </a:p>
          <a:p>
            <a:pPr marL="0" indent="0">
              <a:buFontTx/>
              <a:buNone/>
            </a:pPr>
            <a:r>
              <a:rPr lang="es-MX" sz="1200" dirty="0"/>
              <a:t>La elasticidad de la piel se siente mejorada.</a:t>
            </a:r>
          </a:p>
          <a:p>
            <a:pPr marL="0" indent="0">
              <a:buFontTx/>
              <a:buNone/>
            </a:pPr>
            <a:r>
              <a:rPr lang="es-MX" sz="1200" dirty="0"/>
              <a:t>¡Obtendrás un beneficio de hidratación de 24 horas clínicamente probado!</a:t>
            </a:r>
            <a:endParaRPr lang="en-US" sz="1200" dirty="0"/>
          </a:p>
        </p:txBody>
      </p:sp>
      <p:sp>
        <p:nvSpPr>
          <p:cNvPr id="4" name="Slide Number Placeholder 3"/>
          <p:cNvSpPr>
            <a:spLocks noGrp="1"/>
          </p:cNvSpPr>
          <p:nvPr>
            <p:ph type="sldNum" sz="quarter" idx="5"/>
          </p:nvPr>
        </p:nvSpPr>
        <p:spPr/>
        <p:txBody>
          <a:bodyPr/>
          <a:lstStyle/>
          <a:p>
            <a:fld id="{8A4A6133-5E02-4CB3-8CD2-79D67A7D8CF8}" type="slidenum">
              <a:rPr lang="en-US" smtClean="0"/>
              <a:t>8</a:t>
            </a:fld>
            <a:endParaRPr lang="en-US"/>
          </a:p>
        </p:txBody>
      </p:sp>
    </p:spTree>
    <p:extLst>
      <p:ext uri="{BB962C8B-B14F-4D97-AF65-F5344CB8AC3E}">
        <p14:creationId xmlns:p14="http://schemas.microsoft.com/office/powerpoint/2010/main" val="403312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i="0" dirty="0">
                <a:effectLst/>
                <a:latin typeface="Avenir Next Regular"/>
              </a:rPr>
              <a:t>La hidratación de la piel es una de los factores clave para una piel suave, flexible y Juvenil. Muy similar a otro ingrediente muy querido para el cuidado de la piel, el ácido hialurónico, se ha demostrado que el ácido </a:t>
            </a:r>
            <a:r>
              <a:rPr lang="es-MX" sz="2800" b="0" i="0" dirty="0" err="1">
                <a:effectLst/>
                <a:latin typeface="Avenir Next Regular"/>
              </a:rPr>
              <a:t>poliglutámico</a:t>
            </a:r>
            <a:r>
              <a:rPr lang="es-MX" sz="2800" b="0" i="0" dirty="0">
                <a:effectLst/>
                <a:latin typeface="Avenir Next Regular"/>
              </a:rPr>
              <a:t> es una versión ligeramente mejorada de este popular ingrediente para el cuidado de la piel.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0" i="0" dirty="0">
              <a:effectLst/>
              <a:latin typeface="Avenir Next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i="0" dirty="0">
                <a:effectLst/>
                <a:latin typeface="Avenir Next Regular"/>
              </a:rPr>
              <a:t>El ácido </a:t>
            </a:r>
            <a:r>
              <a:rPr lang="es-MX" sz="2800" b="0" i="0" dirty="0" err="1">
                <a:effectLst/>
                <a:latin typeface="Avenir Next Regular"/>
              </a:rPr>
              <a:t>poliglutámico</a:t>
            </a:r>
            <a:r>
              <a:rPr lang="es-MX" sz="2800" b="0" i="0" dirty="0">
                <a:effectLst/>
                <a:latin typeface="Avenir Next Regular"/>
              </a:rPr>
              <a:t> es un ingrediente humectante para el cuidado de la piel. Un humectante que está diseñado para abordar la hidratación de la piel no solo preservando la humedad existente en la piel y disminuyendo la humedad que se escapa, sino también extrayendo la humedad del medio ambiente para mantener la piel hidratada por más tiempo.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0" i="0" dirty="0">
              <a:effectLst/>
              <a:latin typeface="Avenir Next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i="0" dirty="0">
                <a:effectLst/>
                <a:latin typeface="Avenir Next Regular"/>
              </a:rPr>
              <a:t>El ác</a:t>
            </a:r>
            <a:r>
              <a:rPr lang="es-MX" sz="2800" b="1" i="0" dirty="0">
                <a:effectLst/>
                <a:latin typeface="Avenir Next Regular"/>
              </a:rPr>
              <a:t>ido </a:t>
            </a:r>
            <a:r>
              <a:rPr lang="es-MX" sz="2800" b="1" i="0" dirty="0" err="1">
                <a:effectLst/>
                <a:latin typeface="Avenir Next Regular"/>
              </a:rPr>
              <a:t>poliglutámico</a:t>
            </a:r>
            <a:r>
              <a:rPr lang="es-MX" sz="2800" b="1" i="0" dirty="0">
                <a:effectLst/>
                <a:latin typeface="Avenir Next Regular"/>
              </a:rPr>
              <a:t> </a:t>
            </a:r>
            <a:r>
              <a:rPr lang="es-MX" sz="2800" b="0" i="0" dirty="0">
                <a:effectLst/>
                <a:latin typeface="Avenir Next Regular"/>
              </a:rPr>
              <a:t>es un agente humectante superior que puede retener hasta </a:t>
            </a:r>
            <a:r>
              <a:rPr lang="es-MX" sz="2800" b="1" i="0" dirty="0">
                <a:effectLst/>
                <a:latin typeface="Avenir Next Regular"/>
              </a:rPr>
              <a:t>4000 veces </a:t>
            </a:r>
            <a:r>
              <a:rPr lang="es-MX" sz="2800" b="0" i="0" dirty="0">
                <a:effectLst/>
                <a:latin typeface="Avenir Next Regular"/>
              </a:rPr>
              <a:t>su propio peso en agua, lo que lo hace </a:t>
            </a:r>
            <a:r>
              <a:rPr lang="es-MX" sz="2800" b="1" i="0" dirty="0">
                <a:effectLst/>
                <a:latin typeface="Avenir Next Regular"/>
              </a:rPr>
              <a:t>4 veces más eficiente que el ácido hialurónico (in vitro) </a:t>
            </a:r>
            <a:r>
              <a:rPr lang="es-MX" sz="2800" b="0" i="0" dirty="0">
                <a:effectLst/>
                <a:latin typeface="Avenir Next Regular"/>
              </a:rPr>
              <a:t>y también contribuye a aumentar la elasticidad de la piel.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800" b="0" i="0" dirty="0">
              <a:effectLst/>
              <a:latin typeface="Avenir Next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i="0" dirty="0">
                <a:effectLst/>
                <a:latin typeface="Avenir Next Regular"/>
              </a:rPr>
              <a:t>□! Reteniendo la humedad en diferentes capas de la piel, en el estrato córneo (superficie de la piel). El </a:t>
            </a:r>
            <a:r>
              <a:rPr lang="es-MX" sz="2800" b="1" i="0" dirty="0">
                <a:effectLst/>
                <a:latin typeface="Avenir Next Regular"/>
              </a:rPr>
              <a:t>ácido </a:t>
            </a:r>
            <a:r>
              <a:rPr lang="es-MX" sz="2800" b="1" i="0" dirty="0" err="1">
                <a:effectLst/>
                <a:latin typeface="Avenir Next Regular"/>
              </a:rPr>
              <a:t>poliglutámico</a:t>
            </a:r>
            <a:r>
              <a:rPr lang="es-MX" sz="2800" b="1" i="0" dirty="0">
                <a:effectLst/>
                <a:latin typeface="Avenir Next Regular"/>
              </a:rPr>
              <a:t> </a:t>
            </a:r>
            <a:r>
              <a:rPr lang="es-MX" sz="2800" b="0" i="0" dirty="0">
                <a:effectLst/>
                <a:latin typeface="Avenir Next Regular"/>
              </a:rPr>
              <a:t>ayuda a reducir los signos del envejecimiento, como la textura áspera, las líneas finas y las arrugas, para lograr una apariencia más tersa, radiante y juvenil. Se extrae tradicionalmente del producto asiático de soja “</a:t>
            </a:r>
            <a:r>
              <a:rPr lang="es-MX" sz="2800" b="0" i="0" dirty="0" err="1">
                <a:effectLst/>
                <a:latin typeface="Avenir Next Regular"/>
              </a:rPr>
              <a:t>chunkookjang</a:t>
            </a:r>
            <a:r>
              <a:rPr lang="es-MX" sz="2800" b="0" i="0" dirty="0">
                <a:effectLst/>
                <a:latin typeface="Avenir Next Regular"/>
              </a:rPr>
              <a:t>”, donde se encuentra de forma natural.</a:t>
            </a:r>
            <a:endParaRPr lang="en-IE" sz="1200" dirty="0">
              <a:solidFill>
                <a:schemeClr val="tx1">
                  <a:lumMod val="75000"/>
                </a:schemeClr>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8A4A6133-5E02-4CB3-8CD2-79D67A7D8CF8}" type="slidenum">
              <a:rPr lang="en-US" smtClean="0"/>
              <a:t>9</a:t>
            </a:fld>
            <a:endParaRPr lang="en-US"/>
          </a:p>
        </p:txBody>
      </p:sp>
    </p:spTree>
    <p:extLst>
      <p:ext uri="{BB962C8B-B14F-4D97-AF65-F5344CB8AC3E}">
        <p14:creationId xmlns:p14="http://schemas.microsoft.com/office/powerpoint/2010/main" val="183771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Mientras que el ácido </a:t>
            </a:r>
            <a:r>
              <a:rPr lang="es-MX"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poliglutámico</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ayuda a retener la humedad en diferentes capas de la superficie de la piel, el </a:t>
            </a: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concentrado de algas rojas </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está diseñado para </a:t>
            </a: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viajar más profundamente e hidratar a lo largo de las capas de la epidermis</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donde se dirige específicamente a la síntesis de ácido hialurónico natural más profundo en la epidermis.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 </a:t>
            </a: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concentrado de algas rojas </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extrae de las algas rojas, que se pueden encontrar en aguas poco profundas escandinavas. También llamada </a:t>
            </a:r>
            <a:r>
              <a:rPr lang="es-MX"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Furcellaria</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MX"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Lumbricalis</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es un alga brillante de color rojo a marrón, que normalmente crece en rocas y piedras. El concentrado de algas rojas retiene la hidratación y viaja profundamente a través de las capas de la epidermis, apoyando la síntesis de ácido hialurónico en las profundidades de las capas epidérmicas de la piel. Esto es importante, ya que la capacidad innata de la piel para producir AH de forma natural se pierde a medida que envejecemos. Lo que es aún más impresionante es que los efectos hidratantes del concentrado de algas rojas son incluso más rápidos que los del ácido hialurónico.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Cuando se combina con ácido </a:t>
            </a:r>
            <a:r>
              <a:rPr lang="es-MX"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poliglutámico</a:t>
            </a:r>
            <a:r>
              <a:rPr lang="es-MX"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forma un sistema inteligente de suministro de humedad que garantiza la hidratación en múltiples capas de la piel durante 24 horas, ¡clínicamente probado!</a:t>
            </a:r>
            <a:endParaRPr lang="en-US" dirty="0"/>
          </a:p>
        </p:txBody>
      </p:sp>
      <p:sp>
        <p:nvSpPr>
          <p:cNvPr id="4" name="Slide Number Placeholder 3"/>
          <p:cNvSpPr>
            <a:spLocks noGrp="1"/>
          </p:cNvSpPr>
          <p:nvPr>
            <p:ph type="sldNum" sz="quarter" idx="5"/>
          </p:nvPr>
        </p:nvSpPr>
        <p:spPr/>
        <p:txBody>
          <a:bodyPr/>
          <a:lstStyle/>
          <a:p>
            <a:fld id="{8A4A6133-5E02-4CB3-8CD2-79D67A7D8CF8}" type="slidenum">
              <a:rPr lang="en-US" smtClean="0"/>
              <a:t>10</a:t>
            </a:fld>
            <a:endParaRPr lang="en-US"/>
          </a:p>
        </p:txBody>
      </p:sp>
    </p:spTree>
    <p:extLst>
      <p:ext uri="{BB962C8B-B14F-4D97-AF65-F5344CB8AC3E}">
        <p14:creationId xmlns:p14="http://schemas.microsoft.com/office/powerpoint/2010/main" val="241886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09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¿Cómo debe usarse?</a:t>
            </a:r>
          </a:p>
          <a:p>
            <a:pPr marL="0" lvl="0" indent="0">
              <a:buFont typeface="+mj-lt"/>
              <a:buNone/>
            </a:pPr>
            <a:r>
              <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puede utilizar tanto como </a:t>
            </a:r>
            <a:r>
              <a:rPr lang="es-MX"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pre-suero</a:t>
            </a:r>
            <a:r>
              <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diario como como suero.</a:t>
            </a:r>
          </a:p>
          <a:p>
            <a:pPr marL="0" lvl="0" indent="0">
              <a:buFont typeface="+mj-lt"/>
              <a:buNone/>
            </a:pPr>
            <a:endPar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Úselo como </a:t>
            </a:r>
            <a:r>
              <a:rPr lang="es-MX"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pre-suero</a:t>
            </a: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diario:</a:t>
            </a:r>
          </a:p>
          <a:p>
            <a:pPr marL="0" lvl="0" indent="0">
              <a:buFont typeface="+mj-lt"/>
              <a:buNone/>
            </a:pPr>
            <a:endPar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r>
              <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puede aplicar en el rostro antes del paso del suero de su rutina de cuidado de la piel para dar un impulso adicional de hidratación. Lávese las manos antes de usar. Aplique 2-3 gotas directamente en el rostro y masajee suavemente la piel. Aplique una(s) gota(s) adicional(es) si es necesario.</a:t>
            </a:r>
          </a:p>
          <a:p>
            <a:pPr marL="0" lvl="0" indent="0">
              <a:buFont typeface="+mj-lt"/>
              <a:buNone/>
            </a:pPr>
            <a:endPar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r>
              <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Usar como suero diario:</a:t>
            </a:r>
          </a:p>
          <a:p>
            <a:pPr marL="0" lvl="0" indent="0">
              <a:buFont typeface="+mj-lt"/>
              <a:buNone/>
            </a:pPr>
            <a:endParaRPr lang="es-MX"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r>
              <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puede aplicar en el rostro como suero para un impulso extra de hidratación. Lávese las manos antes de usar. Aplique 2-3 gotas de refuerzo directamente en el rostro y masajee suavemente la piel. Aplique una(s) gota(s) adicional(es) si es necesario.</a:t>
            </a:r>
          </a:p>
          <a:p>
            <a:pPr marL="0" lvl="0" indent="0">
              <a:buFont typeface="+mj-lt"/>
              <a:buNone/>
            </a:pPr>
            <a:endPar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r>
              <a:rPr lang="es-MX"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Esperamos que este producto ofrezca al consumidor entre 2 y 3 meses de uso.</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A6133-5E02-4CB3-8CD2-79D67A7D8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976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5" Type="http://schemas.openxmlformats.org/officeDocument/2006/relationships/image" Target="../media/image74.png"/><Relationship Id="rId4" Type="http://schemas.openxmlformats.org/officeDocument/2006/relationships/image" Target="../media/image73.emf"/></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8.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55.jpeg"/><Relationship Id="rId4" Type="http://schemas.openxmlformats.org/officeDocument/2006/relationships/image" Target="../media/image57.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24.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Start page - Short 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0F50CE-EFEC-EF0F-46C8-44CD2AD1CB96}"/>
              </a:ext>
            </a:extLst>
          </p:cNvPr>
          <p:cNvSpPr/>
          <p:nvPr userDrawn="1"/>
        </p:nvSpPr>
        <p:spPr>
          <a:xfrm>
            <a:off x="8103917" y="0"/>
            <a:ext cx="4079875" cy="5734050"/>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694" y="5985530"/>
            <a:ext cx="2022613" cy="380437"/>
          </a:xfrm>
          <a:prstGeom prst="rect">
            <a:avLst/>
          </a:prstGeom>
        </p:spPr>
      </p:pic>
      <p:sp>
        <p:nvSpPr>
          <p:cNvPr id="15" name="Text Placeholder 9"/>
          <p:cNvSpPr>
            <a:spLocks noGrp="1"/>
          </p:cNvSpPr>
          <p:nvPr>
            <p:ph type="body" sz="quarter" idx="13" hasCustomPrompt="1"/>
          </p:nvPr>
        </p:nvSpPr>
        <p:spPr>
          <a:xfrm>
            <a:off x="8512640" y="459342"/>
            <a:ext cx="3262430" cy="222512"/>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1" y="3579975"/>
            <a:ext cx="3298119" cy="1946227"/>
          </a:xfrm>
          <a:noFill/>
        </p:spPr>
        <p:txBody>
          <a:bodyPr>
            <a:noAutofit/>
          </a:bodyPr>
          <a:lstStyle>
            <a:lvl1pPr marL="0" indent="0" algn="ctr">
              <a:buNone/>
              <a:defRPr sz="18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
        <p:nvSpPr>
          <p:cNvPr id="5" name="Picture Placeholder 3">
            <a:extLst>
              <a:ext uri="{FF2B5EF4-FFF2-40B4-BE49-F238E27FC236}">
                <a16:creationId xmlns:a16="http://schemas.microsoft.com/office/drawing/2014/main" id="{6B90EAEA-57B0-66E9-E587-D83483B46256}"/>
              </a:ext>
            </a:extLst>
          </p:cNvPr>
          <p:cNvSpPr>
            <a:spLocks noGrp="1"/>
          </p:cNvSpPr>
          <p:nvPr>
            <p:ph type="pic" sz="quarter" idx="14"/>
          </p:nvPr>
        </p:nvSpPr>
        <p:spPr>
          <a:xfrm>
            <a:off x="0" y="270037"/>
            <a:ext cx="8112125" cy="6587963"/>
          </a:xfrm>
        </p:spPr>
        <p:txBody>
          <a:bodyPr/>
          <a:lstStyle/>
          <a:p>
            <a:endParaRPr lang="en-SE"/>
          </a:p>
        </p:txBody>
      </p:sp>
      <p:pic>
        <p:nvPicPr>
          <p:cNvPr id="2" name="Picture 1">
            <a:extLst>
              <a:ext uri="{FF2B5EF4-FFF2-40B4-BE49-F238E27FC236}">
                <a16:creationId xmlns:a16="http://schemas.microsoft.com/office/drawing/2014/main" id="{B74896F3-A978-1B18-7353-ABDAE0B22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44800" y="2042196"/>
            <a:ext cx="3874851" cy="1249607"/>
          </a:xfrm>
          <a:prstGeom prst="rect">
            <a:avLst/>
          </a:prstGeom>
        </p:spPr>
      </p:pic>
    </p:spTree>
    <p:extLst>
      <p:ext uri="{BB962C8B-B14F-4D97-AF65-F5344CB8AC3E}">
        <p14:creationId xmlns:p14="http://schemas.microsoft.com/office/powerpoint/2010/main" val="347729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Picture Placeholder 3">
            <a:extLst>
              <a:ext uri="{FF2B5EF4-FFF2-40B4-BE49-F238E27FC236}">
                <a16:creationId xmlns:a16="http://schemas.microsoft.com/office/drawing/2014/main" id="{C8446933-74CA-3A9F-DDD8-5EF45B70D386}"/>
              </a:ext>
            </a:extLst>
          </p:cNvPr>
          <p:cNvSpPr>
            <a:spLocks noGrp="1"/>
          </p:cNvSpPr>
          <p:nvPr>
            <p:ph type="pic" sz="quarter" idx="14"/>
          </p:nvPr>
        </p:nvSpPr>
        <p:spPr>
          <a:xfrm>
            <a:off x="4269960" y="111125"/>
            <a:ext cx="3633788" cy="6192838"/>
          </a:xfrm>
        </p:spPr>
        <p:txBody>
          <a:bodyPr/>
          <a:lstStyle/>
          <a:p>
            <a:endParaRPr lang="en-SE"/>
          </a:p>
        </p:txBody>
      </p:sp>
      <p:sp>
        <p:nvSpPr>
          <p:cNvPr id="9" name="Picture Placeholder 3">
            <a:extLst>
              <a:ext uri="{FF2B5EF4-FFF2-40B4-BE49-F238E27FC236}">
                <a16:creationId xmlns:a16="http://schemas.microsoft.com/office/drawing/2014/main" id="{D2C43B93-5BFD-194A-C5A4-57086F0C9577}"/>
              </a:ext>
            </a:extLst>
          </p:cNvPr>
          <p:cNvSpPr>
            <a:spLocks noGrp="1"/>
          </p:cNvSpPr>
          <p:nvPr>
            <p:ph type="pic" sz="quarter" idx="13"/>
          </p:nvPr>
        </p:nvSpPr>
        <p:spPr>
          <a:xfrm>
            <a:off x="546100" y="111125"/>
            <a:ext cx="3633788" cy="6192838"/>
          </a:xfrm>
        </p:spPr>
        <p:txBody>
          <a:bodyPr/>
          <a:lstStyle/>
          <a:p>
            <a:endParaRPr lang="en-SE"/>
          </a:p>
        </p:txBody>
      </p:sp>
      <p:sp>
        <p:nvSpPr>
          <p:cNvPr id="19" name="Picture Placeholder 3">
            <a:extLst>
              <a:ext uri="{FF2B5EF4-FFF2-40B4-BE49-F238E27FC236}">
                <a16:creationId xmlns:a16="http://schemas.microsoft.com/office/drawing/2014/main" id="{8E8FBB3F-1C49-7BC6-DB67-4E8D768F692D}"/>
              </a:ext>
            </a:extLst>
          </p:cNvPr>
          <p:cNvSpPr>
            <a:spLocks noGrp="1"/>
          </p:cNvSpPr>
          <p:nvPr>
            <p:ph type="pic" sz="quarter" idx="15"/>
          </p:nvPr>
        </p:nvSpPr>
        <p:spPr>
          <a:xfrm>
            <a:off x="7993821" y="111125"/>
            <a:ext cx="3633788" cy="6192838"/>
          </a:xfrm>
        </p:spPr>
        <p:txBody>
          <a:bodyPr/>
          <a:lstStyle/>
          <a:p>
            <a:endParaRPr lang="en-SE"/>
          </a:p>
        </p:txBody>
      </p:sp>
    </p:spTree>
    <p:extLst>
      <p:ext uri="{BB962C8B-B14F-4D97-AF65-F5344CB8AC3E}">
        <p14:creationId xmlns:p14="http://schemas.microsoft.com/office/powerpoint/2010/main" val="15040366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2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Title Placeholder 1">
            <a:extLst>
              <a:ext uri="{FF2B5EF4-FFF2-40B4-BE49-F238E27FC236}">
                <a16:creationId xmlns:a16="http://schemas.microsoft.com/office/drawing/2014/main" id="{DBDB7DE6-4828-6BE9-EC7B-6D9488174D97}"/>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5" name="Content Placeholder 2">
            <a:extLst>
              <a:ext uri="{FF2B5EF4-FFF2-40B4-BE49-F238E27FC236}">
                <a16:creationId xmlns:a16="http://schemas.microsoft.com/office/drawing/2014/main" id="{F2EAA67F-001C-0CF6-C249-67B4574127DC}"/>
              </a:ext>
            </a:extLst>
          </p:cNvPr>
          <p:cNvSpPr>
            <a:spLocks noGrp="1"/>
          </p:cNvSpPr>
          <p:nvPr>
            <p:ph idx="13"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7" name="Picture Placeholder 4">
            <a:extLst>
              <a:ext uri="{FF2B5EF4-FFF2-40B4-BE49-F238E27FC236}">
                <a16:creationId xmlns:a16="http://schemas.microsoft.com/office/drawing/2014/main" id="{703BEC92-3C17-739D-2E7F-4412C4EAEFDF}"/>
              </a:ext>
            </a:extLst>
          </p:cNvPr>
          <p:cNvSpPr>
            <a:spLocks noGrp="1"/>
          </p:cNvSpPr>
          <p:nvPr>
            <p:ph type="pic" sz="quarter" idx="17"/>
          </p:nvPr>
        </p:nvSpPr>
        <p:spPr>
          <a:xfrm>
            <a:off x="547690" y="1790701"/>
            <a:ext cx="2706687" cy="3956849"/>
          </a:xfrm>
        </p:spPr>
        <p:txBody>
          <a:bodyPr/>
          <a:lstStyle/>
          <a:p>
            <a:r>
              <a:rPr lang="en-GB"/>
              <a:t>Click icon to add picture</a:t>
            </a:r>
            <a:endParaRPr lang="en-SE"/>
          </a:p>
        </p:txBody>
      </p:sp>
      <p:sp>
        <p:nvSpPr>
          <p:cNvPr id="9" name="Picture Placeholder 4">
            <a:extLst>
              <a:ext uri="{FF2B5EF4-FFF2-40B4-BE49-F238E27FC236}">
                <a16:creationId xmlns:a16="http://schemas.microsoft.com/office/drawing/2014/main" id="{6CEFA848-1D6E-C9C2-9E58-8E524DC44C76}"/>
              </a:ext>
            </a:extLst>
          </p:cNvPr>
          <p:cNvSpPr>
            <a:spLocks noGrp="1"/>
          </p:cNvSpPr>
          <p:nvPr>
            <p:ph type="pic" sz="quarter" idx="18"/>
          </p:nvPr>
        </p:nvSpPr>
        <p:spPr>
          <a:xfrm>
            <a:off x="3343898" y="1790701"/>
            <a:ext cx="2706687" cy="3952097"/>
          </a:xfrm>
        </p:spPr>
        <p:txBody>
          <a:bodyPr/>
          <a:lstStyle/>
          <a:p>
            <a:r>
              <a:rPr lang="en-GB"/>
              <a:t>Click icon to add picture</a:t>
            </a:r>
            <a:endParaRPr lang="en-SE"/>
          </a:p>
        </p:txBody>
      </p:sp>
      <p:sp>
        <p:nvSpPr>
          <p:cNvPr id="10" name="Picture Placeholder 4">
            <a:extLst>
              <a:ext uri="{FF2B5EF4-FFF2-40B4-BE49-F238E27FC236}">
                <a16:creationId xmlns:a16="http://schemas.microsoft.com/office/drawing/2014/main" id="{71DAE2C7-D3F8-403A-9D71-E40C125F4AEF}"/>
              </a:ext>
            </a:extLst>
          </p:cNvPr>
          <p:cNvSpPr>
            <a:spLocks noGrp="1"/>
          </p:cNvSpPr>
          <p:nvPr>
            <p:ph type="pic" sz="quarter" idx="19"/>
          </p:nvPr>
        </p:nvSpPr>
        <p:spPr>
          <a:xfrm>
            <a:off x="6154166" y="1790701"/>
            <a:ext cx="2706687" cy="3952097"/>
          </a:xfrm>
        </p:spPr>
        <p:txBody>
          <a:bodyPr/>
          <a:lstStyle/>
          <a:p>
            <a:r>
              <a:rPr lang="en-GB"/>
              <a:t>Click icon to add picture</a:t>
            </a:r>
            <a:endParaRPr lang="en-SE"/>
          </a:p>
        </p:txBody>
      </p:sp>
      <p:sp>
        <p:nvSpPr>
          <p:cNvPr id="12" name="Picture Placeholder 4">
            <a:extLst>
              <a:ext uri="{FF2B5EF4-FFF2-40B4-BE49-F238E27FC236}">
                <a16:creationId xmlns:a16="http://schemas.microsoft.com/office/drawing/2014/main" id="{D589784F-C978-98FB-D9BF-F540370A5B74}"/>
              </a:ext>
            </a:extLst>
          </p:cNvPr>
          <p:cNvSpPr>
            <a:spLocks noGrp="1"/>
          </p:cNvSpPr>
          <p:nvPr>
            <p:ph type="pic" sz="quarter" idx="20"/>
          </p:nvPr>
        </p:nvSpPr>
        <p:spPr>
          <a:xfrm>
            <a:off x="8963627" y="1790700"/>
            <a:ext cx="2706687" cy="3973455"/>
          </a:xfrm>
        </p:spPr>
        <p:txBody>
          <a:bodyPr/>
          <a:lstStyle/>
          <a:p>
            <a:r>
              <a:rPr lang="en-GB"/>
              <a:t>Click icon to add picture</a:t>
            </a:r>
            <a:endParaRPr lang="en-SE"/>
          </a:p>
        </p:txBody>
      </p:sp>
    </p:spTree>
    <p:extLst>
      <p:ext uri="{BB962C8B-B14F-4D97-AF65-F5344CB8AC3E}">
        <p14:creationId xmlns:p14="http://schemas.microsoft.com/office/powerpoint/2010/main" val="3999642940"/>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2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578975"/>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5" name="Picture 4" descr="A person holding a bottle&#10;&#10;Description automatically generated with low confidence">
            <a:extLst>
              <a:ext uri="{FF2B5EF4-FFF2-40B4-BE49-F238E27FC236}">
                <a16:creationId xmlns:a16="http://schemas.microsoft.com/office/drawing/2014/main" id="{7B451DE8-6A31-3556-8630-F1DF107AC7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4823" y="1779217"/>
            <a:ext cx="3647221" cy="2676035"/>
          </a:xfrm>
          <a:prstGeom prst="rect">
            <a:avLst/>
          </a:prstGeom>
        </p:spPr>
      </p:pic>
      <p:pic>
        <p:nvPicPr>
          <p:cNvPr id="9" name="Picture 8" descr="A picture containing person, indoor, hand&#10;&#10;Description automatically generated">
            <a:extLst>
              <a:ext uri="{FF2B5EF4-FFF2-40B4-BE49-F238E27FC236}">
                <a16:creationId xmlns:a16="http://schemas.microsoft.com/office/drawing/2014/main" id="{D23A50CD-ACA6-F733-D2CD-CC298DE812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70937" y="1777719"/>
            <a:ext cx="3647667" cy="2676035"/>
          </a:xfrm>
          <a:prstGeom prst="rect">
            <a:avLst/>
          </a:prstGeom>
        </p:spPr>
      </p:pic>
      <p:pic>
        <p:nvPicPr>
          <p:cNvPr id="12" name="Picture 11" descr="A person with her hands on her face&#10;&#10;Description automatically generated with medium confidence">
            <a:extLst>
              <a:ext uri="{FF2B5EF4-FFF2-40B4-BE49-F238E27FC236}">
                <a16:creationId xmlns:a16="http://schemas.microsoft.com/office/drawing/2014/main" id="{EF70DB25-31BA-EBB7-F282-87F4EA15F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89958" y="1750545"/>
            <a:ext cx="3647221" cy="2676035"/>
          </a:xfrm>
          <a:prstGeom prst="rect">
            <a:avLst/>
          </a:prstGeom>
        </p:spPr>
      </p:pic>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1"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8"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96173541"/>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Image left - One text column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2474D3-8ACC-345A-AA20-900169F9BD70}"/>
              </a:ext>
            </a:extLst>
          </p:cNvPr>
          <p:cNvSpPr/>
          <p:nvPr/>
        </p:nvSpPr>
        <p:spPr>
          <a:xfrm>
            <a:off x="0" y="115888"/>
            <a:ext cx="12192000"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solidFill>
                <a:srgbClr val="E0DDD3"/>
              </a:solidFill>
            </a:endParaRPr>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1">
            <a:extLst>
              <a:ext uri="{FF2B5EF4-FFF2-40B4-BE49-F238E27FC236}">
                <a16:creationId xmlns:a16="http://schemas.microsoft.com/office/drawing/2014/main" id="{55461E8E-5AC8-CCDB-6BC4-E042478E2518}"/>
              </a:ext>
            </a:extLst>
          </p:cNvPr>
          <p:cNvSpPr>
            <a:spLocks noGrp="1"/>
          </p:cNvSpPr>
          <p:nvPr>
            <p:ph type="ctrTitle" hasCustomPrompt="1"/>
          </p:nvPr>
        </p:nvSpPr>
        <p:spPr>
          <a:xfrm>
            <a:off x="550864" y="949235"/>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Tree>
    <p:extLst>
      <p:ext uri="{BB962C8B-B14F-4D97-AF65-F5344CB8AC3E}">
        <p14:creationId xmlns:p14="http://schemas.microsoft.com/office/powerpoint/2010/main" val="833748648"/>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3_Image left - One text column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48C4AC-4387-8E60-B883-C41A042E117A}"/>
              </a:ext>
            </a:extLst>
          </p:cNvPr>
          <p:cNvSpPr/>
          <p:nvPr/>
        </p:nvSpPr>
        <p:spPr>
          <a:xfrm>
            <a:off x="0" y="115888"/>
            <a:ext cx="12192000"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1">
            <a:extLst>
              <a:ext uri="{FF2B5EF4-FFF2-40B4-BE49-F238E27FC236}">
                <a16:creationId xmlns:a16="http://schemas.microsoft.com/office/drawing/2014/main" id="{55461E8E-5AC8-CCDB-6BC4-E042478E2518}"/>
              </a:ext>
            </a:extLst>
          </p:cNvPr>
          <p:cNvSpPr>
            <a:spLocks noGrp="1"/>
          </p:cNvSpPr>
          <p:nvPr>
            <p:ph type="ctrTitle" hasCustomPrompt="1"/>
          </p:nvPr>
        </p:nvSpPr>
        <p:spPr>
          <a:xfrm>
            <a:off x="550864" y="949235"/>
            <a:ext cx="7216621" cy="4784816"/>
          </a:xfrm>
        </p:spPr>
        <p:txBody>
          <a:bodyPr anchor="ctr">
            <a:noAutofit/>
          </a:bodyPr>
          <a:lstStyle>
            <a:lvl1pPr algn="l">
              <a:defRPr sz="4800" b="0" baseline="0">
                <a:solidFill>
                  <a:schemeClr val="bg1"/>
                </a:solidFill>
              </a:defRPr>
            </a:lvl1pPr>
          </a:lstStyle>
          <a:p>
            <a:r>
              <a:rPr lang="en-GB" noProof="0"/>
              <a:t>Remember that this page should maximum be on three rows</a:t>
            </a:r>
          </a:p>
        </p:txBody>
      </p:sp>
    </p:spTree>
    <p:extLst>
      <p:ext uri="{BB962C8B-B14F-4D97-AF65-F5344CB8AC3E}">
        <p14:creationId xmlns:p14="http://schemas.microsoft.com/office/powerpoint/2010/main" val="1339819502"/>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One text column left (white), 1/2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CAF40B-22DC-3D4D-AA13-E456DB34FC47}"/>
              </a:ext>
            </a:extLst>
          </p:cNvPr>
          <p:cNvSpPr/>
          <p:nvPr/>
        </p:nvSpPr>
        <p:spPr>
          <a:xfrm>
            <a:off x="1" y="1268413"/>
            <a:ext cx="12192000" cy="5589587"/>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 name="Picture 1" descr="A picture containing text, person&#10;&#10;Description automatically generated">
            <a:extLst>
              <a:ext uri="{FF2B5EF4-FFF2-40B4-BE49-F238E27FC236}">
                <a16:creationId xmlns:a16="http://schemas.microsoft.com/office/drawing/2014/main" id="{6C6E6F64-264D-0614-FA92-448F52C041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5819" y="115888"/>
            <a:ext cx="6096363" cy="6192837"/>
          </a:xfrm>
          <a:prstGeom prst="rect">
            <a:avLst/>
          </a:prstGeom>
        </p:spPr>
      </p:pic>
    </p:spTree>
    <p:extLst>
      <p:ext uri="{BB962C8B-B14F-4D97-AF65-F5344CB8AC3E}">
        <p14:creationId xmlns:p14="http://schemas.microsoft.com/office/powerpoint/2010/main" val="2817820324"/>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2F43E315-FF6F-9349-AE8D-44D1E86482EC}"/>
              </a:ext>
            </a:extLst>
          </p:cNvPr>
          <p:cNvSpPr>
            <a:spLocks noGrp="1"/>
          </p:cNvSpPr>
          <p:nvPr>
            <p:ph idx="1" hasCustomPrompt="1"/>
          </p:nvPr>
        </p:nvSpPr>
        <p:spPr>
          <a:xfrm>
            <a:off x="6553202" y="1736726"/>
            <a:ext cx="5087937"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itle Placeholder 1">
            <a:extLst>
              <a:ext uri="{FF2B5EF4-FFF2-40B4-BE49-F238E27FC236}">
                <a16:creationId xmlns:a16="http://schemas.microsoft.com/office/drawing/2014/main" id="{5AAC4EC4-D3E6-7845-9335-71BAD5C2B2C0}"/>
              </a:ext>
            </a:extLst>
          </p:cNvPr>
          <p:cNvSpPr>
            <a:spLocks noGrp="1"/>
          </p:cNvSpPr>
          <p:nvPr>
            <p:ph type="title" hasCustomPrompt="1"/>
          </p:nvPr>
        </p:nvSpPr>
        <p:spPr>
          <a:xfrm>
            <a:off x="6529139"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1" name="Content Placeholder 2">
            <a:extLst>
              <a:ext uri="{FF2B5EF4-FFF2-40B4-BE49-F238E27FC236}">
                <a16:creationId xmlns:a16="http://schemas.microsoft.com/office/drawing/2014/main" id="{E48B5E09-C61B-0344-875D-5A16AB4811EF}"/>
              </a:ext>
            </a:extLst>
          </p:cNvPr>
          <p:cNvSpPr>
            <a:spLocks noGrp="1"/>
          </p:cNvSpPr>
          <p:nvPr>
            <p:ph idx="13" hasCustomPrompt="1"/>
          </p:nvPr>
        </p:nvSpPr>
        <p:spPr>
          <a:xfrm>
            <a:off x="6529139"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icture containing person, hand&#10;&#10;Description automatically generated">
            <a:extLst>
              <a:ext uri="{FF2B5EF4-FFF2-40B4-BE49-F238E27FC236}">
                <a16:creationId xmlns:a16="http://schemas.microsoft.com/office/drawing/2014/main" id="{126E6FCF-37B6-B794-5625-47D34AE1F9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Tree>
    <p:extLst>
      <p:ext uri="{BB962C8B-B14F-4D97-AF65-F5344CB8AC3E}">
        <p14:creationId xmlns:p14="http://schemas.microsoft.com/office/powerpoint/2010/main" val="3439112098"/>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1_One text column left (white), 1/2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CAF40B-22DC-3D4D-AA13-E456DB34FC47}"/>
              </a:ext>
            </a:extLst>
          </p:cNvPr>
          <p:cNvSpPr/>
          <p:nvPr/>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4" name="Picture 3" descr="A person with a watch on her wrist&#10;&#10;Description automatically generated with low confidence">
            <a:extLst>
              <a:ext uri="{FF2B5EF4-FFF2-40B4-BE49-F238E27FC236}">
                <a16:creationId xmlns:a16="http://schemas.microsoft.com/office/drawing/2014/main" id="{8AA11E67-AD1C-9399-9FE2-3398623BC4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04117" y="115888"/>
            <a:ext cx="6087883" cy="6192837"/>
          </a:xfrm>
          <a:prstGeom prst="rect">
            <a:avLst/>
          </a:prstGeom>
        </p:spPr>
      </p:pic>
    </p:spTree>
    <p:extLst>
      <p:ext uri="{BB962C8B-B14F-4D97-AF65-F5344CB8AC3E}">
        <p14:creationId xmlns:p14="http://schemas.microsoft.com/office/powerpoint/2010/main" val="2296872838"/>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wo text columns, two sizes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7E73C6-26EB-F442-AB9B-3A6F418336EA}"/>
              </a:ext>
            </a:extLst>
          </p:cNvPr>
          <p:cNvSpPr/>
          <p:nvPr/>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sp>
        <p:nvSpPr>
          <p:cNvPr id="7" name="Content Placeholder 2"/>
          <p:cNvSpPr>
            <a:spLocks noGrp="1"/>
          </p:cNvSpPr>
          <p:nvPr>
            <p:ph idx="13" hasCustomPrompt="1"/>
          </p:nvPr>
        </p:nvSpPr>
        <p:spPr>
          <a:xfrm>
            <a:off x="6305008" y="1736723"/>
            <a:ext cx="5336131" cy="3997327"/>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9C04ACCA-C2D5-2C49-9A7C-1CB85DDAF7B8}"/>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FF2E96B1-D58D-CD4D-B4F6-96E2BF43970C}"/>
              </a:ext>
            </a:extLst>
          </p:cNvPr>
          <p:cNvSpPr>
            <a:spLocks noGrp="1"/>
          </p:cNvSpPr>
          <p:nvPr>
            <p:ph idx="14"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B33019A0-100D-0F48-BC1A-C8F525DF66E9}"/>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Text Placeholder 3">
            <a:extLst>
              <a:ext uri="{FF2B5EF4-FFF2-40B4-BE49-F238E27FC236}">
                <a16:creationId xmlns:a16="http://schemas.microsoft.com/office/drawing/2014/main" id="{434E714B-8607-EB4F-A33F-0D0F99AE3EAD}"/>
              </a:ext>
            </a:extLst>
          </p:cNvPr>
          <p:cNvSpPr>
            <a:spLocks noGrp="1"/>
          </p:cNvSpPr>
          <p:nvPr>
            <p:ph type="body" sz="quarter" idx="15"/>
          </p:nvPr>
        </p:nvSpPr>
        <p:spPr>
          <a:xfrm>
            <a:off x="550864" y="1736724"/>
            <a:ext cx="5335587" cy="399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2952510514"/>
      </p:ext>
    </p:extLst>
  </p:cSld>
  <p:clrMapOvr>
    <a:masterClrMapping/>
  </p:clrMapOvr>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tatement/Quotes (max 3 rows)">
    <p:spTree>
      <p:nvGrpSpPr>
        <p:cNvPr id="1" name=""/>
        <p:cNvGrpSpPr/>
        <p:nvPr/>
      </p:nvGrpSpPr>
      <p:grpSpPr>
        <a:xfrm>
          <a:off x="0" y="0"/>
          <a:ext cx="0" cy="0"/>
          <a:chOff x="0" y="0"/>
          <a:chExt cx="0" cy="0"/>
        </a:xfrm>
      </p:grpSpPr>
      <p:sp>
        <p:nvSpPr>
          <p:cNvPr id="12" name="Slide Number Placeholder 11"/>
          <p:cNvSpPr>
            <a:spLocks noGrp="1"/>
          </p:cNvSpPr>
          <p:nvPr>
            <p:ph type="sldNum" sz="quarter" idx="11"/>
          </p:nvPr>
        </p:nvSpPr>
        <p:spPr/>
        <p:txBody>
          <a:bodyPr/>
          <a:lstStyle/>
          <a:p>
            <a:pPr>
              <a:spcBef>
                <a:spcPts val="69"/>
              </a:spcBef>
            </a:pPr>
            <a:fld id="{81D60167-4931-47E6-BA6A-407CBD079E47}" type="slidenum">
              <a:rPr lang="uk-UA" smtClean="0"/>
              <a:pPr>
                <a:spcBef>
                  <a:spcPts val="69"/>
                </a:spcBef>
              </a:pPr>
              <a:t>‹Nº›</a:t>
            </a:fld>
            <a:endParaRPr lang="uk-UA"/>
          </a:p>
        </p:txBody>
      </p:sp>
    </p:spTree>
    <p:extLst>
      <p:ext uri="{BB962C8B-B14F-4D97-AF65-F5344CB8AC3E}">
        <p14:creationId xmlns:p14="http://schemas.microsoft.com/office/powerpoint/2010/main" val="2699007563"/>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2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7" name="Rectangle 16"/>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sp>
        <p:nvSpPr>
          <p:cNvPr id="14" name="Content Placeholder 2"/>
          <p:cNvSpPr>
            <a:spLocks noGrp="1"/>
          </p:cNvSpPr>
          <p:nvPr>
            <p:ph idx="1" hasCustomPrompt="1"/>
          </p:nvPr>
        </p:nvSpPr>
        <p:spPr>
          <a:xfrm>
            <a:off x="4770521"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3" name="Picture 2" descr="A picture containing person, indoor, wall&#10;&#10;Description automatically generated">
            <a:extLst>
              <a:ext uri="{FF2B5EF4-FFF2-40B4-BE49-F238E27FC236}">
                <a16:creationId xmlns:a16="http://schemas.microsoft.com/office/drawing/2014/main" id="{2AA40D26-1E06-8E6E-903F-16A381BF70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15888"/>
            <a:ext cx="4079875" cy="6192837"/>
          </a:xfrm>
          <a:prstGeom prst="rect">
            <a:avLst/>
          </a:prstGeom>
        </p:spPr>
      </p:pic>
    </p:spTree>
    <p:extLst>
      <p:ext uri="{BB962C8B-B14F-4D97-AF65-F5344CB8AC3E}">
        <p14:creationId xmlns:p14="http://schemas.microsoft.com/office/powerpoint/2010/main" val="74710881"/>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47859" y="113033"/>
            <a:ext cx="5548141" cy="6194104"/>
          </a:xfrm>
          <a:prstGeom prst="rect">
            <a:avLst/>
          </a:prstGeom>
        </p:spPr>
      </p:pic>
      <p:pic>
        <p:nvPicPr>
          <p:cNvPr id="18" name="Picture 17">
            <a:extLst>
              <a:ext uri="{FF2B5EF4-FFF2-40B4-BE49-F238E27FC236}">
                <a16:creationId xmlns:a16="http://schemas.microsoft.com/office/drawing/2014/main" id="{6B0E5205-095E-7A86-7587-FC8E4A2AC1D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174695" y="111445"/>
            <a:ext cx="5466441" cy="6192837"/>
          </a:xfrm>
          <a:prstGeom prst="rect">
            <a:avLst/>
          </a:prstGeom>
        </p:spPr>
      </p:pic>
    </p:spTree>
    <p:extLst>
      <p:ext uri="{BB962C8B-B14F-4D97-AF65-F5344CB8AC3E}">
        <p14:creationId xmlns:p14="http://schemas.microsoft.com/office/powerpoint/2010/main" val="37344438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5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7" name="Rectangle 16"/>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sp>
        <p:nvSpPr>
          <p:cNvPr id="14" name="Content Placeholder 2"/>
          <p:cNvSpPr>
            <a:spLocks noGrp="1"/>
          </p:cNvSpPr>
          <p:nvPr>
            <p:ph idx="1" hasCustomPrompt="1"/>
          </p:nvPr>
        </p:nvSpPr>
        <p:spPr>
          <a:xfrm>
            <a:off x="4770521"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1" y="115888"/>
            <a:ext cx="4079875" cy="6192837"/>
          </a:xfrm>
        </p:spPr>
        <p:txBody>
          <a:bodyPr/>
          <a:lstStyle/>
          <a:p>
            <a:r>
              <a:rPr lang="en-GB"/>
              <a:t>Click icon to add picture</a:t>
            </a:r>
            <a:endParaRPr lang="en-SE"/>
          </a:p>
        </p:txBody>
      </p:sp>
    </p:spTree>
    <p:extLst>
      <p:ext uri="{BB962C8B-B14F-4D97-AF65-F5344CB8AC3E}">
        <p14:creationId xmlns:p14="http://schemas.microsoft.com/office/powerpoint/2010/main" val="222452591"/>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8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7" name="Rectangle 16"/>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1" y="115888"/>
            <a:ext cx="4079875" cy="6192837"/>
          </a:xfrm>
        </p:spPr>
        <p:txBody>
          <a:bodyPr/>
          <a:lstStyle/>
          <a:p>
            <a:r>
              <a:rPr lang="en-GB"/>
              <a:t>Click icon to add picture</a:t>
            </a:r>
            <a:endParaRPr lang="en-SE"/>
          </a:p>
        </p:txBody>
      </p:sp>
      <p:sp>
        <p:nvSpPr>
          <p:cNvPr id="2" name="Content Placeholder 2">
            <a:extLst>
              <a:ext uri="{FF2B5EF4-FFF2-40B4-BE49-F238E27FC236}">
                <a16:creationId xmlns:a16="http://schemas.microsoft.com/office/drawing/2014/main" id="{4746034C-A7BE-3D05-5347-3250CB32FFAE}"/>
              </a:ext>
            </a:extLst>
          </p:cNvPr>
          <p:cNvSpPr>
            <a:spLocks noGrp="1"/>
          </p:cNvSpPr>
          <p:nvPr>
            <p:ph idx="18" hasCustomPrompt="1"/>
          </p:nvPr>
        </p:nvSpPr>
        <p:spPr>
          <a:xfrm>
            <a:off x="4794909" y="2143130"/>
            <a:ext cx="6860588" cy="359091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2">
            <a:extLst>
              <a:ext uri="{FF2B5EF4-FFF2-40B4-BE49-F238E27FC236}">
                <a16:creationId xmlns:a16="http://schemas.microsoft.com/office/drawing/2014/main" id="{CD0098D6-97F4-B9EB-0219-26B2DDC8EA1C}"/>
              </a:ext>
            </a:extLst>
          </p:cNvPr>
          <p:cNvSpPr>
            <a:spLocks noGrp="1"/>
          </p:cNvSpPr>
          <p:nvPr>
            <p:ph idx="19" hasCustomPrompt="1"/>
          </p:nvPr>
        </p:nvSpPr>
        <p:spPr>
          <a:xfrm>
            <a:off x="4794909" y="1564368"/>
            <a:ext cx="6860587"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881645458"/>
      </p:ext>
    </p:extLst>
  </p:cSld>
  <p:clrMapOvr>
    <a:masterClrMapping/>
  </p:clrMapOvr>
  <p:hf sldNum="0" hdr="0" ftr="0" dt="0"/>
  <p:extLst>
    <p:ext uri="{DCECCB84-F9BA-43D5-87BE-67443E8EF086}">
      <p15:sldGuideLst xmlns:p15="http://schemas.microsoft.com/office/powerpoint/2012/main">
        <p15:guide id="1" pos="511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9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7" name="Rectangle 16"/>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Content Placeholder 2">
            <a:extLst>
              <a:ext uri="{FF2B5EF4-FFF2-40B4-BE49-F238E27FC236}">
                <a16:creationId xmlns:a16="http://schemas.microsoft.com/office/drawing/2014/main" id="{115F3ACB-FD42-7DD2-5D1C-611B27AF9B3A}"/>
              </a:ext>
            </a:extLst>
          </p:cNvPr>
          <p:cNvSpPr>
            <a:spLocks noGrp="1"/>
          </p:cNvSpPr>
          <p:nvPr>
            <p:ph idx="1" hasCustomPrompt="1"/>
          </p:nvPr>
        </p:nvSpPr>
        <p:spPr>
          <a:xfrm>
            <a:off x="6543497" y="2143130"/>
            <a:ext cx="5112000" cy="359091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Placeholder 1">
            <a:extLst>
              <a:ext uri="{FF2B5EF4-FFF2-40B4-BE49-F238E27FC236}">
                <a16:creationId xmlns:a16="http://schemas.microsoft.com/office/drawing/2014/main" id="{D90A2886-BA4A-6023-9E35-CAD9132FC807}"/>
              </a:ext>
            </a:extLst>
          </p:cNvPr>
          <p:cNvSpPr txBox="1">
            <a:spLocks/>
          </p:cNvSpPr>
          <p:nvPr/>
        </p:nvSpPr>
        <p:spPr>
          <a:xfrm>
            <a:off x="6543497" y="657225"/>
            <a:ext cx="5112000" cy="33709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GB" sz="2800"/>
              <a:t>Click to edit master title style</a:t>
            </a:r>
          </a:p>
        </p:txBody>
      </p:sp>
      <p:sp>
        <p:nvSpPr>
          <p:cNvPr id="7" name="Content Placeholder 2">
            <a:extLst>
              <a:ext uri="{FF2B5EF4-FFF2-40B4-BE49-F238E27FC236}">
                <a16:creationId xmlns:a16="http://schemas.microsoft.com/office/drawing/2014/main" id="{3B05A51D-83D0-6B45-2629-806226959EB2}"/>
              </a:ext>
            </a:extLst>
          </p:cNvPr>
          <p:cNvSpPr>
            <a:spLocks noGrp="1"/>
          </p:cNvSpPr>
          <p:nvPr>
            <p:ph idx="13" hasCustomPrompt="1"/>
          </p:nvPr>
        </p:nvSpPr>
        <p:spPr>
          <a:xfrm>
            <a:off x="6543498"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8" name="Content Placeholder 2">
            <a:extLst>
              <a:ext uri="{FF2B5EF4-FFF2-40B4-BE49-F238E27FC236}">
                <a16:creationId xmlns:a16="http://schemas.microsoft.com/office/drawing/2014/main" id="{B084620B-36FE-74CB-9FBD-791BB64B0E56}"/>
              </a:ext>
            </a:extLst>
          </p:cNvPr>
          <p:cNvSpPr>
            <a:spLocks noGrp="1"/>
          </p:cNvSpPr>
          <p:nvPr>
            <p:ph idx="20" hasCustomPrompt="1"/>
          </p:nvPr>
        </p:nvSpPr>
        <p:spPr>
          <a:xfrm>
            <a:off x="6543498" y="1564368"/>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9" name="Picture Placeholder 7">
            <a:extLst>
              <a:ext uri="{FF2B5EF4-FFF2-40B4-BE49-F238E27FC236}">
                <a16:creationId xmlns:a16="http://schemas.microsoft.com/office/drawing/2014/main" id="{E368502F-72F8-0900-FE98-DD21814AD779}"/>
              </a:ext>
            </a:extLst>
          </p:cNvPr>
          <p:cNvSpPr>
            <a:spLocks noGrp="1"/>
          </p:cNvSpPr>
          <p:nvPr>
            <p:ph type="pic" sz="quarter" idx="21"/>
          </p:nvPr>
        </p:nvSpPr>
        <p:spPr>
          <a:xfrm>
            <a:off x="359" y="112255"/>
            <a:ext cx="6094413" cy="6192837"/>
          </a:xfrm>
        </p:spPr>
        <p:txBody>
          <a:bodyPr/>
          <a:lstStyle/>
          <a:p>
            <a:r>
              <a:rPr lang="en-GB"/>
              <a:t>Click icon to add picture</a:t>
            </a:r>
            <a:endParaRPr lang="en-SE"/>
          </a:p>
        </p:txBody>
      </p:sp>
    </p:spTree>
    <p:extLst>
      <p:ext uri="{BB962C8B-B14F-4D97-AF65-F5344CB8AC3E}">
        <p14:creationId xmlns:p14="http://schemas.microsoft.com/office/powerpoint/2010/main" val="3246553455"/>
      </p:ext>
    </p:extLst>
  </p:cSld>
  <p:clrMapOvr>
    <a:masterClrMapping/>
  </p:clrMapOvr>
  <p:hf sldNum="0" hdr="0" ftr="0" dt="0"/>
  <p:extLst>
    <p:ext uri="{DCECCB84-F9BA-43D5-87BE-67443E8EF086}">
      <p15:sldGuideLst xmlns:p15="http://schemas.microsoft.com/office/powerpoint/2012/main">
        <p15:guide id="1" pos="511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1_Image left - One text column (white)">
    <p:spTree>
      <p:nvGrpSpPr>
        <p:cNvPr id="1" name=""/>
        <p:cNvGrpSpPr/>
        <p:nvPr/>
      </p:nvGrpSpPr>
      <p:grpSpPr>
        <a:xfrm>
          <a:off x="0" y="0"/>
          <a:ext cx="0" cy="0"/>
          <a:chOff x="0" y="0"/>
          <a:chExt cx="0" cy="0"/>
        </a:xfrm>
      </p:grpSpPr>
      <p:sp>
        <p:nvSpPr>
          <p:cNvPr id="17" name="Rectangle 16"/>
          <p:cNvSpPr/>
          <p:nvPr/>
        </p:nvSpPr>
        <p:spPr>
          <a:xfrm>
            <a:off x="893" y="11457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p:cNvSpPr>
            <a:spLocks noGrp="1"/>
          </p:cNvSpPr>
          <p:nvPr>
            <p:ph idx="1" hasCustomPrompt="1"/>
          </p:nvPr>
        </p:nvSpPr>
        <p:spPr>
          <a:xfrm>
            <a:off x="4770521"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718669409"/>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Image left - One text column (whit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8D7631-4927-E343-B6E7-5ACDC2ABBA8C}"/>
              </a:ext>
            </a:extLst>
          </p:cNvPr>
          <p:cNvSpPr/>
          <p:nvPr/>
        </p:nvSpPr>
        <p:spPr>
          <a:xfrm>
            <a:off x="0" y="125413"/>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8" name="Rectangle 1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sp>
        <p:nvSpPr>
          <p:cNvPr id="14" name="Content Placeholder 2"/>
          <p:cNvSpPr>
            <a:spLocks noGrp="1"/>
          </p:cNvSpPr>
          <p:nvPr>
            <p:ph idx="1" hasCustomPrompt="1"/>
          </p:nvPr>
        </p:nvSpPr>
        <p:spPr>
          <a:xfrm>
            <a:off x="4770521"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1" name="Straight Connector 20"/>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331BE8A1-5358-F045-BE81-34236388D67F}"/>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 name="Picture 1" descr="A person with her hand on her face&#10;&#10;Description automatically generated with medium confidence">
            <a:extLst>
              <a:ext uri="{FF2B5EF4-FFF2-40B4-BE49-F238E27FC236}">
                <a16:creationId xmlns:a16="http://schemas.microsoft.com/office/drawing/2014/main" id="{07E65B49-F5E4-4339-7015-55BDE6B195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1"/>
          <a:stretch/>
        </p:blipFill>
        <p:spPr>
          <a:xfrm>
            <a:off x="1" y="125414"/>
            <a:ext cx="4073361" cy="6192837"/>
          </a:xfrm>
          <a:prstGeom prst="rect">
            <a:avLst/>
          </a:prstGeom>
        </p:spPr>
      </p:pic>
    </p:spTree>
    <p:extLst>
      <p:ext uri="{BB962C8B-B14F-4D97-AF65-F5344CB8AC3E}">
        <p14:creationId xmlns:p14="http://schemas.microsoft.com/office/powerpoint/2010/main" val="2519968941"/>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_Image left - One text column (whit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8D7631-4927-E343-B6E7-5ACDC2ABBA8C}"/>
              </a:ext>
            </a:extLst>
          </p:cNvPr>
          <p:cNvSpPr/>
          <p:nvPr/>
        </p:nvSpPr>
        <p:spPr>
          <a:xfrm>
            <a:off x="0" y="125413"/>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8" name="Rectangle 1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fld id="{076FF609-C7D5-6848-83B2-8CA299059699}" type="slidenum">
              <a:rPr lang="en-US" smtClean="0"/>
              <a:pPr/>
              <a:t>‹Nº›</a:t>
            </a:fld>
            <a:endParaRPr lang="en-US"/>
          </a:p>
        </p:txBody>
      </p:sp>
      <p:sp>
        <p:nvSpPr>
          <p:cNvPr id="14" name="Content Placeholder 2"/>
          <p:cNvSpPr>
            <a:spLocks noGrp="1"/>
          </p:cNvSpPr>
          <p:nvPr>
            <p:ph idx="1" hasCustomPrompt="1"/>
          </p:nvPr>
        </p:nvSpPr>
        <p:spPr>
          <a:xfrm>
            <a:off x="4770521" y="1736726"/>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1" name="Straight Connector 20"/>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331BE8A1-5358-F045-BE81-34236388D67F}"/>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4" name="Picture 3" descr="A picture containing person, indoor, wall, smiling&#10;&#10;Description automatically generated">
            <a:extLst>
              <a:ext uri="{FF2B5EF4-FFF2-40B4-BE49-F238E27FC236}">
                <a16:creationId xmlns:a16="http://schemas.microsoft.com/office/drawing/2014/main" id="{2E55B342-FF77-816B-C87E-72C5C798D1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4"/>
          <a:stretch/>
        </p:blipFill>
        <p:spPr>
          <a:xfrm>
            <a:off x="-2457" y="115888"/>
            <a:ext cx="4073361" cy="6192837"/>
          </a:xfrm>
          <a:prstGeom prst="rect">
            <a:avLst/>
          </a:prstGeom>
        </p:spPr>
      </p:pic>
    </p:spTree>
    <p:extLst>
      <p:ext uri="{BB962C8B-B14F-4D97-AF65-F5344CB8AC3E}">
        <p14:creationId xmlns:p14="http://schemas.microsoft.com/office/powerpoint/2010/main" val="3059995935"/>
      </p:ext>
    </p:extLst>
  </p:cSld>
  <p:clrMapOvr>
    <a:masterClrMapping/>
  </p:clrMapOvr>
  <p:hf hdr="0" dt="0"/>
  <p:extLst>
    <p:ext uri="{DCECCB84-F9BA-43D5-87BE-67443E8EF086}">
      <p15:sldGuideLst xmlns:p15="http://schemas.microsoft.com/office/powerpoint/2012/main">
        <p15:guide id="1" pos="511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Statement/Quotes (max 3 row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4" y="949235"/>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
        <p:nvSpPr>
          <p:cNvPr id="12" name="Slide Number Placeholder 11"/>
          <p:cNvSpPr>
            <a:spLocks noGrp="1"/>
          </p:cNvSpPr>
          <p:nvPr>
            <p:ph type="sldNum" sz="quarter" idx="11"/>
          </p:nvPr>
        </p:nvSpPr>
        <p:spPr/>
        <p:txBody>
          <a:bodyPr/>
          <a:lstStyle/>
          <a:p>
            <a:fld id="{076FF609-C7D5-6848-83B2-8CA299059699}" type="slidenum">
              <a:rPr lang="en-US" smtClean="0"/>
              <a:pPr/>
              <a:t>‹Nº›</a:t>
            </a:fld>
            <a:endParaRPr lang="en-US"/>
          </a:p>
        </p:txBody>
      </p:sp>
    </p:spTree>
    <p:extLst>
      <p:ext uri="{BB962C8B-B14F-4D97-AF65-F5344CB8AC3E}">
        <p14:creationId xmlns:p14="http://schemas.microsoft.com/office/powerpoint/2010/main" val="1602772182"/>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tatement/Quotes with nam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1697206"/>
            <a:ext cx="11090275" cy="1888708"/>
          </a:xfrm>
        </p:spPr>
        <p:txBody>
          <a:bodyPr anchor="b">
            <a:noAutofit/>
          </a:bodyPr>
          <a:lstStyle>
            <a:lvl1pPr marL="179996" indent="-179996" algn="l">
              <a:defRPr sz="4000" b="0" baseline="0">
                <a:solidFill>
                  <a:schemeClr val="tx1"/>
                </a:solidFill>
              </a:defRPr>
            </a:lvl1pPr>
          </a:lstStyle>
          <a:p>
            <a:r>
              <a:rPr lang="en-GB" sz="4000" b="0" noProof="0"/>
              <a:t>‘This is a place for you to write a quote. Maximum three rows’</a:t>
            </a:r>
            <a:endParaRPr lang="en-GB" noProof="0"/>
          </a:p>
        </p:txBody>
      </p:sp>
      <p:sp>
        <p:nvSpPr>
          <p:cNvPr id="12" name="Slide Number Placeholder 11"/>
          <p:cNvSpPr>
            <a:spLocks noGrp="1"/>
          </p:cNvSpPr>
          <p:nvPr>
            <p:ph type="sldNum" sz="quarter" idx="11"/>
          </p:nvPr>
        </p:nvSpPr>
        <p:spPr/>
        <p:txBody>
          <a:bodyPr/>
          <a:lstStyle/>
          <a:p>
            <a:fld id="{076FF609-C7D5-6848-83B2-8CA299059699}" type="slidenum">
              <a:rPr lang="en-US" smtClean="0"/>
              <a:pPr/>
              <a:t>‹Nº›</a:t>
            </a:fld>
            <a:endParaRPr lang="en-US"/>
          </a:p>
        </p:txBody>
      </p:sp>
      <p:sp>
        <p:nvSpPr>
          <p:cNvPr id="4" name="Title 1">
            <a:extLst>
              <a:ext uri="{FF2B5EF4-FFF2-40B4-BE49-F238E27FC236}">
                <a16:creationId xmlns:a16="http://schemas.microsoft.com/office/drawing/2014/main" id="{BBAAE163-EC90-C048-998E-6170724EFA66}"/>
              </a:ext>
            </a:extLst>
          </p:cNvPr>
          <p:cNvSpPr txBox="1">
            <a:spLocks/>
          </p:cNvSpPr>
          <p:nvPr/>
        </p:nvSpPr>
        <p:spPr>
          <a:xfrm>
            <a:off x="448363" y="683516"/>
            <a:ext cx="11192775" cy="5333824"/>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79384" indent="-179384"/>
            <a:endParaRPr lang="sv-SE" sz="3600"/>
          </a:p>
        </p:txBody>
      </p:sp>
      <p:sp>
        <p:nvSpPr>
          <p:cNvPr id="9" name="Subtitle 2">
            <a:extLst>
              <a:ext uri="{FF2B5EF4-FFF2-40B4-BE49-F238E27FC236}">
                <a16:creationId xmlns:a16="http://schemas.microsoft.com/office/drawing/2014/main" id="{187E55D2-1A7C-7D44-906C-574599A7DABA}"/>
              </a:ext>
            </a:extLst>
          </p:cNvPr>
          <p:cNvSpPr>
            <a:spLocks noGrp="1"/>
          </p:cNvSpPr>
          <p:nvPr>
            <p:ph type="subTitle" idx="1" hasCustomPrompt="1"/>
          </p:nvPr>
        </p:nvSpPr>
        <p:spPr>
          <a:xfrm>
            <a:off x="752742" y="3796378"/>
            <a:ext cx="5978275" cy="647287"/>
          </a:xfrm>
        </p:spPr>
        <p:txBody>
          <a:bodyPr>
            <a:noAutofit/>
          </a:bodyPr>
          <a:lstStyle>
            <a:lvl1pPr marL="0" indent="0" algn="l">
              <a:buNone/>
              <a:defRPr sz="1400" b="0" cap="none" spc="151"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NAME</a:t>
            </a:r>
          </a:p>
        </p:txBody>
      </p:sp>
    </p:spTree>
    <p:extLst>
      <p:ext uri="{BB962C8B-B14F-4D97-AF65-F5344CB8AC3E}">
        <p14:creationId xmlns:p14="http://schemas.microsoft.com/office/powerpoint/2010/main" val="415150779"/>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One row">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4" y="949235"/>
            <a:ext cx="11090275" cy="4784816"/>
          </a:xfrm>
        </p:spPr>
        <p:txBody>
          <a:bodyPr anchor="ctr">
            <a:noAutofit/>
          </a:bodyPr>
          <a:lstStyle>
            <a:lvl1pPr algn="l">
              <a:defRPr sz="6000" b="0">
                <a:solidFill>
                  <a:schemeClr val="tx1"/>
                </a:solidFill>
              </a:defRPr>
            </a:lvl1pPr>
          </a:lstStyle>
          <a:p>
            <a:r>
              <a:rPr lang="en-GB" noProof="0"/>
              <a:t>Only one row</a:t>
            </a:r>
          </a:p>
        </p:txBody>
      </p:sp>
      <p:sp>
        <p:nvSpPr>
          <p:cNvPr id="7" name="Slide Number Placeholder 6"/>
          <p:cNvSpPr>
            <a:spLocks noGrp="1"/>
          </p:cNvSpPr>
          <p:nvPr>
            <p:ph type="sldNum" sz="quarter" idx="11"/>
          </p:nvPr>
        </p:nvSpPr>
        <p:spPr/>
        <p:txBody>
          <a:bodyPr/>
          <a:lstStyle/>
          <a:p>
            <a:fld id="{076FF609-C7D5-6848-83B2-8CA299059699}" type="slidenum">
              <a:rPr lang="en-US" smtClean="0"/>
              <a:pPr/>
              <a:t>‹Nº›</a:t>
            </a:fld>
            <a:endParaRPr lang="en-US"/>
          </a:p>
        </p:txBody>
      </p:sp>
    </p:spTree>
    <p:extLst>
      <p:ext uri="{BB962C8B-B14F-4D97-AF65-F5344CB8AC3E}">
        <p14:creationId xmlns:p14="http://schemas.microsoft.com/office/powerpoint/2010/main" val="3986385517"/>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Las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05C0A-32E3-75D9-CE1A-BAFA1BBEF4C5}"/>
              </a:ext>
            </a:extLst>
          </p:cNvPr>
          <p:cNvSpPr/>
          <p:nvPr/>
        </p:nvSpPr>
        <p:spPr>
          <a:xfrm>
            <a:off x="0" y="115888"/>
            <a:ext cx="12192000" cy="6742112"/>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Title 1"/>
          <p:cNvSpPr>
            <a:spLocks noGrp="1"/>
          </p:cNvSpPr>
          <p:nvPr>
            <p:ph type="ctrTitle" hasCustomPrompt="1"/>
          </p:nvPr>
        </p:nvSpPr>
        <p:spPr>
          <a:xfrm>
            <a:off x="550864" y="1980707"/>
            <a:ext cx="11090275" cy="1615421"/>
          </a:xfrm>
          <a:noFill/>
        </p:spPr>
        <p:txBody>
          <a:bodyPr anchor="b">
            <a:noAutofit/>
          </a:bodyPr>
          <a:lstStyle>
            <a:lvl1pPr algn="ctr">
              <a:defRPr sz="5400" b="0" cap="none" spc="0">
                <a:ln w="0">
                  <a:noFill/>
                </a:ln>
                <a:solidFill>
                  <a:schemeClr val="tx1"/>
                </a:solidFill>
                <a:effectLst>
                  <a:outerShdw blurRad="38100" dist="19050" dir="2700000" algn="tl" rotWithShape="0">
                    <a:schemeClr val="dk1">
                      <a:alpha val="40000"/>
                    </a:schemeClr>
                  </a:outerShdw>
                </a:effectLst>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ln>
                  <a:noFill/>
                </a:ln>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Contact</a:t>
            </a:r>
          </a:p>
        </p:txBody>
      </p:sp>
      <p:pic>
        <p:nvPicPr>
          <p:cNvPr id="4" name="Picture 3">
            <a:extLst>
              <a:ext uri="{FF2B5EF4-FFF2-40B4-BE49-F238E27FC236}">
                <a16:creationId xmlns:a16="http://schemas.microsoft.com/office/drawing/2014/main" id="{4D47F8E3-87E4-880D-3D54-67F6D3E659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4699" y="5985531"/>
            <a:ext cx="2022612" cy="380437"/>
          </a:xfrm>
          <a:prstGeom prst="rect">
            <a:avLst/>
          </a:prstGeom>
        </p:spPr>
      </p:pic>
    </p:spTree>
    <p:extLst>
      <p:ext uri="{BB962C8B-B14F-4D97-AF65-F5344CB8AC3E}">
        <p14:creationId xmlns:p14="http://schemas.microsoft.com/office/powerpoint/2010/main" val="9251812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Picture Placeholder 3">
            <a:extLst>
              <a:ext uri="{FF2B5EF4-FFF2-40B4-BE49-F238E27FC236}">
                <a16:creationId xmlns:a16="http://schemas.microsoft.com/office/drawing/2014/main" id="{5FC3747D-1594-815B-AB2A-3DEF6424E05C}"/>
              </a:ext>
            </a:extLst>
          </p:cNvPr>
          <p:cNvSpPr>
            <a:spLocks noGrp="1"/>
          </p:cNvSpPr>
          <p:nvPr>
            <p:ph type="pic" sz="quarter" idx="13"/>
          </p:nvPr>
        </p:nvSpPr>
        <p:spPr>
          <a:xfrm>
            <a:off x="547688" y="111125"/>
            <a:ext cx="5548312" cy="6192838"/>
          </a:xfrm>
        </p:spPr>
        <p:txBody>
          <a:bodyPr/>
          <a:lstStyle/>
          <a:p>
            <a:endParaRPr lang="en-SE"/>
          </a:p>
        </p:txBody>
      </p:sp>
      <p:sp>
        <p:nvSpPr>
          <p:cNvPr id="12" name="Picture Placeholder 8">
            <a:extLst>
              <a:ext uri="{FF2B5EF4-FFF2-40B4-BE49-F238E27FC236}">
                <a16:creationId xmlns:a16="http://schemas.microsoft.com/office/drawing/2014/main" id="{CB686C21-2376-401B-8EB5-CA8B6806C2CA}"/>
              </a:ext>
            </a:extLst>
          </p:cNvPr>
          <p:cNvSpPr>
            <a:spLocks noGrp="1"/>
          </p:cNvSpPr>
          <p:nvPr>
            <p:ph type="pic" sz="quarter" idx="14"/>
          </p:nvPr>
        </p:nvSpPr>
        <p:spPr>
          <a:xfrm>
            <a:off x="6175375" y="111125"/>
            <a:ext cx="5465763" cy="6192838"/>
          </a:xfrm>
        </p:spPr>
        <p:txBody>
          <a:bodyPr/>
          <a:lstStyle/>
          <a:p>
            <a:endParaRPr lang="en-SE"/>
          </a:p>
        </p:txBody>
      </p:sp>
    </p:spTree>
    <p:extLst>
      <p:ext uri="{BB962C8B-B14F-4D97-AF65-F5344CB8AC3E}">
        <p14:creationId xmlns:p14="http://schemas.microsoft.com/office/powerpoint/2010/main" val="13692260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8757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cSld name="Title and Content (white backgrou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5EFF1A0-AE76-442C-8325-F891044665B2}"/>
              </a:ext>
            </a:extLst>
          </p:cNvPr>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de think-cell" r:id="rId3" imgW="270" imgH="270" progId="TCLayout.ActiveDocument.1">
                  <p:embed/>
                </p:oleObj>
              </mc:Choice>
              <mc:Fallback>
                <p:oleObj name="Diapositiva de think-cell" r:id="rId3" imgW="270" imgH="270" progId="TCLayout.ActiveDocument.1">
                  <p:embed/>
                  <p:pic>
                    <p:nvPicPr>
                      <p:cNvPr id="4" name="Object 3" hidden="1">
                        <a:extLst>
                          <a:ext uri="{FF2B5EF4-FFF2-40B4-BE49-F238E27FC236}">
                            <a16:creationId xmlns:a16="http://schemas.microsoft.com/office/drawing/2014/main" id="{55EFF1A0-AE76-442C-8325-F891044665B2}"/>
                          </a:ext>
                        </a:extLst>
                      </p:cNvPr>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Rectangle 9"/>
          <p:cNvSpPr/>
          <p:nvPr userDrawn="1"/>
        </p:nvSpPr>
        <p:spPr>
          <a:xfrm>
            <a:off x="893" y="0"/>
            <a:ext cx="12191108" cy="6858000"/>
          </a:xfrm>
          <a:prstGeom prst="rect">
            <a:avLst/>
          </a:prstGeom>
          <a:solidFill>
            <a:schemeClr val="tx2">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2" name="TextBox 11"/>
          <p:cNvSpPr txBox="1"/>
          <p:nvPr userDrawn="1"/>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err="1">
                <a:solidFill>
                  <a:schemeClr val="tx1"/>
                </a:solidFill>
              </a:rPr>
              <a:t>Oriflame</a:t>
            </a:r>
            <a:r>
              <a:rPr lang="en-US" sz="400" cap="all" spc="80">
                <a:solidFill>
                  <a:schemeClr val="tx1"/>
                </a:solidFill>
              </a:rPr>
              <a:t> Cosmetics</a:t>
            </a:r>
            <a:r>
              <a:rPr lang="en-US" sz="400" cap="all" spc="80" baseline="0">
                <a:solidFill>
                  <a:schemeClr val="tx1"/>
                </a:solidFill>
              </a:rPr>
              <a:t> AG,2018</a:t>
            </a:r>
            <a:endParaRPr lang="en-US" sz="1600" cap="all" spc="80">
              <a:solidFill>
                <a:schemeClr val="tx1"/>
              </a:solidFill>
            </a:endParaRPr>
          </a:p>
        </p:txBody>
      </p:sp>
      <p:cxnSp>
        <p:nvCxnSpPr>
          <p:cNvPr id="13" name="Straight Connector 12"/>
          <p:cNvCxnSpPr/>
          <p:nvPr userDrawn="1"/>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915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cSld name="One text column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B2D89E-3AB4-B946-AB4D-8CA28CB098EB}"/>
              </a:ext>
            </a:extLst>
          </p:cNvPr>
          <p:cNvSpPr/>
          <p:nvPr/>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2472591821"/>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1AD21-5BBC-46E4-96C5-8C3C8566BA35}"/>
              </a:ext>
            </a:extLst>
          </p:cNvPr>
          <p:cNvSpPr>
            <a:spLocks noGrp="1"/>
          </p:cNvSpPr>
          <p:nvPr>
            <p:ph type="dt" sz="half" idx="10"/>
          </p:nvPr>
        </p:nvSpPr>
        <p:spPr/>
        <p:txBody>
          <a:bodyPr/>
          <a:lstStyle/>
          <a:p>
            <a:fld id="{46864F25-0F96-4947-A765-53DD5E433FE1}" type="datetimeFigureOut">
              <a:rPr lang="en-SE" smtClean="0"/>
              <a:t>10/09/2023</a:t>
            </a:fld>
            <a:endParaRPr lang="en-SE"/>
          </a:p>
        </p:txBody>
      </p:sp>
      <p:sp>
        <p:nvSpPr>
          <p:cNvPr id="3" name="Footer Placeholder 2">
            <a:extLst>
              <a:ext uri="{FF2B5EF4-FFF2-40B4-BE49-F238E27FC236}">
                <a16:creationId xmlns:a16="http://schemas.microsoft.com/office/drawing/2014/main" id="{B156C074-D0C0-48A4-875C-820EA31CB87E}"/>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9F38080-6CC7-41C6-BDAE-70773BE43DE0}"/>
              </a:ext>
            </a:extLst>
          </p:cNvPr>
          <p:cNvSpPr>
            <a:spLocks noGrp="1"/>
          </p:cNvSpPr>
          <p:nvPr>
            <p:ph type="sldNum" sz="quarter" idx="12"/>
          </p:nvPr>
        </p:nvSpPr>
        <p:spPr/>
        <p:txBody>
          <a:bodyPr/>
          <a:lstStyle/>
          <a:p>
            <a:fld id="{ECE0D13B-D1C0-4100-B71B-4DE4AB1E4E36}" type="slidenum">
              <a:rPr lang="en-SE" smtClean="0"/>
              <a:t>‹Nº›</a:t>
            </a:fld>
            <a:endParaRPr lang="en-SE"/>
          </a:p>
        </p:txBody>
      </p:sp>
      <p:pic>
        <p:nvPicPr>
          <p:cNvPr id="6" name="Picture 5">
            <a:extLst>
              <a:ext uri="{FF2B5EF4-FFF2-40B4-BE49-F238E27FC236}">
                <a16:creationId xmlns:a16="http://schemas.microsoft.com/office/drawing/2014/main" id="{C97622A4-42D7-B351-2000-18470620A849}"/>
              </a:ext>
            </a:extLst>
          </p:cNvPr>
          <p:cNvPicPr>
            <a:picLocks noChangeAspect="1"/>
          </p:cNvPicPr>
          <p:nvPr userDrawn="1"/>
        </p:nvPicPr>
        <p:blipFill>
          <a:blip r:embed="rId2">
            <a:alphaModFix amt="45000"/>
          </a:blip>
          <a:stretch>
            <a:fillRect/>
          </a:stretch>
        </p:blipFill>
        <p:spPr>
          <a:xfrm>
            <a:off x="5679441" y="131478"/>
            <a:ext cx="6392972" cy="6448999"/>
          </a:xfrm>
          <a:prstGeom prst="rect">
            <a:avLst/>
          </a:prstGeom>
        </p:spPr>
      </p:pic>
      <p:pic>
        <p:nvPicPr>
          <p:cNvPr id="7" name="Picture 6">
            <a:extLst>
              <a:ext uri="{FF2B5EF4-FFF2-40B4-BE49-F238E27FC236}">
                <a16:creationId xmlns:a16="http://schemas.microsoft.com/office/drawing/2014/main" id="{61D5372E-C883-2C62-F094-B2CEF59A4AAA}"/>
              </a:ext>
            </a:extLst>
          </p:cNvPr>
          <p:cNvPicPr>
            <a:picLocks noChangeAspect="1"/>
          </p:cNvPicPr>
          <p:nvPr userDrawn="1"/>
        </p:nvPicPr>
        <p:blipFill>
          <a:blip r:embed="rId3">
            <a:alphaModFix amt="45000"/>
          </a:blip>
          <a:stretch>
            <a:fillRect/>
          </a:stretch>
        </p:blipFill>
        <p:spPr>
          <a:xfrm>
            <a:off x="-1259840" y="355600"/>
            <a:ext cx="6939280" cy="6939280"/>
          </a:xfrm>
          <a:prstGeom prst="rect">
            <a:avLst/>
          </a:prstGeom>
        </p:spPr>
      </p:pic>
    </p:spTree>
    <p:extLst>
      <p:ext uri="{BB962C8B-B14F-4D97-AF65-F5344CB8AC3E}">
        <p14:creationId xmlns:p14="http://schemas.microsoft.com/office/powerpoint/2010/main" val="2880051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wo text columns (white background)">
    <p:spTree>
      <p:nvGrpSpPr>
        <p:cNvPr id="1" name=""/>
        <p:cNvGrpSpPr/>
        <p:nvPr/>
      </p:nvGrpSpPr>
      <p:grpSpPr>
        <a:xfrm>
          <a:off x="0" y="0"/>
          <a:ext cx="0" cy="0"/>
          <a:chOff x="0" y="0"/>
          <a:chExt cx="0" cy="0"/>
        </a:xfrm>
      </p:grpSpPr>
      <p:sp>
        <p:nvSpPr>
          <p:cNvPr id="9" name="Rectangle 8"/>
          <p:cNvSpPr/>
          <p:nvPr userDrawn="1"/>
        </p:nvSpPr>
        <p:spPr>
          <a:xfrm>
            <a:off x="893" y="0"/>
            <a:ext cx="12191108" cy="6858000"/>
          </a:xfrm>
          <a:prstGeom prst="rect">
            <a:avLst/>
          </a:prstGeom>
          <a:solidFill>
            <a:schemeClr val="tx2">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2" name="TextBox 11"/>
          <p:cNvSpPr txBox="1"/>
          <p:nvPr userDrawn="1"/>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err="1">
                <a:solidFill>
                  <a:schemeClr val="tx1"/>
                </a:solidFill>
              </a:rPr>
              <a:t>Oriflame</a:t>
            </a:r>
            <a:r>
              <a:rPr lang="en-US" sz="400" cap="all" spc="80">
                <a:solidFill>
                  <a:schemeClr val="tx1"/>
                </a:solidFill>
              </a:rPr>
              <a:t> Cosmetics</a:t>
            </a:r>
            <a:r>
              <a:rPr lang="en-US" sz="400" cap="all" spc="80" baseline="0">
                <a:solidFill>
                  <a:schemeClr val="tx1"/>
                </a:solidFill>
              </a:rPr>
              <a:t> AG,2018</a:t>
            </a:r>
            <a:endParaRPr lang="en-US" sz="1600" cap="all" spc="80">
              <a:solidFill>
                <a:schemeClr val="tx1"/>
              </a:solidFill>
            </a:endParaRPr>
          </a:p>
        </p:txBody>
      </p:sp>
      <p:sp>
        <p:nvSpPr>
          <p:cNvPr id="3" name="Content Placeholder 2"/>
          <p:cNvSpPr>
            <a:spLocks noGrp="1"/>
          </p:cNvSpPr>
          <p:nvPr>
            <p:ph idx="1"/>
          </p:nvPr>
        </p:nvSpPr>
        <p:spPr>
          <a:xfrm>
            <a:off x="550864" y="1881189"/>
            <a:ext cx="5336131" cy="3852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p:nvPr>
        </p:nvSpPr>
        <p:spPr>
          <a:xfrm>
            <a:off x="6305008" y="1881189"/>
            <a:ext cx="5336131" cy="3852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4318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and Content (white background)" userDrawn="1">
  <p:cSld name="1_Title and Content (white background)">
    <p:spTree>
      <p:nvGrpSpPr>
        <p:cNvPr id="1" name="Shape 756"/>
        <p:cNvGrpSpPr/>
        <p:nvPr/>
      </p:nvGrpSpPr>
      <p:grpSpPr>
        <a:xfrm>
          <a:off x="0" y="0"/>
          <a:ext cx="0" cy="0"/>
          <a:chOff x="0" y="0"/>
          <a:chExt cx="0" cy="0"/>
        </a:xfrm>
      </p:grpSpPr>
    </p:spTree>
    <p:extLst>
      <p:ext uri="{BB962C8B-B14F-4D97-AF65-F5344CB8AC3E}">
        <p14:creationId xmlns:p14="http://schemas.microsoft.com/office/powerpoint/2010/main" val="5396957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cSld name="9_Sub chap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EF0EC3-244F-31A1-4824-BE8107DAB547}"/>
              </a:ext>
            </a:extLst>
          </p:cNvPr>
          <p:cNvSpPr/>
          <p:nvPr/>
        </p:nvSpPr>
        <p:spPr>
          <a:xfrm>
            <a:off x="1" y="415563"/>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3" name="Rectangle 2">
            <a:extLst>
              <a:ext uri="{FF2B5EF4-FFF2-40B4-BE49-F238E27FC236}">
                <a16:creationId xmlns:a16="http://schemas.microsoft.com/office/drawing/2014/main" id="{717132D8-ABD5-E323-5D07-CBE95231D7BD}"/>
              </a:ext>
            </a:extLst>
          </p:cNvPr>
          <p:cNvSpPr/>
          <p:nvPr/>
        </p:nvSpPr>
        <p:spPr>
          <a:xfrm>
            <a:off x="894"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90721823-E91C-AA1F-5356-EA2664E734A8}"/>
              </a:ext>
            </a:extLst>
          </p:cNvPr>
          <p:cNvSpPr>
            <a:spLocks noGrp="1"/>
          </p:cNvSpPr>
          <p:nvPr>
            <p:ph type="pic" sz="quarter" idx="12"/>
          </p:nvPr>
        </p:nvSpPr>
        <p:spPr>
          <a:xfrm>
            <a:off x="0" y="153991"/>
            <a:ext cx="12192000" cy="6186487"/>
          </a:xfrm>
        </p:spPr>
        <p:txBody>
          <a:bodyPr/>
          <a:lstStyle/>
          <a:p>
            <a:r>
              <a:rPr lang="en-GB"/>
              <a:t>Click icon to add picture</a:t>
            </a:r>
            <a:endParaRPr lang="en-SE"/>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fld id="{D1642961-9847-2848-83C2-6153BB77DB85}" type="slidenum">
              <a:rPr lang="en-SE" smtClean="0"/>
              <a:t>‹Nº›</a:t>
            </a:fld>
            <a:endParaRPr lang="en-SE"/>
          </a:p>
        </p:txBody>
      </p:sp>
      <p:cxnSp>
        <p:nvCxnSpPr>
          <p:cNvPr id="13" name="Straight Connector 12"/>
          <p:cNvCxnSpPr/>
          <p:nvPr/>
        </p:nvCxnSpPr>
        <p:spPr>
          <a:xfrm flipH="1">
            <a:off x="11369996"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6"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5"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Title 1"/>
          <p:cNvSpPr>
            <a:spLocks noGrp="1"/>
          </p:cNvSpPr>
          <p:nvPr>
            <p:ph type="ctrTitle" hasCustomPrompt="1"/>
          </p:nvPr>
        </p:nvSpPr>
        <p:spPr>
          <a:xfrm>
            <a:off x="550865" y="1838660"/>
            <a:ext cx="11090275" cy="1615421"/>
          </a:xfrm>
        </p:spPr>
        <p:txBody>
          <a:bodyPr anchor="b">
            <a:noAutofit/>
          </a:bodyPr>
          <a:lstStyle>
            <a:lvl1pPr algn="ctr">
              <a:defRPr sz="6000">
                <a:solidFill>
                  <a:schemeClr val="tx1"/>
                </a:solidFill>
              </a:defRPr>
            </a:lvl1pPr>
          </a:lstStyle>
          <a:p>
            <a:r>
              <a:rPr lang="en-GB" noProof="0"/>
              <a:t>Title</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noProof="0"/>
              <a:t>Sub-title</a:t>
            </a:r>
          </a:p>
        </p:txBody>
      </p:sp>
    </p:spTree>
    <p:extLst>
      <p:ext uri="{BB962C8B-B14F-4D97-AF65-F5344CB8AC3E}">
        <p14:creationId xmlns:p14="http://schemas.microsoft.com/office/powerpoint/2010/main" val="31658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Picture Placeholder 3">
            <a:extLst>
              <a:ext uri="{FF2B5EF4-FFF2-40B4-BE49-F238E27FC236}">
                <a16:creationId xmlns:a16="http://schemas.microsoft.com/office/drawing/2014/main" id="{5FC3747D-1594-815B-AB2A-3DEF6424E05C}"/>
              </a:ext>
            </a:extLst>
          </p:cNvPr>
          <p:cNvSpPr>
            <a:spLocks noGrp="1"/>
          </p:cNvSpPr>
          <p:nvPr>
            <p:ph type="pic" sz="quarter" idx="13"/>
          </p:nvPr>
        </p:nvSpPr>
        <p:spPr>
          <a:xfrm>
            <a:off x="547688" y="1713129"/>
            <a:ext cx="5548312" cy="4590834"/>
          </a:xfrm>
        </p:spPr>
        <p:txBody>
          <a:bodyPr/>
          <a:lstStyle/>
          <a:p>
            <a:endParaRPr lang="en-SE"/>
          </a:p>
        </p:txBody>
      </p:sp>
      <p:sp>
        <p:nvSpPr>
          <p:cNvPr id="12" name="Picture Placeholder 8">
            <a:extLst>
              <a:ext uri="{FF2B5EF4-FFF2-40B4-BE49-F238E27FC236}">
                <a16:creationId xmlns:a16="http://schemas.microsoft.com/office/drawing/2014/main" id="{CB686C21-2376-401B-8EB5-CA8B6806C2CA}"/>
              </a:ext>
            </a:extLst>
          </p:cNvPr>
          <p:cNvSpPr>
            <a:spLocks noGrp="1"/>
          </p:cNvSpPr>
          <p:nvPr>
            <p:ph type="pic" sz="quarter" idx="14"/>
          </p:nvPr>
        </p:nvSpPr>
        <p:spPr>
          <a:xfrm>
            <a:off x="6175375" y="1713129"/>
            <a:ext cx="5465763" cy="4590834"/>
          </a:xfrm>
        </p:spPr>
        <p:txBody>
          <a:bodyPr/>
          <a:lstStyle/>
          <a:p>
            <a:endParaRPr lang="en-SE"/>
          </a:p>
        </p:txBody>
      </p:sp>
      <p:sp>
        <p:nvSpPr>
          <p:cNvPr id="3" name="Title Placeholder 1">
            <a:extLst>
              <a:ext uri="{FF2B5EF4-FFF2-40B4-BE49-F238E27FC236}">
                <a16:creationId xmlns:a16="http://schemas.microsoft.com/office/drawing/2014/main" id="{F4AD8A51-64F7-E4ED-C126-71B1B22E84F1}"/>
              </a:ext>
            </a:extLst>
          </p:cNvPr>
          <p:cNvSpPr>
            <a:spLocks noGrp="1"/>
          </p:cNvSpPr>
          <p:nvPr>
            <p:ph type="title" hasCustomPrompt="1"/>
          </p:nvPr>
        </p:nvSpPr>
        <p:spPr>
          <a:xfrm>
            <a:off x="550864"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3FCE12FE-A50D-6890-7509-B9BF46720F36}"/>
              </a:ext>
            </a:extLst>
          </p:cNvPr>
          <p:cNvSpPr>
            <a:spLocks noGrp="1"/>
          </p:cNvSpPr>
          <p:nvPr>
            <p:ph idx="16" hasCustomPrompt="1"/>
          </p:nvPr>
        </p:nvSpPr>
        <p:spPr>
          <a:xfrm>
            <a:off x="550864" y="1076357"/>
            <a:ext cx="6860589" cy="337098"/>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46488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erson holding a can&#10;&#10;Description automatically generated with medium confidence">
            <a:extLst>
              <a:ext uri="{FF2B5EF4-FFF2-40B4-BE49-F238E27FC236}">
                <a16:creationId xmlns:a16="http://schemas.microsoft.com/office/drawing/2014/main" id="{78D0DEF9-A413-0A5A-7828-085E446FF00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46586" y="111445"/>
            <a:ext cx="11094551" cy="6172476"/>
          </a:xfrm>
          <a:prstGeom prst="rect">
            <a:avLst/>
          </a:prstGeom>
        </p:spPr>
      </p:pic>
    </p:spTree>
    <p:extLst>
      <p:ext uri="{BB962C8B-B14F-4D97-AF65-F5344CB8AC3E}">
        <p14:creationId xmlns:p14="http://schemas.microsoft.com/office/powerpoint/2010/main" val="1917983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3">
            <a:extLst>
              <a:ext uri="{FF2B5EF4-FFF2-40B4-BE49-F238E27FC236}">
                <a16:creationId xmlns:a16="http://schemas.microsoft.com/office/drawing/2014/main" id="{65B0425A-DE3D-56D6-8B29-33621882FCC3}"/>
              </a:ext>
            </a:extLst>
          </p:cNvPr>
          <p:cNvSpPr>
            <a:spLocks noGrp="1"/>
          </p:cNvSpPr>
          <p:nvPr>
            <p:ph type="pic" sz="quarter" idx="13"/>
          </p:nvPr>
        </p:nvSpPr>
        <p:spPr>
          <a:xfrm>
            <a:off x="546100" y="111125"/>
            <a:ext cx="11095038" cy="6172200"/>
          </a:xfrm>
        </p:spPr>
        <p:txBody>
          <a:bodyPr/>
          <a:lstStyle/>
          <a:p>
            <a:endParaRPr lang="en-SE"/>
          </a:p>
        </p:txBody>
      </p:sp>
    </p:spTree>
    <p:extLst>
      <p:ext uri="{BB962C8B-B14F-4D97-AF65-F5344CB8AC3E}">
        <p14:creationId xmlns:p14="http://schemas.microsoft.com/office/powerpoint/2010/main" val="215729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3">
            <a:extLst>
              <a:ext uri="{FF2B5EF4-FFF2-40B4-BE49-F238E27FC236}">
                <a16:creationId xmlns:a16="http://schemas.microsoft.com/office/drawing/2014/main" id="{65B0425A-DE3D-56D6-8B29-33621882FCC3}"/>
              </a:ext>
            </a:extLst>
          </p:cNvPr>
          <p:cNvSpPr>
            <a:spLocks noGrp="1"/>
          </p:cNvSpPr>
          <p:nvPr>
            <p:ph type="pic" sz="quarter" idx="13"/>
          </p:nvPr>
        </p:nvSpPr>
        <p:spPr>
          <a:xfrm>
            <a:off x="546100" y="1723773"/>
            <a:ext cx="11095038" cy="4559552"/>
          </a:xfrm>
        </p:spPr>
        <p:txBody>
          <a:bodyPr/>
          <a:lstStyle/>
          <a:p>
            <a:endParaRPr lang="en-SE"/>
          </a:p>
        </p:txBody>
      </p:sp>
      <p:sp>
        <p:nvSpPr>
          <p:cNvPr id="3" name="Title Placeholder 1">
            <a:extLst>
              <a:ext uri="{FF2B5EF4-FFF2-40B4-BE49-F238E27FC236}">
                <a16:creationId xmlns:a16="http://schemas.microsoft.com/office/drawing/2014/main" id="{F3A19345-9435-BCCB-63C1-6B7C119C3F0B}"/>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BCB111B2-86AB-4EB7-F573-2431BB966F12}"/>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33533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3" name="Title Placeholder 1">
            <a:extLst>
              <a:ext uri="{FF2B5EF4-FFF2-40B4-BE49-F238E27FC236}">
                <a16:creationId xmlns:a16="http://schemas.microsoft.com/office/drawing/2014/main" id="{F3A19345-9435-BCCB-63C1-6B7C119C3F0B}"/>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BCB111B2-86AB-4EB7-F573-2431BB966F12}"/>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Media Placeholder 8">
            <a:extLst>
              <a:ext uri="{FF2B5EF4-FFF2-40B4-BE49-F238E27FC236}">
                <a16:creationId xmlns:a16="http://schemas.microsoft.com/office/drawing/2014/main" id="{236494AF-5F02-68F3-ED01-093F78ACB196}"/>
              </a:ext>
            </a:extLst>
          </p:cNvPr>
          <p:cNvSpPr>
            <a:spLocks noGrp="1"/>
          </p:cNvSpPr>
          <p:nvPr>
            <p:ph type="media" sz="quarter" idx="15"/>
          </p:nvPr>
        </p:nvSpPr>
        <p:spPr>
          <a:xfrm>
            <a:off x="550863" y="1714500"/>
            <a:ext cx="11090275" cy="4592638"/>
          </a:xfrm>
        </p:spPr>
        <p:txBody>
          <a:bodyPr/>
          <a:lstStyle/>
          <a:p>
            <a:endParaRPr lang="en-SE"/>
          </a:p>
        </p:txBody>
      </p:sp>
    </p:spTree>
    <p:extLst>
      <p:ext uri="{BB962C8B-B14F-4D97-AF65-F5344CB8AC3E}">
        <p14:creationId xmlns:p14="http://schemas.microsoft.com/office/powerpoint/2010/main" val="4143029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Media Placeholder 6">
            <a:extLst>
              <a:ext uri="{FF2B5EF4-FFF2-40B4-BE49-F238E27FC236}">
                <a16:creationId xmlns:a16="http://schemas.microsoft.com/office/drawing/2014/main" id="{FDF79311-FDEF-B2FD-EFAC-2F50720BA800}"/>
              </a:ext>
            </a:extLst>
          </p:cNvPr>
          <p:cNvSpPr>
            <a:spLocks noGrp="1"/>
          </p:cNvSpPr>
          <p:nvPr>
            <p:ph type="media" sz="quarter" idx="14"/>
          </p:nvPr>
        </p:nvSpPr>
        <p:spPr>
          <a:xfrm>
            <a:off x="546099" y="85725"/>
            <a:ext cx="11095037" cy="5603875"/>
          </a:xfrm>
        </p:spPr>
        <p:txBody>
          <a:bodyPr/>
          <a:lstStyle/>
          <a:p>
            <a:endParaRPr lang="en-SE"/>
          </a:p>
        </p:txBody>
      </p:sp>
    </p:spTree>
    <p:extLst>
      <p:ext uri="{BB962C8B-B14F-4D97-AF65-F5344CB8AC3E}">
        <p14:creationId xmlns:p14="http://schemas.microsoft.com/office/powerpoint/2010/main" val="156819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Media Placeholder 6">
            <a:extLst>
              <a:ext uri="{FF2B5EF4-FFF2-40B4-BE49-F238E27FC236}">
                <a16:creationId xmlns:a16="http://schemas.microsoft.com/office/drawing/2014/main" id="{FDF79311-FDEF-B2FD-EFAC-2F50720BA800}"/>
              </a:ext>
            </a:extLst>
          </p:cNvPr>
          <p:cNvSpPr>
            <a:spLocks noGrp="1"/>
          </p:cNvSpPr>
          <p:nvPr>
            <p:ph type="media" sz="quarter" idx="14"/>
          </p:nvPr>
        </p:nvSpPr>
        <p:spPr>
          <a:xfrm>
            <a:off x="0" y="154453"/>
            <a:ext cx="12191107" cy="6167243"/>
          </a:xfrm>
        </p:spPr>
        <p:txBody>
          <a:bodyPr/>
          <a:lstStyle/>
          <a:p>
            <a:endParaRPr lang="en-SE"/>
          </a:p>
        </p:txBody>
      </p:sp>
    </p:spTree>
    <p:extLst>
      <p:ext uri="{BB962C8B-B14F-4D97-AF65-F5344CB8AC3E}">
        <p14:creationId xmlns:p14="http://schemas.microsoft.com/office/powerpoint/2010/main" val="211843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page - Long introdu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AAEA1-55BC-5A42-07CC-6453B9C571F0}"/>
              </a:ext>
            </a:extLst>
          </p:cNvPr>
          <p:cNvSpPr/>
          <p:nvPr userDrawn="1"/>
        </p:nvSpPr>
        <p:spPr>
          <a:xfrm>
            <a:off x="6997" y="0"/>
            <a:ext cx="8099734" cy="573405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3" name="Picture 2" descr="A person with her hand on her head&#10;&#10;Description automatically generated with low confidence">
            <a:extLst>
              <a:ext uri="{FF2B5EF4-FFF2-40B4-BE49-F238E27FC236}">
                <a16:creationId xmlns:a16="http://schemas.microsoft.com/office/drawing/2014/main" id="{D5065B07-59A1-6E93-CD17-C78403598E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
          <a:stretch/>
        </p:blipFill>
        <p:spPr>
          <a:xfrm>
            <a:off x="8106731" y="257239"/>
            <a:ext cx="4085269" cy="660240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0035" y="5985530"/>
            <a:ext cx="2022613" cy="380437"/>
          </a:xfrm>
          <a:prstGeom prst="rect">
            <a:avLst/>
          </a:prstGeom>
        </p:spPr>
      </p:pic>
      <p:sp>
        <p:nvSpPr>
          <p:cNvPr id="14" name="Text Placeholder 9"/>
          <p:cNvSpPr>
            <a:spLocks noGrp="1"/>
          </p:cNvSpPr>
          <p:nvPr>
            <p:ph type="body" sz="quarter" idx="13" hasCustomPrompt="1"/>
          </p:nvPr>
        </p:nvSpPr>
        <p:spPr>
          <a:xfrm>
            <a:off x="2442670" y="443907"/>
            <a:ext cx="3254783" cy="231340"/>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01444"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10152"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Tree>
    <p:extLst>
      <p:ext uri="{BB962C8B-B14F-4D97-AF65-F5344CB8AC3E}">
        <p14:creationId xmlns:p14="http://schemas.microsoft.com/office/powerpoint/2010/main" val="2632704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One text column left (white), 1/2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DD5025-D56D-BDF8-3411-D11C67B303B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4" name="Rectangle 23">
            <a:extLst>
              <a:ext uri="{FF2B5EF4-FFF2-40B4-BE49-F238E27FC236}">
                <a16:creationId xmlns:a16="http://schemas.microsoft.com/office/drawing/2014/main" id="{E5FA324E-D381-3A5F-154C-3E9A6A7F15CB}"/>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3" y="1736725"/>
            <a:ext cx="6990579"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3" y="657225"/>
            <a:ext cx="6990578"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6"/>
            <a:ext cx="6990578" cy="205019"/>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1" name="Picture 20" descr="A person holding a bottle&#10;&#10;Description automatically generated with low confidence">
            <a:extLst>
              <a:ext uri="{FF2B5EF4-FFF2-40B4-BE49-F238E27FC236}">
                <a16:creationId xmlns:a16="http://schemas.microsoft.com/office/drawing/2014/main" id="{1180E155-F66C-696E-2B4A-961C3C51AE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112125" y="115887"/>
            <a:ext cx="4079875" cy="6207392"/>
          </a:xfrm>
          <a:prstGeom prst="rect">
            <a:avLst/>
          </a:prstGeom>
        </p:spPr>
      </p:pic>
    </p:spTree>
    <p:extLst>
      <p:ext uri="{BB962C8B-B14F-4D97-AF65-F5344CB8AC3E}">
        <p14:creationId xmlns:p14="http://schemas.microsoft.com/office/powerpoint/2010/main" val="1121699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One text column left (white), 1/2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DD5025-D56D-BDF8-3411-D11C67B303B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4" name="Rectangle 23">
            <a:extLst>
              <a:ext uri="{FF2B5EF4-FFF2-40B4-BE49-F238E27FC236}">
                <a16:creationId xmlns:a16="http://schemas.microsoft.com/office/drawing/2014/main" id="{E5FA324E-D381-3A5F-154C-3E9A6A7F15CB}"/>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3" y="1736725"/>
            <a:ext cx="6990579"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3" y="657225"/>
            <a:ext cx="6990578"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6"/>
            <a:ext cx="6990578" cy="205019"/>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5132688-AE65-8CC3-2AA9-0159452F5FDE}"/>
              </a:ext>
            </a:extLst>
          </p:cNvPr>
          <p:cNvSpPr>
            <a:spLocks noGrp="1"/>
          </p:cNvSpPr>
          <p:nvPr>
            <p:ph type="pic" sz="quarter" idx="14"/>
          </p:nvPr>
        </p:nvSpPr>
        <p:spPr>
          <a:xfrm>
            <a:off x="8112125" y="115888"/>
            <a:ext cx="4079875" cy="6192837"/>
          </a:xfrm>
        </p:spPr>
        <p:txBody>
          <a:bodyPr/>
          <a:lstStyle/>
          <a:p>
            <a:endParaRPr lang="en-SE"/>
          </a:p>
        </p:txBody>
      </p:sp>
    </p:spTree>
    <p:extLst>
      <p:ext uri="{BB962C8B-B14F-4D97-AF65-F5344CB8AC3E}">
        <p14:creationId xmlns:p14="http://schemas.microsoft.com/office/powerpoint/2010/main" val="3085822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14549" y="113033"/>
            <a:ext cx="3671656" cy="6194104"/>
          </a:xfrm>
          <a:prstGeom prst="rect">
            <a:avLst/>
          </a:prstGeom>
        </p:spPr>
      </p:pic>
      <p:pic>
        <p:nvPicPr>
          <p:cNvPr id="22" name="Picture 21" descr="A person with her hands on her face&#10;&#10;Description automatically generated with medium confidence">
            <a:extLst>
              <a:ext uri="{FF2B5EF4-FFF2-40B4-BE49-F238E27FC236}">
                <a16:creationId xmlns:a16="http://schemas.microsoft.com/office/drawing/2014/main" id="{0B7A2561-71B7-C19B-C284-B085A3502F9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274299" y="113034"/>
            <a:ext cx="3633433" cy="6194104"/>
          </a:xfrm>
          <a:prstGeom prst="rect">
            <a:avLst/>
          </a:prstGeom>
        </p:spPr>
      </p:pic>
      <p:pic>
        <p:nvPicPr>
          <p:cNvPr id="9" name="Picture 8" descr="A person smiling with her hands on her face&#10;&#10;Description automatically generated with low confidence">
            <a:extLst>
              <a:ext uri="{FF2B5EF4-FFF2-40B4-BE49-F238E27FC236}">
                <a16:creationId xmlns:a16="http://schemas.microsoft.com/office/drawing/2014/main" id="{CCBFCA12-F887-7765-25DE-D61149FAF2A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7980800" y="113033"/>
            <a:ext cx="3664298" cy="6194104"/>
          </a:xfrm>
          <a:prstGeom prst="rect">
            <a:avLst/>
          </a:prstGeom>
        </p:spPr>
      </p:pic>
    </p:spTree>
    <p:extLst>
      <p:ext uri="{BB962C8B-B14F-4D97-AF65-F5344CB8AC3E}">
        <p14:creationId xmlns:p14="http://schemas.microsoft.com/office/powerpoint/2010/main" val="207811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8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578974"/>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0"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7" y="4578974"/>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9" name="Picture 18" descr="A picture containing person, hand&#10;&#10;Description automatically generated">
            <a:extLst>
              <a:ext uri="{FF2B5EF4-FFF2-40B4-BE49-F238E27FC236}">
                <a16:creationId xmlns:a16="http://schemas.microsoft.com/office/drawing/2014/main" id="{90FA0AF0-4073-E1EC-B053-862D339B0A3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6903" y="628554"/>
            <a:ext cx="3639302" cy="3798026"/>
          </a:xfrm>
          <a:prstGeom prst="rect">
            <a:avLst/>
          </a:prstGeom>
        </p:spPr>
      </p:pic>
      <p:pic>
        <p:nvPicPr>
          <p:cNvPr id="21" name="Picture 20" descr="A picture containing person, wall, indoor, posing&#10;&#10;Description automatically generated">
            <a:extLst>
              <a:ext uri="{FF2B5EF4-FFF2-40B4-BE49-F238E27FC236}">
                <a16:creationId xmlns:a16="http://schemas.microsoft.com/office/drawing/2014/main" id="{BF367C83-D2F6-E2D8-E4C8-C384FDCB77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87"/>
          <a:stretch/>
        </p:blipFill>
        <p:spPr>
          <a:xfrm>
            <a:off x="4268430" y="635153"/>
            <a:ext cx="3639302" cy="3798026"/>
          </a:xfrm>
          <a:prstGeom prst="rect">
            <a:avLst/>
          </a:prstGeom>
        </p:spPr>
      </p:pic>
      <p:pic>
        <p:nvPicPr>
          <p:cNvPr id="25" name="Picture 24" descr="A person with her hand on her face&#10;&#10;Description automatically generated with medium confidence">
            <a:extLst>
              <a:ext uri="{FF2B5EF4-FFF2-40B4-BE49-F238E27FC236}">
                <a16:creationId xmlns:a16="http://schemas.microsoft.com/office/drawing/2014/main" id="{1F467910-AD2E-086A-6FE7-92A5338C35F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980799" y="635153"/>
            <a:ext cx="3656379" cy="3798026"/>
          </a:xfrm>
          <a:prstGeom prst="rect">
            <a:avLst/>
          </a:prstGeom>
        </p:spPr>
      </p:pic>
    </p:spTree>
    <p:extLst>
      <p:ext uri="{BB962C8B-B14F-4D97-AF65-F5344CB8AC3E}">
        <p14:creationId xmlns:p14="http://schemas.microsoft.com/office/powerpoint/2010/main" val="1691169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578974"/>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0"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7" y="4578974"/>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icture Placeholder 9">
            <a:extLst>
              <a:ext uri="{FF2B5EF4-FFF2-40B4-BE49-F238E27FC236}">
                <a16:creationId xmlns:a16="http://schemas.microsoft.com/office/drawing/2014/main" id="{9290743F-D14E-5817-39EE-19E1352419CF}"/>
              </a:ext>
            </a:extLst>
          </p:cNvPr>
          <p:cNvSpPr>
            <a:spLocks noGrp="1"/>
          </p:cNvSpPr>
          <p:nvPr>
            <p:ph type="pic" sz="quarter" idx="16"/>
          </p:nvPr>
        </p:nvSpPr>
        <p:spPr>
          <a:xfrm>
            <a:off x="547688" y="635000"/>
            <a:ext cx="3646487" cy="3798888"/>
          </a:xfrm>
        </p:spPr>
        <p:txBody>
          <a:bodyPr/>
          <a:lstStyle/>
          <a:p>
            <a:endParaRPr lang="en-SE"/>
          </a:p>
        </p:txBody>
      </p:sp>
      <p:sp>
        <p:nvSpPr>
          <p:cNvPr id="16" name="Picture Placeholder 9">
            <a:extLst>
              <a:ext uri="{FF2B5EF4-FFF2-40B4-BE49-F238E27FC236}">
                <a16:creationId xmlns:a16="http://schemas.microsoft.com/office/drawing/2014/main" id="{9AEEFD47-0047-B667-0762-BF991C465614}"/>
              </a:ext>
            </a:extLst>
          </p:cNvPr>
          <p:cNvSpPr>
            <a:spLocks noGrp="1"/>
          </p:cNvSpPr>
          <p:nvPr>
            <p:ph type="pic" sz="quarter" idx="17"/>
          </p:nvPr>
        </p:nvSpPr>
        <p:spPr>
          <a:xfrm>
            <a:off x="4271549" y="646375"/>
            <a:ext cx="3646487" cy="3798888"/>
          </a:xfrm>
        </p:spPr>
        <p:txBody>
          <a:bodyPr/>
          <a:lstStyle/>
          <a:p>
            <a:endParaRPr lang="en-SE"/>
          </a:p>
        </p:txBody>
      </p:sp>
      <p:sp>
        <p:nvSpPr>
          <p:cNvPr id="17" name="Picture Placeholder 9">
            <a:extLst>
              <a:ext uri="{FF2B5EF4-FFF2-40B4-BE49-F238E27FC236}">
                <a16:creationId xmlns:a16="http://schemas.microsoft.com/office/drawing/2014/main" id="{C0C5C50A-9749-DAFB-EDBA-785CEE13C59A}"/>
              </a:ext>
            </a:extLst>
          </p:cNvPr>
          <p:cNvSpPr>
            <a:spLocks noGrp="1"/>
          </p:cNvSpPr>
          <p:nvPr>
            <p:ph type="pic" sz="quarter" idx="18"/>
          </p:nvPr>
        </p:nvSpPr>
        <p:spPr>
          <a:xfrm>
            <a:off x="8008662" y="635000"/>
            <a:ext cx="3646487" cy="3798888"/>
          </a:xfrm>
        </p:spPr>
        <p:txBody>
          <a:bodyPr/>
          <a:lstStyle/>
          <a:p>
            <a:endParaRPr lang="en-SE"/>
          </a:p>
        </p:txBody>
      </p:sp>
    </p:spTree>
    <p:extLst>
      <p:ext uri="{BB962C8B-B14F-4D97-AF65-F5344CB8AC3E}">
        <p14:creationId xmlns:p14="http://schemas.microsoft.com/office/powerpoint/2010/main" val="2789132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10" name="Picture Placeholder 9">
            <a:extLst>
              <a:ext uri="{FF2B5EF4-FFF2-40B4-BE49-F238E27FC236}">
                <a16:creationId xmlns:a16="http://schemas.microsoft.com/office/drawing/2014/main" id="{9290743F-D14E-5817-39EE-19E1352419CF}"/>
              </a:ext>
            </a:extLst>
          </p:cNvPr>
          <p:cNvSpPr>
            <a:spLocks noGrp="1"/>
          </p:cNvSpPr>
          <p:nvPr>
            <p:ph type="pic" sz="quarter" idx="16"/>
          </p:nvPr>
        </p:nvSpPr>
        <p:spPr>
          <a:xfrm>
            <a:off x="547688" y="1610138"/>
            <a:ext cx="3646487" cy="4171504"/>
          </a:xfrm>
        </p:spPr>
        <p:txBody>
          <a:bodyPr/>
          <a:lstStyle/>
          <a:p>
            <a:endParaRPr lang="en-SE"/>
          </a:p>
        </p:txBody>
      </p:sp>
      <p:sp>
        <p:nvSpPr>
          <p:cNvPr id="16" name="Picture Placeholder 9">
            <a:extLst>
              <a:ext uri="{FF2B5EF4-FFF2-40B4-BE49-F238E27FC236}">
                <a16:creationId xmlns:a16="http://schemas.microsoft.com/office/drawing/2014/main" id="{9AEEFD47-0047-B667-0762-BF991C465614}"/>
              </a:ext>
            </a:extLst>
          </p:cNvPr>
          <p:cNvSpPr>
            <a:spLocks noGrp="1"/>
          </p:cNvSpPr>
          <p:nvPr>
            <p:ph type="pic" sz="quarter" idx="17"/>
          </p:nvPr>
        </p:nvSpPr>
        <p:spPr>
          <a:xfrm>
            <a:off x="4271549" y="1621513"/>
            <a:ext cx="3646487" cy="4160129"/>
          </a:xfrm>
        </p:spPr>
        <p:txBody>
          <a:bodyPr/>
          <a:lstStyle/>
          <a:p>
            <a:endParaRPr lang="en-SE"/>
          </a:p>
        </p:txBody>
      </p:sp>
      <p:sp>
        <p:nvSpPr>
          <p:cNvPr id="17" name="Picture Placeholder 9">
            <a:extLst>
              <a:ext uri="{FF2B5EF4-FFF2-40B4-BE49-F238E27FC236}">
                <a16:creationId xmlns:a16="http://schemas.microsoft.com/office/drawing/2014/main" id="{C0C5C50A-9749-DAFB-EDBA-785CEE13C59A}"/>
              </a:ext>
            </a:extLst>
          </p:cNvPr>
          <p:cNvSpPr>
            <a:spLocks noGrp="1"/>
          </p:cNvSpPr>
          <p:nvPr>
            <p:ph type="pic" sz="quarter" idx="18"/>
          </p:nvPr>
        </p:nvSpPr>
        <p:spPr>
          <a:xfrm>
            <a:off x="8008662" y="1610138"/>
            <a:ext cx="3646487" cy="4160129"/>
          </a:xfrm>
        </p:spPr>
        <p:txBody>
          <a:bodyPr/>
          <a:lstStyle/>
          <a:p>
            <a:endParaRPr lang="en-SE"/>
          </a:p>
        </p:txBody>
      </p:sp>
      <p:sp>
        <p:nvSpPr>
          <p:cNvPr id="4" name="Title Placeholder 1">
            <a:extLst>
              <a:ext uri="{FF2B5EF4-FFF2-40B4-BE49-F238E27FC236}">
                <a16:creationId xmlns:a16="http://schemas.microsoft.com/office/drawing/2014/main" id="{8FC9FDF4-FFF7-B8BB-B4E5-3F6D3DE789E2}"/>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5" name="Content Placeholder 2">
            <a:extLst>
              <a:ext uri="{FF2B5EF4-FFF2-40B4-BE49-F238E27FC236}">
                <a16:creationId xmlns:a16="http://schemas.microsoft.com/office/drawing/2014/main" id="{091BCEC6-0008-F4D8-A31F-9903C2EB65EE}"/>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2128592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4" name="Rectangle 3">
            <a:extLst>
              <a:ext uri="{FF2B5EF4-FFF2-40B4-BE49-F238E27FC236}">
                <a16:creationId xmlns:a16="http://schemas.microsoft.com/office/drawing/2014/main" id="{9C8B3F96-6D13-D1B0-7B53-B7242F08D8FE}"/>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9" name="Picture 8" descr="A person holding a bottle&#10;&#10;Description automatically generated with medium confidence">
            <a:extLst>
              <a:ext uri="{FF2B5EF4-FFF2-40B4-BE49-F238E27FC236}">
                <a16:creationId xmlns:a16="http://schemas.microsoft.com/office/drawing/2014/main" id="{DBD13A22-C0F6-DDE3-42A9-99E2DA2AEC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9"/>
          <a:stretch/>
        </p:blipFill>
        <p:spPr>
          <a:xfrm>
            <a:off x="6090539" y="115888"/>
            <a:ext cx="6101461" cy="6192836"/>
          </a:xfrm>
          <a:prstGeom prst="rect">
            <a:avLst/>
          </a:prstGeom>
        </p:spPr>
      </p:pic>
    </p:spTree>
    <p:extLst>
      <p:ext uri="{BB962C8B-B14F-4D97-AF65-F5344CB8AC3E}">
        <p14:creationId xmlns:p14="http://schemas.microsoft.com/office/powerpoint/2010/main" val="120029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4" name="Rectangle 3">
            <a:extLst>
              <a:ext uri="{FF2B5EF4-FFF2-40B4-BE49-F238E27FC236}">
                <a16:creationId xmlns:a16="http://schemas.microsoft.com/office/drawing/2014/main" id="{9C8B3F96-6D13-D1B0-7B53-B7242F08D8FE}"/>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6">
            <a:extLst>
              <a:ext uri="{FF2B5EF4-FFF2-40B4-BE49-F238E27FC236}">
                <a16:creationId xmlns:a16="http://schemas.microsoft.com/office/drawing/2014/main" id="{7B2E7848-5B0C-A578-B1F9-D4C8855250B8}"/>
              </a:ext>
            </a:extLst>
          </p:cNvPr>
          <p:cNvSpPr>
            <a:spLocks noGrp="1"/>
          </p:cNvSpPr>
          <p:nvPr>
            <p:ph type="pic" sz="quarter" idx="14"/>
          </p:nvPr>
        </p:nvSpPr>
        <p:spPr>
          <a:xfrm>
            <a:off x="6091238" y="115888"/>
            <a:ext cx="6100762" cy="6192837"/>
          </a:xfrm>
        </p:spPr>
        <p:txBody>
          <a:bodyPr/>
          <a:lstStyle/>
          <a:p>
            <a:endParaRPr lang="en-SE"/>
          </a:p>
        </p:txBody>
      </p:sp>
    </p:spTree>
    <p:extLst>
      <p:ext uri="{BB962C8B-B14F-4D97-AF65-F5344CB8AC3E}">
        <p14:creationId xmlns:p14="http://schemas.microsoft.com/office/powerpoint/2010/main" val="166559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4" name="Rectangle 3">
            <a:extLst>
              <a:ext uri="{FF2B5EF4-FFF2-40B4-BE49-F238E27FC236}">
                <a16:creationId xmlns:a16="http://schemas.microsoft.com/office/drawing/2014/main" id="{9C8B3F96-6D13-D1B0-7B53-B7242F08D8FE}"/>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9" name="Media Placeholder 6">
            <a:extLst>
              <a:ext uri="{FF2B5EF4-FFF2-40B4-BE49-F238E27FC236}">
                <a16:creationId xmlns:a16="http://schemas.microsoft.com/office/drawing/2014/main" id="{31AEC277-67B0-E874-FE03-1A3DA8DFCC76}"/>
              </a:ext>
            </a:extLst>
          </p:cNvPr>
          <p:cNvSpPr>
            <a:spLocks noGrp="1"/>
          </p:cNvSpPr>
          <p:nvPr>
            <p:ph type="media" sz="quarter" idx="15"/>
          </p:nvPr>
        </p:nvSpPr>
        <p:spPr>
          <a:xfrm>
            <a:off x="6091238" y="115888"/>
            <a:ext cx="6099176" cy="6192837"/>
          </a:xfrm>
        </p:spPr>
        <p:txBody>
          <a:bodyPr/>
          <a:lstStyle/>
          <a:p>
            <a:endParaRPr lang="en-SE"/>
          </a:p>
        </p:txBody>
      </p:sp>
    </p:spTree>
    <p:extLst>
      <p:ext uri="{BB962C8B-B14F-4D97-AF65-F5344CB8AC3E}">
        <p14:creationId xmlns:p14="http://schemas.microsoft.com/office/powerpoint/2010/main" val="322914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4" name="Rectangle 3">
            <a:extLst>
              <a:ext uri="{FF2B5EF4-FFF2-40B4-BE49-F238E27FC236}">
                <a16:creationId xmlns:a16="http://schemas.microsoft.com/office/drawing/2014/main" id="{9C8B3F96-6D13-D1B0-7B53-B7242F08D8FE}"/>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2175164"/>
            <a:ext cx="5112000" cy="355888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Content Placeholder 2">
            <a:extLst>
              <a:ext uri="{FF2B5EF4-FFF2-40B4-BE49-F238E27FC236}">
                <a16:creationId xmlns:a16="http://schemas.microsoft.com/office/drawing/2014/main" id="{EE24D349-6E30-FF50-1951-1FE4E63C8770}"/>
              </a:ext>
            </a:extLst>
          </p:cNvPr>
          <p:cNvSpPr>
            <a:spLocks noGrp="1"/>
          </p:cNvSpPr>
          <p:nvPr>
            <p:ph idx="16" hasCustomPrompt="1"/>
          </p:nvPr>
        </p:nvSpPr>
        <p:spPr>
          <a:xfrm>
            <a:off x="550864" y="1564368"/>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Picture Placeholder 7">
            <a:extLst>
              <a:ext uri="{FF2B5EF4-FFF2-40B4-BE49-F238E27FC236}">
                <a16:creationId xmlns:a16="http://schemas.microsoft.com/office/drawing/2014/main" id="{4FA2CD85-7852-D229-A565-B881F9B9207E}"/>
              </a:ext>
            </a:extLst>
          </p:cNvPr>
          <p:cNvSpPr>
            <a:spLocks noGrp="1"/>
          </p:cNvSpPr>
          <p:nvPr>
            <p:ph type="pic" sz="quarter" idx="17"/>
          </p:nvPr>
        </p:nvSpPr>
        <p:spPr>
          <a:xfrm>
            <a:off x="6096000" y="115888"/>
            <a:ext cx="6094413" cy="6192837"/>
          </a:xfrm>
        </p:spPr>
        <p:txBody>
          <a:bodyPr/>
          <a:lstStyle/>
          <a:p>
            <a:endParaRPr lang="en-SE"/>
          </a:p>
        </p:txBody>
      </p:sp>
    </p:spTree>
    <p:extLst>
      <p:ext uri="{BB962C8B-B14F-4D97-AF65-F5344CB8AC3E}">
        <p14:creationId xmlns:p14="http://schemas.microsoft.com/office/powerpoint/2010/main" val="242042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tart page - Long introduc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0035" y="5985530"/>
            <a:ext cx="2022613" cy="380437"/>
          </a:xfrm>
          <a:prstGeom prst="rect">
            <a:avLst/>
          </a:prstGeom>
        </p:spPr>
      </p:pic>
      <p:sp>
        <p:nvSpPr>
          <p:cNvPr id="17" name="TextBox 16">
            <a:extLst>
              <a:ext uri="{FF2B5EF4-FFF2-40B4-BE49-F238E27FC236}">
                <a16:creationId xmlns:a16="http://schemas.microsoft.com/office/drawing/2014/main" id="{3F51AF07-C77D-A84B-9984-ED4C4144EABB}"/>
              </a:ext>
            </a:extLst>
          </p:cNvPr>
          <p:cNvSpPr txBox="1"/>
          <p:nvPr userDrawn="1"/>
        </p:nvSpPr>
        <p:spPr>
          <a:xfrm>
            <a:off x="10396728" y="-82296"/>
            <a:ext cx="184731" cy="400110"/>
          </a:xfrm>
          <a:prstGeom prst="rect">
            <a:avLst/>
          </a:prstGeom>
          <a:noFill/>
        </p:spPr>
        <p:txBody>
          <a:bodyPr wrap="none" rtlCol="0">
            <a:spAutoFit/>
          </a:bodyPr>
          <a:lstStyle/>
          <a:p>
            <a:endParaRPr lang="sv-SE" sz="2000" err="1"/>
          </a:p>
        </p:txBody>
      </p:sp>
      <p:sp>
        <p:nvSpPr>
          <p:cNvPr id="5" name="Picture Placeholder 3">
            <a:extLst>
              <a:ext uri="{FF2B5EF4-FFF2-40B4-BE49-F238E27FC236}">
                <a16:creationId xmlns:a16="http://schemas.microsoft.com/office/drawing/2014/main" id="{EE320FDB-6251-D5B2-B2E1-65CD1917CBB4}"/>
              </a:ext>
            </a:extLst>
          </p:cNvPr>
          <p:cNvSpPr>
            <a:spLocks noGrp="1"/>
          </p:cNvSpPr>
          <p:nvPr>
            <p:ph type="pic" sz="quarter" idx="14"/>
          </p:nvPr>
        </p:nvSpPr>
        <p:spPr>
          <a:xfrm>
            <a:off x="8107363" y="257175"/>
            <a:ext cx="4084637" cy="6600825"/>
          </a:xfrm>
        </p:spPr>
        <p:txBody>
          <a:bodyPr/>
          <a:lstStyle/>
          <a:p>
            <a:endParaRPr lang="en-SE"/>
          </a:p>
        </p:txBody>
      </p:sp>
      <p:sp>
        <p:nvSpPr>
          <p:cNvPr id="6" name="Rectangle 5">
            <a:extLst>
              <a:ext uri="{FF2B5EF4-FFF2-40B4-BE49-F238E27FC236}">
                <a16:creationId xmlns:a16="http://schemas.microsoft.com/office/drawing/2014/main" id="{DBF7107B-0FB9-292E-485E-7E46249065DF}"/>
              </a:ext>
            </a:extLst>
          </p:cNvPr>
          <p:cNvSpPr/>
          <p:nvPr userDrawn="1"/>
        </p:nvSpPr>
        <p:spPr>
          <a:xfrm>
            <a:off x="6997" y="0"/>
            <a:ext cx="8099734" cy="573405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7" name="Text Placeholder 9">
            <a:extLst>
              <a:ext uri="{FF2B5EF4-FFF2-40B4-BE49-F238E27FC236}">
                <a16:creationId xmlns:a16="http://schemas.microsoft.com/office/drawing/2014/main" id="{5215BD6F-E4C6-C258-2286-3E72F85FE078}"/>
              </a:ext>
            </a:extLst>
          </p:cNvPr>
          <p:cNvSpPr>
            <a:spLocks noGrp="1"/>
          </p:cNvSpPr>
          <p:nvPr>
            <p:ph type="body" sz="quarter" idx="13" hasCustomPrompt="1"/>
          </p:nvPr>
        </p:nvSpPr>
        <p:spPr>
          <a:xfrm>
            <a:off x="2442670" y="443907"/>
            <a:ext cx="3254783" cy="231340"/>
          </a:xfrm>
        </p:spPr>
        <p:txBody>
          <a:bodyPr anchor="ctr"/>
          <a:lstStyle>
            <a:lvl1pPr marL="0" indent="0" algn="ctr">
              <a:buNone/>
              <a:defRPr sz="12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Add date</a:t>
            </a:r>
          </a:p>
        </p:txBody>
      </p:sp>
      <p:sp>
        <p:nvSpPr>
          <p:cNvPr id="9" name="Title 1">
            <a:extLst>
              <a:ext uri="{FF2B5EF4-FFF2-40B4-BE49-F238E27FC236}">
                <a16:creationId xmlns:a16="http://schemas.microsoft.com/office/drawing/2014/main" id="{E91F82DA-5B45-5B2F-A5BF-10E0796DFDB6}"/>
              </a:ext>
            </a:extLst>
          </p:cNvPr>
          <p:cNvSpPr>
            <a:spLocks noGrp="1"/>
          </p:cNvSpPr>
          <p:nvPr>
            <p:ph type="ctrTitle" hasCustomPrompt="1"/>
          </p:nvPr>
        </p:nvSpPr>
        <p:spPr>
          <a:xfrm>
            <a:off x="401444"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13" name="Subtitle 2">
            <a:extLst>
              <a:ext uri="{FF2B5EF4-FFF2-40B4-BE49-F238E27FC236}">
                <a16:creationId xmlns:a16="http://schemas.microsoft.com/office/drawing/2014/main" id="{72ABB2B3-D1AB-09D8-2339-752F8D03731B}"/>
              </a:ext>
            </a:extLst>
          </p:cNvPr>
          <p:cNvSpPr>
            <a:spLocks noGrp="1"/>
          </p:cNvSpPr>
          <p:nvPr>
            <p:ph type="subTitle" idx="1" hasCustomPrompt="1"/>
          </p:nvPr>
        </p:nvSpPr>
        <p:spPr>
          <a:xfrm>
            <a:off x="410152"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Tree>
    <p:extLst>
      <p:ext uri="{BB962C8B-B14F-4D97-AF65-F5344CB8AC3E}">
        <p14:creationId xmlns:p14="http://schemas.microsoft.com/office/powerpoint/2010/main" val="818109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578974"/>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0"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7" y="4578974"/>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9" name="Picture 18" descr="A picture containing person, hand&#10;&#10;Description automatically generated">
            <a:extLst>
              <a:ext uri="{FF2B5EF4-FFF2-40B4-BE49-F238E27FC236}">
                <a16:creationId xmlns:a16="http://schemas.microsoft.com/office/drawing/2014/main" id="{90FA0AF0-4073-E1EC-B053-862D339B0A3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6903" y="628554"/>
            <a:ext cx="3639302" cy="3798026"/>
          </a:xfrm>
          <a:prstGeom prst="rect">
            <a:avLst/>
          </a:prstGeom>
        </p:spPr>
      </p:pic>
      <p:pic>
        <p:nvPicPr>
          <p:cNvPr id="21" name="Picture 20" descr="A picture containing person, wall, indoor, posing&#10;&#10;Description automatically generated">
            <a:extLst>
              <a:ext uri="{FF2B5EF4-FFF2-40B4-BE49-F238E27FC236}">
                <a16:creationId xmlns:a16="http://schemas.microsoft.com/office/drawing/2014/main" id="{BF367C83-D2F6-E2D8-E4C8-C384FDCB77E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268430" y="635153"/>
            <a:ext cx="3639302" cy="3798026"/>
          </a:xfrm>
          <a:prstGeom prst="rect">
            <a:avLst/>
          </a:prstGeom>
        </p:spPr>
      </p:pic>
      <p:pic>
        <p:nvPicPr>
          <p:cNvPr id="25" name="Picture 24" descr="A person with her hand on her face&#10;&#10;Description automatically generated with medium confidence">
            <a:extLst>
              <a:ext uri="{FF2B5EF4-FFF2-40B4-BE49-F238E27FC236}">
                <a16:creationId xmlns:a16="http://schemas.microsoft.com/office/drawing/2014/main" id="{1F467910-AD2E-086A-6FE7-92A5338C35F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980799" y="635153"/>
            <a:ext cx="3656379" cy="3798026"/>
          </a:xfrm>
          <a:prstGeom prst="rect">
            <a:avLst/>
          </a:prstGeom>
        </p:spPr>
      </p:pic>
    </p:spTree>
    <p:extLst>
      <p:ext uri="{BB962C8B-B14F-4D97-AF65-F5344CB8AC3E}">
        <p14:creationId xmlns:p14="http://schemas.microsoft.com/office/powerpoint/2010/main" val="3842853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ub chapter">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1BE6B268-21A8-633C-D5C4-82C915C1B6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5888"/>
            <a:ext cx="12192000" cy="6192836"/>
          </a:xfrm>
          <a:prstGeom prst="rect">
            <a:avLst/>
          </a:prstGeom>
        </p:spPr>
      </p:pic>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2991000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Sub chap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5F557DD-866C-37A9-96BA-45A8682FD34A}"/>
              </a:ext>
            </a:extLst>
          </p:cNvPr>
          <p:cNvSpPr>
            <a:spLocks noGrp="1"/>
          </p:cNvSpPr>
          <p:nvPr>
            <p:ph type="pic" sz="quarter" idx="12"/>
          </p:nvPr>
        </p:nvSpPr>
        <p:spPr>
          <a:xfrm>
            <a:off x="0" y="115888"/>
            <a:ext cx="12192000" cy="6192837"/>
          </a:xfrm>
        </p:spPr>
        <p:txBody>
          <a:bodyPr/>
          <a:lstStyle/>
          <a:p>
            <a:endParaRPr lang="en-SE"/>
          </a:p>
        </p:txBody>
      </p:sp>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1672907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Sub chapter">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1BE6B268-21A8-633C-D5C4-82C915C1B6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6326"/>
            <a:ext cx="12192000" cy="6721674"/>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6878" y="5983818"/>
            <a:ext cx="2055783" cy="386676"/>
          </a:xfrm>
          <a:prstGeom prst="rect">
            <a:avLst/>
          </a:prstGeom>
        </p:spPr>
      </p:pic>
      <p:pic>
        <p:nvPicPr>
          <p:cNvPr id="3" name="Picture 2">
            <a:extLst>
              <a:ext uri="{FF2B5EF4-FFF2-40B4-BE49-F238E27FC236}">
                <a16:creationId xmlns:a16="http://schemas.microsoft.com/office/drawing/2014/main" id="{7D5FC92B-10D3-EA37-4762-2837C54277C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50000"/>
          <a:stretch/>
        </p:blipFill>
        <p:spPr>
          <a:xfrm>
            <a:off x="3386447" y="2607367"/>
            <a:ext cx="5416647" cy="1292086"/>
          </a:xfrm>
          <a:prstGeom prst="rect">
            <a:avLst/>
          </a:prstGeom>
        </p:spPr>
      </p:pic>
    </p:spTree>
    <p:extLst>
      <p:ext uri="{BB962C8B-B14F-4D97-AF65-F5344CB8AC3E}">
        <p14:creationId xmlns:p14="http://schemas.microsoft.com/office/powerpoint/2010/main" val="1577084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ub chapter">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FC3317A5-F699-3566-8859-728C0C0D88F5}"/>
              </a:ext>
            </a:extLst>
          </p:cNvPr>
          <p:cNvSpPr>
            <a:spLocks noGrp="1"/>
          </p:cNvSpPr>
          <p:nvPr>
            <p:ph type="pic" sz="quarter" idx="10"/>
          </p:nvPr>
        </p:nvSpPr>
        <p:spPr>
          <a:xfrm>
            <a:off x="0" y="131763"/>
            <a:ext cx="12192000" cy="6726237"/>
          </a:xfrm>
        </p:spPr>
        <p:txBody>
          <a:bodyPr/>
          <a:lstStyle/>
          <a:p>
            <a:endParaRPr lang="en-SE"/>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6878" y="5983818"/>
            <a:ext cx="2055783" cy="386676"/>
          </a:xfrm>
          <a:prstGeom prst="rect">
            <a:avLst/>
          </a:prstGeom>
        </p:spPr>
      </p:pic>
      <p:pic>
        <p:nvPicPr>
          <p:cNvPr id="3" name="Picture 2">
            <a:extLst>
              <a:ext uri="{FF2B5EF4-FFF2-40B4-BE49-F238E27FC236}">
                <a16:creationId xmlns:a16="http://schemas.microsoft.com/office/drawing/2014/main" id="{7D5FC92B-10D3-EA37-4762-2837C54277C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50000"/>
          <a:stretch/>
        </p:blipFill>
        <p:spPr>
          <a:xfrm>
            <a:off x="3386447" y="2607367"/>
            <a:ext cx="5416647" cy="1292086"/>
          </a:xfrm>
          <a:prstGeom prst="rect">
            <a:avLst/>
          </a:prstGeom>
        </p:spPr>
      </p:pic>
    </p:spTree>
    <p:extLst>
      <p:ext uri="{BB962C8B-B14F-4D97-AF65-F5344CB8AC3E}">
        <p14:creationId xmlns:p14="http://schemas.microsoft.com/office/powerpoint/2010/main" val="243190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0" y="115888"/>
            <a:ext cx="4079875" cy="6192837"/>
          </a:xfrm>
        </p:spPr>
        <p:txBody>
          <a:bodyPr/>
          <a:lstStyle/>
          <a:p>
            <a:endParaRPr lang="en-SE"/>
          </a:p>
        </p:txBody>
      </p:sp>
      <p:sp>
        <p:nvSpPr>
          <p:cNvPr id="4" name="Content Placeholder 2">
            <a:extLst>
              <a:ext uri="{FF2B5EF4-FFF2-40B4-BE49-F238E27FC236}">
                <a16:creationId xmlns:a16="http://schemas.microsoft.com/office/drawing/2014/main" id="{845A8600-9D2E-AE8D-C30D-83FA96AA87EF}"/>
              </a:ext>
            </a:extLst>
          </p:cNvPr>
          <p:cNvSpPr>
            <a:spLocks noGrp="1"/>
          </p:cNvSpPr>
          <p:nvPr>
            <p:ph idx="14" hasCustomPrompt="1"/>
          </p:nvPr>
        </p:nvSpPr>
        <p:spPr>
          <a:xfrm>
            <a:off x="4780547" y="1736725"/>
            <a:ext cx="33315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8F7A92EB-F0E6-B176-7BAA-1EA74691AA10}"/>
              </a:ext>
            </a:extLst>
          </p:cNvPr>
          <p:cNvSpPr>
            <a:spLocks noGrp="1"/>
          </p:cNvSpPr>
          <p:nvPr>
            <p:ph idx="18" hasCustomPrompt="1"/>
          </p:nvPr>
        </p:nvSpPr>
        <p:spPr>
          <a:xfrm>
            <a:off x="8298999" y="1736725"/>
            <a:ext cx="33315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697596938"/>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One text column left (white), 1/2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5A761-CB24-BB47-5D14-B51706E3BD26}"/>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Placeholder 1">
            <a:extLst>
              <a:ext uri="{FF2B5EF4-FFF2-40B4-BE49-F238E27FC236}">
                <a16:creationId xmlns:a16="http://schemas.microsoft.com/office/drawing/2014/main" id="{86BD0C8D-245F-D4E1-ED2D-64852658E0CF}"/>
              </a:ext>
            </a:extLst>
          </p:cNvPr>
          <p:cNvSpPr>
            <a:spLocks noGrp="1"/>
          </p:cNvSpPr>
          <p:nvPr>
            <p:ph type="title" hasCustomPrompt="1"/>
          </p:nvPr>
        </p:nvSpPr>
        <p:spPr>
          <a:xfrm>
            <a:off x="6529138"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C7086A24-B68C-1A82-9538-158B577CC5EC}"/>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5" name="Content Placeholder 2">
            <a:extLst>
              <a:ext uri="{FF2B5EF4-FFF2-40B4-BE49-F238E27FC236}">
                <a16:creationId xmlns:a16="http://schemas.microsoft.com/office/drawing/2014/main" id="{3A36BAC9-F5B9-9642-61F4-6BD72D553315}"/>
              </a:ext>
            </a:extLst>
          </p:cNvPr>
          <p:cNvSpPr>
            <a:spLocks noGrp="1"/>
          </p:cNvSpPr>
          <p:nvPr>
            <p:ph idx="14" hasCustomPrompt="1"/>
          </p:nvPr>
        </p:nvSpPr>
        <p:spPr>
          <a:xfrm>
            <a:off x="6530022"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ontent Placeholder 2">
            <a:extLst>
              <a:ext uri="{FF2B5EF4-FFF2-40B4-BE49-F238E27FC236}">
                <a16:creationId xmlns:a16="http://schemas.microsoft.com/office/drawing/2014/main" id="{9D6075A7-C723-B007-04C6-5886AAF9DEBC}"/>
              </a:ext>
            </a:extLst>
          </p:cNvPr>
          <p:cNvSpPr>
            <a:spLocks noGrp="1"/>
          </p:cNvSpPr>
          <p:nvPr>
            <p:ph idx="15" hasCustomPrompt="1"/>
          </p:nvPr>
        </p:nvSpPr>
        <p:spPr>
          <a:xfrm>
            <a:off x="9170436" y="1736725"/>
            <a:ext cx="2470702"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icture Placeholder 11">
            <a:extLst>
              <a:ext uri="{FF2B5EF4-FFF2-40B4-BE49-F238E27FC236}">
                <a16:creationId xmlns:a16="http://schemas.microsoft.com/office/drawing/2014/main" id="{D5684F87-E220-63A1-B86C-9D44C7E958A9}"/>
              </a:ext>
            </a:extLst>
          </p:cNvPr>
          <p:cNvSpPr>
            <a:spLocks noGrp="1"/>
          </p:cNvSpPr>
          <p:nvPr>
            <p:ph type="pic" sz="quarter" idx="16"/>
          </p:nvPr>
        </p:nvSpPr>
        <p:spPr>
          <a:xfrm>
            <a:off x="0" y="114300"/>
            <a:ext cx="6096000" cy="6192838"/>
          </a:xfrm>
        </p:spPr>
        <p:txBody>
          <a:bodyPr/>
          <a:lstStyle/>
          <a:p>
            <a:endParaRPr lang="en-SE"/>
          </a:p>
        </p:txBody>
      </p:sp>
    </p:spTree>
    <p:extLst>
      <p:ext uri="{BB962C8B-B14F-4D97-AF65-F5344CB8AC3E}">
        <p14:creationId xmlns:p14="http://schemas.microsoft.com/office/powerpoint/2010/main" val="3262316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609706"/>
            <a:ext cx="2630515"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3325798" y="4626312"/>
            <a:ext cx="2611411"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6150064" y="4609706"/>
            <a:ext cx="2620438"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a:extLst>
              <a:ext uri="{FF2B5EF4-FFF2-40B4-BE49-F238E27FC236}">
                <a16:creationId xmlns:a16="http://schemas.microsoft.com/office/drawing/2014/main" id="{2116E60C-BB29-AC88-F85F-A89D4EA9017D}"/>
              </a:ext>
            </a:extLst>
          </p:cNvPr>
          <p:cNvSpPr>
            <a:spLocks noGrp="1"/>
          </p:cNvSpPr>
          <p:nvPr>
            <p:ph idx="16" hasCustomPrompt="1"/>
          </p:nvPr>
        </p:nvSpPr>
        <p:spPr>
          <a:xfrm>
            <a:off x="8985314" y="4609706"/>
            <a:ext cx="2641190"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7" name="Picture 6" descr="A person holding a syringe&#10;&#10;Description automatically generated with medium confidence">
            <a:extLst>
              <a:ext uri="{FF2B5EF4-FFF2-40B4-BE49-F238E27FC236}">
                <a16:creationId xmlns:a16="http://schemas.microsoft.com/office/drawing/2014/main" id="{2C300F74-0499-F009-EA94-7691CC6541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348483" y="632242"/>
            <a:ext cx="2707577" cy="3793122"/>
          </a:xfrm>
          <a:prstGeom prst="rect">
            <a:avLst/>
          </a:prstGeom>
        </p:spPr>
      </p:pic>
      <p:pic>
        <p:nvPicPr>
          <p:cNvPr id="19" name="Picture 18" descr="A person holding a bottle&#10;&#10;Description automatically generated with low confidence">
            <a:extLst>
              <a:ext uri="{FF2B5EF4-FFF2-40B4-BE49-F238E27FC236}">
                <a16:creationId xmlns:a16="http://schemas.microsoft.com/office/drawing/2014/main" id="{81605A22-3B1C-813C-8B84-723CEA7CB1E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150064" y="632242"/>
            <a:ext cx="2714891" cy="3793121"/>
          </a:xfrm>
          <a:prstGeom prst="rect">
            <a:avLst/>
          </a:prstGeom>
        </p:spPr>
      </p:pic>
      <p:pic>
        <p:nvPicPr>
          <p:cNvPr id="28" name="Picture 27" descr="A picture containing person, wall, indoor, game&#10;&#10;Description automatically generated">
            <a:extLst>
              <a:ext uri="{FF2B5EF4-FFF2-40B4-BE49-F238E27FC236}">
                <a16:creationId xmlns:a16="http://schemas.microsoft.com/office/drawing/2014/main" id="{45F06CE2-C259-5BA5-EAB7-AEF2B84E84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46903" y="630194"/>
            <a:ext cx="2707577" cy="3793122"/>
          </a:xfrm>
          <a:prstGeom prst="rect">
            <a:avLst/>
          </a:prstGeom>
        </p:spPr>
      </p:pic>
      <p:pic>
        <p:nvPicPr>
          <p:cNvPr id="31" name="Picture 30">
            <a:extLst>
              <a:ext uri="{FF2B5EF4-FFF2-40B4-BE49-F238E27FC236}">
                <a16:creationId xmlns:a16="http://schemas.microsoft.com/office/drawing/2014/main" id="{03C1B7D4-FA19-6B2F-5F98-EB578DB95E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399"/>
          <a:stretch/>
        </p:blipFill>
        <p:spPr>
          <a:xfrm>
            <a:off x="8948686" y="625479"/>
            <a:ext cx="2714445" cy="3779591"/>
          </a:xfrm>
          <a:prstGeom prst="rect">
            <a:avLst/>
          </a:prstGeom>
        </p:spPr>
      </p:pic>
    </p:spTree>
    <p:extLst>
      <p:ext uri="{BB962C8B-B14F-4D97-AF65-F5344CB8AC3E}">
        <p14:creationId xmlns:p14="http://schemas.microsoft.com/office/powerpoint/2010/main" val="464802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4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609706"/>
            <a:ext cx="2630515"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erson holding a syringe&#10;&#10;Description automatically generated with medium confidence">
            <a:extLst>
              <a:ext uri="{FF2B5EF4-FFF2-40B4-BE49-F238E27FC236}">
                <a16:creationId xmlns:a16="http://schemas.microsoft.com/office/drawing/2014/main" id="{2C300F74-0499-F009-EA94-7691CC65410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348483" y="632242"/>
            <a:ext cx="2707577" cy="3793122"/>
          </a:xfrm>
          <a:prstGeom prst="rect">
            <a:avLst/>
          </a:prstGeom>
        </p:spPr>
      </p:pic>
      <p:pic>
        <p:nvPicPr>
          <p:cNvPr id="19" name="Picture 18" descr="A person holding a bottle&#10;&#10;Description automatically generated with low confidence">
            <a:extLst>
              <a:ext uri="{FF2B5EF4-FFF2-40B4-BE49-F238E27FC236}">
                <a16:creationId xmlns:a16="http://schemas.microsoft.com/office/drawing/2014/main" id="{81605A22-3B1C-813C-8B84-723CEA7CB1E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150064" y="632242"/>
            <a:ext cx="2714891" cy="3793121"/>
          </a:xfrm>
          <a:prstGeom prst="rect">
            <a:avLst/>
          </a:prstGeom>
        </p:spPr>
      </p:pic>
      <p:pic>
        <p:nvPicPr>
          <p:cNvPr id="28" name="Picture 27" descr="A picture containing person, wall, indoor, game&#10;&#10;Description automatically generated">
            <a:extLst>
              <a:ext uri="{FF2B5EF4-FFF2-40B4-BE49-F238E27FC236}">
                <a16:creationId xmlns:a16="http://schemas.microsoft.com/office/drawing/2014/main" id="{45F06CE2-C259-5BA5-EAB7-AEF2B84E84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46903" y="630194"/>
            <a:ext cx="2707577" cy="3793122"/>
          </a:xfrm>
          <a:prstGeom prst="rect">
            <a:avLst/>
          </a:prstGeom>
        </p:spPr>
      </p:pic>
      <p:pic>
        <p:nvPicPr>
          <p:cNvPr id="31" name="Picture 30">
            <a:extLst>
              <a:ext uri="{FF2B5EF4-FFF2-40B4-BE49-F238E27FC236}">
                <a16:creationId xmlns:a16="http://schemas.microsoft.com/office/drawing/2014/main" id="{03C1B7D4-FA19-6B2F-5F98-EB578DB95E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399"/>
          <a:stretch/>
        </p:blipFill>
        <p:spPr>
          <a:xfrm>
            <a:off x="8948686" y="625479"/>
            <a:ext cx="2714445" cy="3779591"/>
          </a:xfrm>
          <a:prstGeom prst="rect">
            <a:avLst/>
          </a:prstGeom>
        </p:spPr>
      </p:pic>
      <p:sp>
        <p:nvSpPr>
          <p:cNvPr id="9" name="Content Placeholder 2">
            <a:extLst>
              <a:ext uri="{FF2B5EF4-FFF2-40B4-BE49-F238E27FC236}">
                <a16:creationId xmlns:a16="http://schemas.microsoft.com/office/drawing/2014/main" id="{71360A1E-BF2C-82C0-C5D9-5938BEB17D5A}"/>
              </a:ext>
            </a:extLst>
          </p:cNvPr>
          <p:cNvSpPr>
            <a:spLocks noGrp="1"/>
          </p:cNvSpPr>
          <p:nvPr>
            <p:ph idx="18" hasCustomPrompt="1"/>
          </p:nvPr>
        </p:nvSpPr>
        <p:spPr>
          <a:xfrm>
            <a:off x="546903" y="4997633"/>
            <a:ext cx="2630515" cy="766522"/>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1151325B-638F-0E6D-712E-26023ED7F3A6}"/>
              </a:ext>
            </a:extLst>
          </p:cNvPr>
          <p:cNvSpPr>
            <a:spLocks noGrp="1"/>
          </p:cNvSpPr>
          <p:nvPr>
            <p:ph idx="19" hasCustomPrompt="1"/>
          </p:nvPr>
        </p:nvSpPr>
        <p:spPr>
          <a:xfrm>
            <a:off x="3331666" y="4609706"/>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F836F4F8-D220-D62C-746E-22EBBCE976FE}"/>
              </a:ext>
            </a:extLst>
          </p:cNvPr>
          <p:cNvSpPr>
            <a:spLocks noGrp="1"/>
          </p:cNvSpPr>
          <p:nvPr>
            <p:ph idx="20" hasCustomPrompt="1"/>
          </p:nvPr>
        </p:nvSpPr>
        <p:spPr>
          <a:xfrm>
            <a:off x="3331666" y="4997633"/>
            <a:ext cx="2707577" cy="766522"/>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994BA778-D589-5980-77D7-B9B3A5EC8EB9}"/>
              </a:ext>
            </a:extLst>
          </p:cNvPr>
          <p:cNvSpPr>
            <a:spLocks noGrp="1"/>
          </p:cNvSpPr>
          <p:nvPr>
            <p:ph idx="21" hasCustomPrompt="1"/>
          </p:nvPr>
        </p:nvSpPr>
        <p:spPr>
          <a:xfrm>
            <a:off x="6157993" y="4609706"/>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Content Placeholder 2">
            <a:extLst>
              <a:ext uri="{FF2B5EF4-FFF2-40B4-BE49-F238E27FC236}">
                <a16:creationId xmlns:a16="http://schemas.microsoft.com/office/drawing/2014/main" id="{D22A2F43-89A7-C340-A9CE-52985F57BB11}"/>
              </a:ext>
            </a:extLst>
          </p:cNvPr>
          <p:cNvSpPr>
            <a:spLocks noGrp="1"/>
          </p:cNvSpPr>
          <p:nvPr>
            <p:ph idx="22" hasCustomPrompt="1"/>
          </p:nvPr>
        </p:nvSpPr>
        <p:spPr>
          <a:xfrm>
            <a:off x="6157993" y="4997633"/>
            <a:ext cx="2707577" cy="766522"/>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Content Placeholder 2">
            <a:extLst>
              <a:ext uri="{FF2B5EF4-FFF2-40B4-BE49-F238E27FC236}">
                <a16:creationId xmlns:a16="http://schemas.microsoft.com/office/drawing/2014/main" id="{979E856B-88F8-064B-2C03-CA0DFCF165AF}"/>
              </a:ext>
            </a:extLst>
          </p:cNvPr>
          <p:cNvSpPr>
            <a:spLocks noGrp="1"/>
          </p:cNvSpPr>
          <p:nvPr>
            <p:ph idx="23" hasCustomPrompt="1"/>
          </p:nvPr>
        </p:nvSpPr>
        <p:spPr>
          <a:xfrm>
            <a:off x="8956611" y="4609706"/>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Content Placeholder 2">
            <a:extLst>
              <a:ext uri="{FF2B5EF4-FFF2-40B4-BE49-F238E27FC236}">
                <a16:creationId xmlns:a16="http://schemas.microsoft.com/office/drawing/2014/main" id="{D8D1C150-9319-EDE7-997C-18EEEF8DA4DA}"/>
              </a:ext>
            </a:extLst>
          </p:cNvPr>
          <p:cNvSpPr>
            <a:spLocks noGrp="1"/>
          </p:cNvSpPr>
          <p:nvPr>
            <p:ph idx="24" hasCustomPrompt="1"/>
          </p:nvPr>
        </p:nvSpPr>
        <p:spPr>
          <a:xfrm>
            <a:off x="8956611" y="4997633"/>
            <a:ext cx="2707577" cy="766522"/>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853466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0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546903" y="4609706"/>
            <a:ext cx="2706687"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3325798" y="4626312"/>
            <a:ext cx="2724786"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6150064" y="4609706"/>
            <a:ext cx="2724786"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a:extLst>
              <a:ext uri="{FF2B5EF4-FFF2-40B4-BE49-F238E27FC236}">
                <a16:creationId xmlns:a16="http://schemas.microsoft.com/office/drawing/2014/main" id="{2116E60C-BB29-AC88-F85F-A89D4EA9017D}"/>
              </a:ext>
            </a:extLst>
          </p:cNvPr>
          <p:cNvSpPr>
            <a:spLocks noGrp="1"/>
          </p:cNvSpPr>
          <p:nvPr>
            <p:ph idx="16" hasCustomPrompt="1"/>
          </p:nvPr>
        </p:nvSpPr>
        <p:spPr>
          <a:xfrm>
            <a:off x="8985313" y="4609706"/>
            <a:ext cx="2684999"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Picture Placeholder 4">
            <a:extLst>
              <a:ext uri="{FF2B5EF4-FFF2-40B4-BE49-F238E27FC236}">
                <a16:creationId xmlns:a16="http://schemas.microsoft.com/office/drawing/2014/main" id="{B41FCEC0-40E8-1B23-EB0A-1342C5EE788D}"/>
              </a:ext>
            </a:extLst>
          </p:cNvPr>
          <p:cNvSpPr>
            <a:spLocks noGrp="1"/>
          </p:cNvSpPr>
          <p:nvPr>
            <p:ph type="pic" sz="quarter" idx="17"/>
          </p:nvPr>
        </p:nvSpPr>
        <p:spPr>
          <a:xfrm>
            <a:off x="547688" y="625475"/>
            <a:ext cx="2706687" cy="3797300"/>
          </a:xfrm>
        </p:spPr>
        <p:txBody>
          <a:bodyPr/>
          <a:lstStyle/>
          <a:p>
            <a:endParaRPr lang="en-SE"/>
          </a:p>
        </p:txBody>
      </p:sp>
      <p:sp>
        <p:nvSpPr>
          <p:cNvPr id="16" name="Picture Placeholder 4">
            <a:extLst>
              <a:ext uri="{FF2B5EF4-FFF2-40B4-BE49-F238E27FC236}">
                <a16:creationId xmlns:a16="http://schemas.microsoft.com/office/drawing/2014/main" id="{9720D08B-4A91-F633-78BC-C2C1D83BA0C1}"/>
              </a:ext>
            </a:extLst>
          </p:cNvPr>
          <p:cNvSpPr>
            <a:spLocks noGrp="1"/>
          </p:cNvSpPr>
          <p:nvPr>
            <p:ph type="pic" sz="quarter" idx="18"/>
          </p:nvPr>
        </p:nvSpPr>
        <p:spPr>
          <a:xfrm>
            <a:off x="3343897" y="625475"/>
            <a:ext cx="2706687" cy="3797300"/>
          </a:xfrm>
        </p:spPr>
        <p:txBody>
          <a:bodyPr/>
          <a:lstStyle/>
          <a:p>
            <a:endParaRPr lang="en-SE"/>
          </a:p>
        </p:txBody>
      </p:sp>
      <p:sp>
        <p:nvSpPr>
          <p:cNvPr id="17" name="Picture Placeholder 4">
            <a:extLst>
              <a:ext uri="{FF2B5EF4-FFF2-40B4-BE49-F238E27FC236}">
                <a16:creationId xmlns:a16="http://schemas.microsoft.com/office/drawing/2014/main" id="{BF5DFCFA-C750-A10B-70A4-7B115AA5C7E1}"/>
              </a:ext>
            </a:extLst>
          </p:cNvPr>
          <p:cNvSpPr>
            <a:spLocks noGrp="1"/>
          </p:cNvSpPr>
          <p:nvPr>
            <p:ph type="pic" sz="quarter" idx="19"/>
          </p:nvPr>
        </p:nvSpPr>
        <p:spPr>
          <a:xfrm>
            <a:off x="6154165" y="625475"/>
            <a:ext cx="2706687" cy="3797300"/>
          </a:xfrm>
        </p:spPr>
        <p:txBody>
          <a:bodyPr/>
          <a:lstStyle/>
          <a:p>
            <a:endParaRPr lang="en-SE"/>
          </a:p>
        </p:txBody>
      </p:sp>
      <p:sp>
        <p:nvSpPr>
          <p:cNvPr id="20" name="Picture Placeholder 4">
            <a:extLst>
              <a:ext uri="{FF2B5EF4-FFF2-40B4-BE49-F238E27FC236}">
                <a16:creationId xmlns:a16="http://schemas.microsoft.com/office/drawing/2014/main" id="{3E67CEBE-ECA0-6076-74C7-DA317CF28B84}"/>
              </a:ext>
            </a:extLst>
          </p:cNvPr>
          <p:cNvSpPr>
            <a:spLocks noGrp="1"/>
          </p:cNvSpPr>
          <p:nvPr>
            <p:ph type="pic" sz="quarter" idx="20"/>
          </p:nvPr>
        </p:nvSpPr>
        <p:spPr>
          <a:xfrm>
            <a:off x="8963626" y="625475"/>
            <a:ext cx="2706687" cy="3797300"/>
          </a:xfrm>
        </p:spPr>
        <p:txBody>
          <a:bodyPr/>
          <a:lstStyle/>
          <a:p>
            <a:endParaRPr lang="en-SE"/>
          </a:p>
        </p:txBody>
      </p:sp>
    </p:spTree>
    <p:extLst>
      <p:ext uri="{BB962C8B-B14F-4D97-AF65-F5344CB8AC3E}">
        <p14:creationId xmlns:p14="http://schemas.microsoft.com/office/powerpoint/2010/main" val="119029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userDrawn="1"/>
        </p:nvSpPr>
        <p:spPr>
          <a:xfrm>
            <a:off x="0" y="154454"/>
            <a:ext cx="12191108"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0D0D0"/>
              </a:solidFill>
            </a:endParaRPr>
          </a:p>
        </p:txBody>
      </p:sp>
      <p:sp>
        <p:nvSpPr>
          <p:cNvPr id="8" name="Title 1"/>
          <p:cNvSpPr>
            <a:spLocks noGrp="1"/>
          </p:cNvSpPr>
          <p:nvPr>
            <p:ph type="ctrTitle" hasCustomPrompt="1"/>
          </p:nvPr>
        </p:nvSpPr>
        <p:spPr>
          <a:xfrm>
            <a:off x="550863" y="1838658"/>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Sub-headline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3023214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Title Placeholder 1">
            <a:extLst>
              <a:ext uri="{FF2B5EF4-FFF2-40B4-BE49-F238E27FC236}">
                <a16:creationId xmlns:a16="http://schemas.microsoft.com/office/drawing/2014/main" id="{DBDB7DE6-4828-6BE9-EC7B-6D9488174D97}"/>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5" name="Content Placeholder 2">
            <a:extLst>
              <a:ext uri="{FF2B5EF4-FFF2-40B4-BE49-F238E27FC236}">
                <a16:creationId xmlns:a16="http://schemas.microsoft.com/office/drawing/2014/main" id="{F2EAA67F-001C-0CF6-C249-67B4574127DC}"/>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7" name="Picture Placeholder 4">
            <a:extLst>
              <a:ext uri="{FF2B5EF4-FFF2-40B4-BE49-F238E27FC236}">
                <a16:creationId xmlns:a16="http://schemas.microsoft.com/office/drawing/2014/main" id="{703BEC92-3C17-739D-2E7F-4412C4EAEFDF}"/>
              </a:ext>
            </a:extLst>
          </p:cNvPr>
          <p:cNvSpPr>
            <a:spLocks noGrp="1"/>
          </p:cNvSpPr>
          <p:nvPr>
            <p:ph type="pic" sz="quarter" idx="17"/>
          </p:nvPr>
        </p:nvSpPr>
        <p:spPr>
          <a:xfrm>
            <a:off x="547688" y="1790700"/>
            <a:ext cx="2706687" cy="3956849"/>
          </a:xfrm>
        </p:spPr>
        <p:txBody>
          <a:bodyPr/>
          <a:lstStyle/>
          <a:p>
            <a:endParaRPr lang="en-SE"/>
          </a:p>
        </p:txBody>
      </p:sp>
      <p:sp>
        <p:nvSpPr>
          <p:cNvPr id="9" name="Picture Placeholder 4">
            <a:extLst>
              <a:ext uri="{FF2B5EF4-FFF2-40B4-BE49-F238E27FC236}">
                <a16:creationId xmlns:a16="http://schemas.microsoft.com/office/drawing/2014/main" id="{6CEFA848-1D6E-C9C2-9E58-8E524DC44C76}"/>
              </a:ext>
            </a:extLst>
          </p:cNvPr>
          <p:cNvSpPr>
            <a:spLocks noGrp="1"/>
          </p:cNvSpPr>
          <p:nvPr>
            <p:ph type="pic" sz="quarter" idx="18"/>
          </p:nvPr>
        </p:nvSpPr>
        <p:spPr>
          <a:xfrm>
            <a:off x="3343897" y="1790700"/>
            <a:ext cx="2706687" cy="3952097"/>
          </a:xfrm>
        </p:spPr>
        <p:txBody>
          <a:bodyPr/>
          <a:lstStyle/>
          <a:p>
            <a:endParaRPr lang="en-SE"/>
          </a:p>
        </p:txBody>
      </p:sp>
      <p:sp>
        <p:nvSpPr>
          <p:cNvPr id="10" name="Picture Placeholder 4">
            <a:extLst>
              <a:ext uri="{FF2B5EF4-FFF2-40B4-BE49-F238E27FC236}">
                <a16:creationId xmlns:a16="http://schemas.microsoft.com/office/drawing/2014/main" id="{71DAE2C7-D3F8-403A-9D71-E40C125F4AEF}"/>
              </a:ext>
            </a:extLst>
          </p:cNvPr>
          <p:cNvSpPr>
            <a:spLocks noGrp="1"/>
          </p:cNvSpPr>
          <p:nvPr>
            <p:ph type="pic" sz="quarter" idx="19"/>
          </p:nvPr>
        </p:nvSpPr>
        <p:spPr>
          <a:xfrm>
            <a:off x="6154165" y="1790700"/>
            <a:ext cx="2706687" cy="3952097"/>
          </a:xfrm>
        </p:spPr>
        <p:txBody>
          <a:bodyPr/>
          <a:lstStyle/>
          <a:p>
            <a:endParaRPr lang="en-SE"/>
          </a:p>
        </p:txBody>
      </p:sp>
      <p:sp>
        <p:nvSpPr>
          <p:cNvPr id="12" name="Picture Placeholder 4">
            <a:extLst>
              <a:ext uri="{FF2B5EF4-FFF2-40B4-BE49-F238E27FC236}">
                <a16:creationId xmlns:a16="http://schemas.microsoft.com/office/drawing/2014/main" id="{D589784F-C978-98FB-D9BF-F540370A5B74}"/>
              </a:ext>
            </a:extLst>
          </p:cNvPr>
          <p:cNvSpPr>
            <a:spLocks noGrp="1"/>
          </p:cNvSpPr>
          <p:nvPr>
            <p:ph type="pic" sz="quarter" idx="20"/>
          </p:nvPr>
        </p:nvSpPr>
        <p:spPr>
          <a:xfrm>
            <a:off x="8963626" y="1790700"/>
            <a:ext cx="2706687" cy="3973455"/>
          </a:xfrm>
        </p:spPr>
        <p:txBody>
          <a:bodyPr/>
          <a:lstStyle/>
          <a:p>
            <a:endParaRPr lang="en-SE"/>
          </a:p>
        </p:txBody>
      </p:sp>
    </p:spTree>
    <p:extLst>
      <p:ext uri="{BB962C8B-B14F-4D97-AF65-F5344CB8AC3E}">
        <p14:creationId xmlns:p14="http://schemas.microsoft.com/office/powerpoint/2010/main" val="557753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userDrawn="1"/>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Rectangle 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hasCustomPrompt="1"/>
          </p:nvPr>
        </p:nvSpPr>
        <p:spPr>
          <a:xfrm>
            <a:off x="546903" y="4578974"/>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userDrawn="1">
            <p:ph type="sldNum" sz="quarter" idx="12"/>
          </p:nvPr>
        </p:nvSpPr>
        <p:spPr/>
        <p:txBody>
          <a:bodyPr/>
          <a:lstStyle/>
          <a:p>
            <a:fld id="{3F2B5CF4-79E2-4BCE-8F81-53ED60D4893F}" type="slidenum">
              <a:rPr lang="en-US" smtClean="0"/>
              <a:t>‹Nº›</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4E1A06A9-4101-E146-BA2B-F2053C04CD56}"/>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14030ACF-9950-764B-8A64-7173AAF13357}"/>
              </a:ext>
            </a:extLst>
          </p:cNvPr>
          <p:cNvSpPr>
            <a:spLocks noGrp="1"/>
          </p:cNvSpPr>
          <p:nvPr>
            <p:ph idx="13"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8" name="TextBox 17">
            <a:extLst>
              <a:ext uri="{FF2B5EF4-FFF2-40B4-BE49-F238E27FC236}">
                <a16:creationId xmlns:a16="http://schemas.microsoft.com/office/drawing/2014/main" id="{2689E284-7780-7144-A6E1-93926ABF68D1}"/>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5" name="Picture 4" descr="A person holding a bottle&#10;&#10;Description automatically generated with low confidence">
            <a:extLst>
              <a:ext uri="{FF2B5EF4-FFF2-40B4-BE49-F238E27FC236}">
                <a16:creationId xmlns:a16="http://schemas.microsoft.com/office/drawing/2014/main" id="{7B451DE8-6A31-3556-8630-F1DF107AC7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54822" y="1779217"/>
            <a:ext cx="3647221" cy="2676035"/>
          </a:xfrm>
          <a:prstGeom prst="rect">
            <a:avLst/>
          </a:prstGeom>
        </p:spPr>
      </p:pic>
      <p:pic>
        <p:nvPicPr>
          <p:cNvPr id="9" name="Picture 8" descr="A picture containing person, indoor, hand&#10;&#10;Description automatically generated">
            <a:extLst>
              <a:ext uri="{FF2B5EF4-FFF2-40B4-BE49-F238E27FC236}">
                <a16:creationId xmlns:a16="http://schemas.microsoft.com/office/drawing/2014/main" id="{D23A50CD-ACA6-F733-D2CD-CC298DE812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270937" y="1777718"/>
            <a:ext cx="3647667" cy="2676035"/>
          </a:xfrm>
          <a:prstGeom prst="rect">
            <a:avLst/>
          </a:prstGeom>
        </p:spPr>
      </p:pic>
      <p:pic>
        <p:nvPicPr>
          <p:cNvPr id="12" name="Picture 11" descr="A person with her hands on her face&#10;&#10;Description automatically generated with medium confidence">
            <a:extLst>
              <a:ext uri="{FF2B5EF4-FFF2-40B4-BE49-F238E27FC236}">
                <a16:creationId xmlns:a16="http://schemas.microsoft.com/office/drawing/2014/main" id="{EF70DB25-31BA-EBB7-F282-87F4EA15FAB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989957" y="1750544"/>
            <a:ext cx="3647221" cy="2676035"/>
          </a:xfrm>
          <a:prstGeom prst="rect">
            <a:avLst/>
          </a:prstGeom>
        </p:spPr>
      </p:pic>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0"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7" y="4578974"/>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67790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left - One text column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2474D3-8ACC-345A-AA20-900169F9BD70}"/>
              </a:ext>
            </a:extLst>
          </p:cNvPr>
          <p:cNvSpPr/>
          <p:nvPr userDrawn="1"/>
        </p:nvSpPr>
        <p:spPr>
          <a:xfrm>
            <a:off x="0" y="115888"/>
            <a:ext cx="12192000"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solidFill>
                <a:srgbClr val="E0DDD3"/>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1">
            <a:extLst>
              <a:ext uri="{FF2B5EF4-FFF2-40B4-BE49-F238E27FC236}">
                <a16:creationId xmlns:a16="http://schemas.microsoft.com/office/drawing/2014/main" id="{55461E8E-5AC8-CCDB-6BC4-E042478E2518}"/>
              </a:ext>
            </a:extLst>
          </p:cNvPr>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Tree>
    <p:extLst>
      <p:ext uri="{BB962C8B-B14F-4D97-AF65-F5344CB8AC3E}">
        <p14:creationId xmlns:p14="http://schemas.microsoft.com/office/powerpoint/2010/main" val="1978862177"/>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Image left - One text column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48C4AC-4387-8E60-B883-C41A042E117A}"/>
              </a:ext>
            </a:extLst>
          </p:cNvPr>
          <p:cNvSpPr/>
          <p:nvPr userDrawn="1"/>
        </p:nvSpPr>
        <p:spPr>
          <a:xfrm>
            <a:off x="0" y="115888"/>
            <a:ext cx="12192000"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1">
            <a:extLst>
              <a:ext uri="{FF2B5EF4-FFF2-40B4-BE49-F238E27FC236}">
                <a16:creationId xmlns:a16="http://schemas.microsoft.com/office/drawing/2014/main" id="{55461E8E-5AC8-CCDB-6BC4-E042478E2518}"/>
              </a:ext>
            </a:extLst>
          </p:cNvPr>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bg1"/>
                </a:solidFill>
              </a:defRPr>
            </a:lvl1pPr>
          </a:lstStyle>
          <a:p>
            <a:r>
              <a:rPr lang="en-GB" noProof="0"/>
              <a:t>Remember that this page should maximum be on three rows</a:t>
            </a:r>
          </a:p>
        </p:txBody>
      </p:sp>
    </p:spTree>
    <p:extLst>
      <p:ext uri="{BB962C8B-B14F-4D97-AF65-F5344CB8AC3E}">
        <p14:creationId xmlns:p14="http://schemas.microsoft.com/office/powerpoint/2010/main" val="1362763637"/>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ne text column left (white), 1/2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CAF40B-22DC-3D4D-AA13-E456DB34FC47}"/>
              </a:ext>
            </a:extLst>
          </p:cNvPr>
          <p:cNvSpPr/>
          <p:nvPr userDrawn="1"/>
        </p:nvSpPr>
        <p:spPr>
          <a:xfrm>
            <a:off x="1" y="1268412"/>
            <a:ext cx="12192000" cy="5589587"/>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 name="Picture 1" descr="A picture containing text, person&#10;&#10;Description automatically generated">
            <a:extLst>
              <a:ext uri="{FF2B5EF4-FFF2-40B4-BE49-F238E27FC236}">
                <a16:creationId xmlns:a16="http://schemas.microsoft.com/office/drawing/2014/main" id="{6C6E6F64-264D-0614-FA92-448F52C041C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95819" y="115888"/>
            <a:ext cx="6096362" cy="6192837"/>
          </a:xfrm>
          <a:prstGeom prst="rect">
            <a:avLst/>
          </a:prstGeom>
        </p:spPr>
      </p:pic>
    </p:spTree>
    <p:extLst>
      <p:ext uri="{BB962C8B-B14F-4D97-AF65-F5344CB8AC3E}">
        <p14:creationId xmlns:p14="http://schemas.microsoft.com/office/powerpoint/2010/main" val="1723734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2F43E315-FF6F-9349-AE8D-44D1E86482EC}"/>
              </a:ext>
            </a:extLst>
          </p:cNvPr>
          <p:cNvSpPr>
            <a:spLocks noGrp="1"/>
          </p:cNvSpPr>
          <p:nvPr>
            <p:ph idx="1" hasCustomPrompt="1"/>
          </p:nvPr>
        </p:nvSpPr>
        <p:spPr>
          <a:xfrm>
            <a:off x="6553201" y="1736725"/>
            <a:ext cx="5087937"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itle Placeholder 1">
            <a:extLst>
              <a:ext uri="{FF2B5EF4-FFF2-40B4-BE49-F238E27FC236}">
                <a16:creationId xmlns:a16="http://schemas.microsoft.com/office/drawing/2014/main" id="{5AAC4EC4-D3E6-7845-9335-71BAD5C2B2C0}"/>
              </a:ext>
            </a:extLst>
          </p:cNvPr>
          <p:cNvSpPr>
            <a:spLocks noGrp="1"/>
          </p:cNvSpPr>
          <p:nvPr>
            <p:ph type="title" hasCustomPrompt="1"/>
          </p:nvPr>
        </p:nvSpPr>
        <p:spPr>
          <a:xfrm>
            <a:off x="6529138"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1" name="Content Placeholder 2">
            <a:extLst>
              <a:ext uri="{FF2B5EF4-FFF2-40B4-BE49-F238E27FC236}">
                <a16:creationId xmlns:a16="http://schemas.microsoft.com/office/drawing/2014/main" id="{E48B5E09-C61B-0344-875D-5A16AB4811EF}"/>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icture containing person, hand&#10;&#10;Description automatically generated">
            <a:extLst>
              <a:ext uri="{FF2B5EF4-FFF2-40B4-BE49-F238E27FC236}">
                <a16:creationId xmlns:a16="http://schemas.microsoft.com/office/drawing/2014/main" id="{126E6FCF-37B6-B794-5625-47D34AE1F9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Tree>
    <p:extLst>
      <p:ext uri="{BB962C8B-B14F-4D97-AF65-F5344CB8AC3E}">
        <p14:creationId xmlns:p14="http://schemas.microsoft.com/office/powerpoint/2010/main" val="352645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One text column left (white), 1/2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CAF40B-22DC-3D4D-AA13-E456DB34FC47}"/>
              </a:ext>
            </a:extLst>
          </p:cNvPr>
          <p:cNvSpPr/>
          <p:nvPr userDrawn="1"/>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4" y="1736725"/>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4" name="Picture 3" descr="A person with a watch on her wrist&#10;&#10;Description automatically generated with low confidence">
            <a:extLst>
              <a:ext uri="{FF2B5EF4-FFF2-40B4-BE49-F238E27FC236}">
                <a16:creationId xmlns:a16="http://schemas.microsoft.com/office/drawing/2014/main" id="{8AA11E67-AD1C-9399-9FE2-3398623BC4B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104118" y="115887"/>
            <a:ext cx="6087882" cy="6192837"/>
          </a:xfrm>
          <a:prstGeom prst="rect">
            <a:avLst/>
          </a:prstGeom>
        </p:spPr>
      </p:pic>
    </p:spTree>
    <p:extLst>
      <p:ext uri="{BB962C8B-B14F-4D97-AF65-F5344CB8AC3E}">
        <p14:creationId xmlns:p14="http://schemas.microsoft.com/office/powerpoint/2010/main" val="1677094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wo text columns, two sizes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7E73C6-26EB-F442-AB9B-3A6F418336EA}"/>
              </a:ext>
            </a:extLst>
          </p:cNvPr>
          <p:cNvSpPr/>
          <p:nvPr userDrawn="1"/>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hasCustomPrompt="1"/>
          </p:nvPr>
        </p:nvSpPr>
        <p:spPr>
          <a:xfrm>
            <a:off x="6305007" y="1736723"/>
            <a:ext cx="5336131" cy="3997326"/>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9C04ACCA-C2D5-2C49-9A7C-1CB85DDAF7B8}"/>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FF2E96B1-D58D-CD4D-B4F6-96E2BF43970C}"/>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B33019A0-100D-0F48-BC1A-C8F525DF66E9}"/>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Text Placeholder 3">
            <a:extLst>
              <a:ext uri="{FF2B5EF4-FFF2-40B4-BE49-F238E27FC236}">
                <a16:creationId xmlns:a16="http://schemas.microsoft.com/office/drawing/2014/main" id="{434E714B-8607-EB4F-A33F-0D0F99AE3EAD}"/>
              </a:ext>
            </a:extLst>
          </p:cNvPr>
          <p:cNvSpPr>
            <a:spLocks noGrp="1"/>
          </p:cNvSpPr>
          <p:nvPr>
            <p:ph type="body" sz="quarter" idx="15"/>
          </p:nvPr>
        </p:nvSpPr>
        <p:spPr>
          <a:xfrm>
            <a:off x="550863" y="1736724"/>
            <a:ext cx="5335587" cy="399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2315835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Quotes (max 3 rows)">
    <p:spTree>
      <p:nvGrpSpPr>
        <p:cNvPr id="1" name=""/>
        <p:cNvGrpSpPr/>
        <p:nvPr/>
      </p:nvGrpSpPr>
      <p:grpSpPr>
        <a:xfrm>
          <a:off x="0" y="0"/>
          <a:ext cx="0" cy="0"/>
          <a:chOff x="0" y="0"/>
          <a:chExt cx="0" cy="0"/>
        </a:xfrm>
      </p:grpSpPr>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3736652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3" name="Picture 2" descr="A picture containing person, indoor, wall&#10;&#10;Description automatically generated">
            <a:extLst>
              <a:ext uri="{FF2B5EF4-FFF2-40B4-BE49-F238E27FC236}">
                <a16:creationId xmlns:a16="http://schemas.microsoft.com/office/drawing/2014/main" id="{2AA40D26-1E06-8E6E-903F-16A381BF703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5888"/>
            <a:ext cx="4079875" cy="6192837"/>
          </a:xfrm>
          <a:prstGeom prst="rect">
            <a:avLst/>
          </a:prstGeom>
        </p:spPr>
      </p:pic>
    </p:spTree>
    <p:extLst>
      <p:ext uri="{BB962C8B-B14F-4D97-AF65-F5344CB8AC3E}">
        <p14:creationId xmlns:p14="http://schemas.microsoft.com/office/powerpoint/2010/main" val="1568984148"/>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userDrawn="1"/>
        </p:nvSpPr>
        <p:spPr>
          <a:xfrm>
            <a:off x="0" y="115888"/>
            <a:ext cx="12191108"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50863" y="1838658"/>
            <a:ext cx="11090275" cy="1615421"/>
          </a:xfrm>
        </p:spPr>
        <p:txBody>
          <a:bodyPr anchor="b">
            <a:noAutofit/>
          </a:bodyPr>
          <a:lstStyle>
            <a:lvl1pPr algn="ctr">
              <a:defRPr sz="6000">
                <a:solidFill>
                  <a:schemeClr val="tx1"/>
                </a:solidFill>
              </a:defRPr>
            </a:lvl1pPr>
          </a:lstStyle>
          <a:p>
            <a:r>
              <a:rPr lang="en-GB" noProof="0"/>
              <a:t>Title</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362473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0" y="115888"/>
            <a:ext cx="4079875" cy="6192837"/>
          </a:xfrm>
        </p:spPr>
        <p:txBody>
          <a:bodyPr/>
          <a:lstStyle/>
          <a:p>
            <a:endParaRPr lang="en-SE"/>
          </a:p>
        </p:txBody>
      </p:sp>
    </p:spTree>
    <p:extLst>
      <p:ext uri="{BB962C8B-B14F-4D97-AF65-F5344CB8AC3E}">
        <p14:creationId xmlns:p14="http://schemas.microsoft.com/office/powerpoint/2010/main" val="3793219414"/>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8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0" y="115888"/>
            <a:ext cx="4079875" cy="6192837"/>
          </a:xfrm>
        </p:spPr>
        <p:txBody>
          <a:bodyPr/>
          <a:lstStyle/>
          <a:p>
            <a:endParaRPr lang="en-SE"/>
          </a:p>
        </p:txBody>
      </p:sp>
      <p:sp>
        <p:nvSpPr>
          <p:cNvPr id="2" name="Content Placeholder 2">
            <a:extLst>
              <a:ext uri="{FF2B5EF4-FFF2-40B4-BE49-F238E27FC236}">
                <a16:creationId xmlns:a16="http://schemas.microsoft.com/office/drawing/2014/main" id="{4746034C-A7BE-3D05-5347-3250CB32FFAE}"/>
              </a:ext>
            </a:extLst>
          </p:cNvPr>
          <p:cNvSpPr>
            <a:spLocks noGrp="1"/>
          </p:cNvSpPr>
          <p:nvPr>
            <p:ph idx="18" hasCustomPrompt="1"/>
          </p:nvPr>
        </p:nvSpPr>
        <p:spPr>
          <a:xfrm>
            <a:off x="4794908" y="2143129"/>
            <a:ext cx="6860588" cy="359091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2">
            <a:extLst>
              <a:ext uri="{FF2B5EF4-FFF2-40B4-BE49-F238E27FC236}">
                <a16:creationId xmlns:a16="http://schemas.microsoft.com/office/drawing/2014/main" id="{CD0098D6-97F4-B9EB-0219-26B2DDC8EA1C}"/>
              </a:ext>
            </a:extLst>
          </p:cNvPr>
          <p:cNvSpPr>
            <a:spLocks noGrp="1"/>
          </p:cNvSpPr>
          <p:nvPr>
            <p:ph idx="19" hasCustomPrompt="1"/>
          </p:nvPr>
        </p:nvSpPr>
        <p:spPr>
          <a:xfrm>
            <a:off x="4794908" y="1564368"/>
            <a:ext cx="6860587"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2807816994"/>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4" name="Content Placeholder 2">
            <a:extLst>
              <a:ext uri="{FF2B5EF4-FFF2-40B4-BE49-F238E27FC236}">
                <a16:creationId xmlns:a16="http://schemas.microsoft.com/office/drawing/2014/main" id="{115F3ACB-FD42-7DD2-5D1C-611B27AF9B3A}"/>
              </a:ext>
            </a:extLst>
          </p:cNvPr>
          <p:cNvSpPr>
            <a:spLocks noGrp="1"/>
          </p:cNvSpPr>
          <p:nvPr>
            <p:ph idx="1" hasCustomPrompt="1"/>
          </p:nvPr>
        </p:nvSpPr>
        <p:spPr>
          <a:xfrm>
            <a:off x="6543497" y="2143129"/>
            <a:ext cx="5112000" cy="359091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3B05A51D-83D0-6B45-2629-806226959EB2}"/>
              </a:ext>
            </a:extLst>
          </p:cNvPr>
          <p:cNvSpPr>
            <a:spLocks noGrp="1"/>
          </p:cNvSpPr>
          <p:nvPr>
            <p:ph idx="13" hasCustomPrompt="1"/>
          </p:nvPr>
        </p:nvSpPr>
        <p:spPr>
          <a:xfrm>
            <a:off x="6543497"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Content Placeholder 2">
            <a:extLst>
              <a:ext uri="{FF2B5EF4-FFF2-40B4-BE49-F238E27FC236}">
                <a16:creationId xmlns:a16="http://schemas.microsoft.com/office/drawing/2014/main" id="{B084620B-36FE-74CB-9FBD-791BB64B0E56}"/>
              </a:ext>
            </a:extLst>
          </p:cNvPr>
          <p:cNvSpPr>
            <a:spLocks noGrp="1"/>
          </p:cNvSpPr>
          <p:nvPr>
            <p:ph idx="20" hasCustomPrompt="1"/>
          </p:nvPr>
        </p:nvSpPr>
        <p:spPr>
          <a:xfrm>
            <a:off x="6543497" y="1564368"/>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9" name="Picture Placeholder 7">
            <a:extLst>
              <a:ext uri="{FF2B5EF4-FFF2-40B4-BE49-F238E27FC236}">
                <a16:creationId xmlns:a16="http://schemas.microsoft.com/office/drawing/2014/main" id="{E368502F-72F8-0900-FE98-DD21814AD779}"/>
              </a:ext>
            </a:extLst>
          </p:cNvPr>
          <p:cNvSpPr>
            <a:spLocks noGrp="1"/>
          </p:cNvSpPr>
          <p:nvPr>
            <p:ph type="pic" sz="quarter" idx="21"/>
          </p:nvPr>
        </p:nvSpPr>
        <p:spPr>
          <a:xfrm>
            <a:off x="358" y="112254"/>
            <a:ext cx="6094413" cy="6192837"/>
          </a:xfrm>
        </p:spPr>
        <p:txBody>
          <a:bodyPr/>
          <a:lstStyle/>
          <a:p>
            <a:endParaRPr lang="en-SE"/>
          </a:p>
        </p:txBody>
      </p:sp>
      <p:sp>
        <p:nvSpPr>
          <p:cNvPr id="2" name="Title Placeholder 1">
            <a:extLst>
              <a:ext uri="{FF2B5EF4-FFF2-40B4-BE49-F238E27FC236}">
                <a16:creationId xmlns:a16="http://schemas.microsoft.com/office/drawing/2014/main" id="{B70D99C3-016C-1F0C-4AC3-836AFC1015AE}"/>
              </a:ext>
            </a:extLst>
          </p:cNvPr>
          <p:cNvSpPr>
            <a:spLocks noGrp="1"/>
          </p:cNvSpPr>
          <p:nvPr>
            <p:ph type="title" hasCustomPrompt="1"/>
          </p:nvPr>
        </p:nvSpPr>
        <p:spPr>
          <a:xfrm>
            <a:off x="6543497" y="657225"/>
            <a:ext cx="5111999" cy="337098"/>
          </a:xfrm>
          <a:prstGeom prst="rect">
            <a:avLst/>
          </a:prstGeom>
        </p:spPr>
        <p:txBody>
          <a:bodyPr vert="horz" lIns="0" tIns="0" rIns="0" bIns="0" rtlCol="0" anchor="b">
            <a:noAutofit/>
          </a:bodyPr>
          <a:lstStyle/>
          <a:p>
            <a:r>
              <a:rPr lang="en-GB" noProof="0"/>
              <a:t>Click to edit master title style</a:t>
            </a:r>
          </a:p>
        </p:txBody>
      </p:sp>
    </p:spTree>
    <p:extLst>
      <p:ext uri="{BB962C8B-B14F-4D97-AF65-F5344CB8AC3E}">
        <p14:creationId xmlns:p14="http://schemas.microsoft.com/office/powerpoint/2010/main" val="202842375"/>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userDrawn="1"/>
        </p:nvSpPr>
        <p:spPr>
          <a:xfrm>
            <a:off x="1" y="0"/>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7" name="Rectangle 16"/>
          <p:cNvSpPr/>
          <p:nvPr userDrawn="1"/>
        </p:nvSpPr>
        <p:spPr>
          <a:xfrm>
            <a:off x="892" y="114577"/>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0" name="Straight Connector 1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 name="Picture 1" descr="A picture containing person, indoor, posing&#10;&#10;Description automatically generated">
            <a:extLst>
              <a:ext uri="{FF2B5EF4-FFF2-40B4-BE49-F238E27FC236}">
                <a16:creationId xmlns:a16="http://schemas.microsoft.com/office/drawing/2014/main" id="{C131BC4A-7B01-CA78-5EDB-EAA0084388A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14300"/>
            <a:ext cx="4079875" cy="6193114"/>
          </a:xfrm>
          <a:prstGeom prst="rect">
            <a:avLst/>
          </a:prstGeom>
        </p:spPr>
      </p:pic>
    </p:spTree>
    <p:extLst>
      <p:ext uri="{BB962C8B-B14F-4D97-AF65-F5344CB8AC3E}">
        <p14:creationId xmlns:p14="http://schemas.microsoft.com/office/powerpoint/2010/main" val="2603443732"/>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mage left - One text column (whit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8D7631-4927-E343-B6E7-5ACDC2ABBA8C}"/>
              </a:ext>
            </a:extLst>
          </p:cNvPr>
          <p:cNvSpPr/>
          <p:nvPr userDrawn="1"/>
        </p:nvSpPr>
        <p:spPr>
          <a:xfrm>
            <a:off x="0" y="125413"/>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8" name="Rectangle 1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1" name="Straight Connector 20"/>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331BE8A1-5358-F045-BE81-34236388D67F}"/>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 name="Picture 1" descr="A person with her hand on her face&#10;&#10;Description automatically generated with medium confidence">
            <a:extLst>
              <a:ext uri="{FF2B5EF4-FFF2-40B4-BE49-F238E27FC236}">
                <a16:creationId xmlns:a16="http://schemas.microsoft.com/office/drawing/2014/main" id="{07E65B49-F5E4-4339-7015-55BDE6B195E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41"/>
          <a:stretch/>
        </p:blipFill>
        <p:spPr>
          <a:xfrm>
            <a:off x="0" y="125413"/>
            <a:ext cx="4073361" cy="6192837"/>
          </a:xfrm>
          <a:prstGeom prst="rect">
            <a:avLst/>
          </a:prstGeom>
        </p:spPr>
      </p:pic>
    </p:spTree>
    <p:extLst>
      <p:ext uri="{BB962C8B-B14F-4D97-AF65-F5344CB8AC3E}">
        <p14:creationId xmlns:p14="http://schemas.microsoft.com/office/powerpoint/2010/main" val="3684459349"/>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Image left - One text column (whit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8D7631-4927-E343-B6E7-5ACDC2ABBA8C}"/>
              </a:ext>
            </a:extLst>
          </p:cNvPr>
          <p:cNvSpPr/>
          <p:nvPr userDrawn="1"/>
        </p:nvSpPr>
        <p:spPr>
          <a:xfrm>
            <a:off x="0" y="125413"/>
            <a:ext cx="12192000"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8" name="Rectangle 17"/>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11" name="Slide Number Placeholder 10"/>
          <p:cNvSpPr>
            <a:spLocks noGrp="1"/>
          </p:cNvSpPr>
          <p:nvPr>
            <p:ph type="sldNum" sz="quarter" idx="15"/>
          </p:nvPr>
        </p:nvSpPr>
        <p:spPr/>
        <p:txBody>
          <a:bodyPr/>
          <a:lstStyle/>
          <a:p>
            <a:fld id="{3F2B5CF4-79E2-4BCE-8F81-53ED60D4893F}" type="slidenum">
              <a:rPr lang="en-US" smtClean="0"/>
              <a:pPr/>
              <a:t>‹Nº›</a:t>
            </a:fld>
            <a:endParaRPr lang="en-US"/>
          </a:p>
        </p:txBody>
      </p:sp>
      <p:sp>
        <p:nvSpPr>
          <p:cNvPr id="14" name="Content Placeholder 2"/>
          <p:cNvSpPr>
            <a:spLocks noGrp="1"/>
          </p:cNvSpPr>
          <p:nvPr>
            <p:ph idx="1" hasCustomPrompt="1"/>
          </p:nvPr>
        </p:nvSpPr>
        <p:spPr>
          <a:xfrm>
            <a:off x="4770520" y="1736725"/>
            <a:ext cx="6870617"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1" name="Straight Connector 20"/>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E532031A-6E15-5E47-9601-E4F54CC425E5}"/>
              </a:ext>
            </a:extLst>
          </p:cNvPr>
          <p:cNvSpPr>
            <a:spLocks noGrp="1"/>
          </p:cNvSpPr>
          <p:nvPr>
            <p:ph type="title" hasCustomPrompt="1"/>
          </p:nvPr>
        </p:nvSpPr>
        <p:spPr>
          <a:xfrm>
            <a:off x="4780548" y="657225"/>
            <a:ext cx="6860590" cy="337098"/>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8D93E8C7-AA10-8244-8F52-FD03FB0F8482}"/>
              </a:ext>
            </a:extLst>
          </p:cNvPr>
          <p:cNvSpPr>
            <a:spLocks noGrp="1"/>
          </p:cNvSpPr>
          <p:nvPr>
            <p:ph idx="16" hasCustomPrompt="1"/>
          </p:nvPr>
        </p:nvSpPr>
        <p:spPr>
          <a:xfrm>
            <a:off x="4780548" y="1076357"/>
            <a:ext cx="686058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TextBox 12">
            <a:extLst>
              <a:ext uri="{FF2B5EF4-FFF2-40B4-BE49-F238E27FC236}">
                <a16:creationId xmlns:a16="http://schemas.microsoft.com/office/drawing/2014/main" id="{331BE8A1-5358-F045-BE81-34236388D67F}"/>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4" name="Picture 3" descr="A picture containing person, indoor, wall, smiling&#10;&#10;Description automatically generated">
            <a:extLst>
              <a:ext uri="{FF2B5EF4-FFF2-40B4-BE49-F238E27FC236}">
                <a16:creationId xmlns:a16="http://schemas.microsoft.com/office/drawing/2014/main" id="{2E55B342-FF77-816B-C87E-72C5C798D1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4"/>
          <a:stretch/>
        </p:blipFill>
        <p:spPr>
          <a:xfrm>
            <a:off x="-2458" y="115888"/>
            <a:ext cx="4073361" cy="6192837"/>
          </a:xfrm>
          <a:prstGeom prst="rect">
            <a:avLst/>
          </a:prstGeom>
        </p:spPr>
      </p:pic>
    </p:spTree>
    <p:extLst>
      <p:ext uri="{BB962C8B-B14F-4D97-AF65-F5344CB8AC3E}">
        <p14:creationId xmlns:p14="http://schemas.microsoft.com/office/powerpoint/2010/main" val="687940590"/>
      </p:ext>
    </p:extLst>
  </p:cSld>
  <p:clrMapOvr>
    <a:masterClrMapping/>
  </p:clrMapOvr>
  <p:extLst>
    <p:ext uri="{DCECCB84-F9BA-43D5-87BE-67443E8EF086}">
      <p15:sldGuideLst xmlns:p15="http://schemas.microsoft.com/office/powerpoint/2012/main">
        <p15:guide id="1" pos="511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Quotes (max 3 row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949234"/>
            <a:ext cx="7216621" cy="4784816"/>
          </a:xfrm>
        </p:spPr>
        <p:txBody>
          <a:bodyPr anchor="ctr">
            <a:noAutofit/>
          </a:bodyPr>
          <a:lstStyle>
            <a:lvl1pPr algn="l">
              <a:defRPr sz="4800" b="0" baseline="0">
                <a:solidFill>
                  <a:schemeClr val="tx1"/>
                </a:solidFill>
              </a:defRPr>
            </a:lvl1pPr>
          </a:lstStyle>
          <a:p>
            <a:r>
              <a:rPr lang="en-GB" noProof="0"/>
              <a:t>Remember that this page should maximum be on three rows</a:t>
            </a:r>
          </a:p>
        </p:txBody>
      </p:sp>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2015167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Quotes with nam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2" y="1697205"/>
            <a:ext cx="11090275" cy="1888708"/>
          </a:xfrm>
        </p:spPr>
        <p:txBody>
          <a:bodyPr anchor="b">
            <a:noAutofit/>
          </a:bodyPr>
          <a:lstStyle>
            <a:lvl1pPr marL="180000" indent="-180000" algn="l">
              <a:defRPr sz="4000" b="0" baseline="0">
                <a:solidFill>
                  <a:schemeClr val="tx1"/>
                </a:solidFill>
              </a:defRPr>
            </a:lvl1pPr>
          </a:lstStyle>
          <a:p>
            <a:r>
              <a:rPr lang="en-GB" sz="4000" b="0" noProof="0"/>
              <a:t>‘This is a place for you to write a quote. Maximum three rows’</a:t>
            </a:r>
            <a:endParaRPr lang="en-GB" noProof="0"/>
          </a:p>
        </p:txBody>
      </p:sp>
      <p:sp>
        <p:nvSpPr>
          <p:cNvPr id="12" name="Slide Number Placeholder 11"/>
          <p:cNvSpPr>
            <a:spLocks noGrp="1"/>
          </p:cNvSpPr>
          <p:nvPr>
            <p:ph type="sldNum" sz="quarter" idx="11"/>
          </p:nvPr>
        </p:nvSpPr>
        <p:spPr/>
        <p:txBody>
          <a:bodyPr/>
          <a:lstStyle/>
          <a:p>
            <a:fld id="{3F2B5CF4-79E2-4BCE-8F81-53ED60D4893F}" type="slidenum">
              <a:rPr lang="en-US" smtClean="0"/>
              <a:pPr/>
              <a:t>‹Nº›</a:t>
            </a:fld>
            <a:endParaRPr lang="en-US"/>
          </a:p>
        </p:txBody>
      </p:sp>
      <p:sp>
        <p:nvSpPr>
          <p:cNvPr id="4" name="Title 1">
            <a:extLst>
              <a:ext uri="{FF2B5EF4-FFF2-40B4-BE49-F238E27FC236}">
                <a16:creationId xmlns:a16="http://schemas.microsoft.com/office/drawing/2014/main" id="{BBAAE163-EC90-C048-998E-6170724EFA66}"/>
              </a:ext>
            </a:extLst>
          </p:cNvPr>
          <p:cNvSpPr txBox="1">
            <a:spLocks/>
          </p:cNvSpPr>
          <p:nvPr userDrawn="1"/>
        </p:nvSpPr>
        <p:spPr>
          <a:xfrm>
            <a:off x="448362" y="683516"/>
            <a:ext cx="11192775" cy="5333824"/>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79388" indent="-179388"/>
            <a:endParaRPr lang="sv-SE" sz="3600"/>
          </a:p>
        </p:txBody>
      </p:sp>
      <p:sp>
        <p:nvSpPr>
          <p:cNvPr id="9" name="Subtitle 2">
            <a:extLst>
              <a:ext uri="{FF2B5EF4-FFF2-40B4-BE49-F238E27FC236}">
                <a16:creationId xmlns:a16="http://schemas.microsoft.com/office/drawing/2014/main" id="{187E55D2-1A7C-7D44-906C-574599A7DABA}"/>
              </a:ext>
            </a:extLst>
          </p:cNvPr>
          <p:cNvSpPr>
            <a:spLocks noGrp="1"/>
          </p:cNvSpPr>
          <p:nvPr>
            <p:ph type="subTitle" idx="1" hasCustomPrompt="1"/>
          </p:nvPr>
        </p:nvSpPr>
        <p:spPr>
          <a:xfrm>
            <a:off x="752743" y="3796378"/>
            <a:ext cx="5978274" cy="647286"/>
          </a:xfrm>
        </p:spPr>
        <p:txBody>
          <a:bodyPr>
            <a:noAutofit/>
          </a:bodyPr>
          <a:lstStyle>
            <a:lvl1pPr marL="0" indent="0" algn="l">
              <a:buNone/>
              <a:defRPr sz="1400" b="0" cap="none"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a:t>
            </a:r>
          </a:p>
        </p:txBody>
      </p:sp>
    </p:spTree>
    <p:extLst>
      <p:ext uri="{BB962C8B-B14F-4D97-AF65-F5344CB8AC3E}">
        <p14:creationId xmlns:p14="http://schemas.microsoft.com/office/powerpoint/2010/main" val="2513922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row">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0863" y="949234"/>
            <a:ext cx="11090275" cy="4784816"/>
          </a:xfrm>
        </p:spPr>
        <p:txBody>
          <a:bodyPr anchor="ctr">
            <a:noAutofit/>
          </a:bodyPr>
          <a:lstStyle>
            <a:lvl1pPr algn="l">
              <a:defRPr sz="6000" b="0">
                <a:solidFill>
                  <a:schemeClr val="tx1"/>
                </a:solidFill>
              </a:defRPr>
            </a:lvl1pPr>
          </a:lstStyle>
          <a:p>
            <a:r>
              <a:rPr lang="en-GB" noProof="0"/>
              <a:t>Only one row</a:t>
            </a:r>
          </a:p>
        </p:txBody>
      </p:sp>
      <p:sp>
        <p:nvSpPr>
          <p:cNvPr id="7" name="Slide Number Placeholder 6"/>
          <p:cNvSpPr>
            <a:spLocks noGrp="1"/>
          </p:cNvSpPr>
          <p:nvPr>
            <p:ph type="sldNum" sz="quarter" idx="11"/>
          </p:nvPr>
        </p:nvSpPr>
        <p:spPr/>
        <p:txBody>
          <a:bodyPr/>
          <a:lstStyle/>
          <a:p>
            <a:fld id="{3F2B5CF4-79E2-4BCE-8F81-53ED60D4893F}" type="slidenum">
              <a:rPr lang="en-US" smtClean="0"/>
              <a:pPr/>
              <a:t>‹Nº›</a:t>
            </a:fld>
            <a:endParaRPr lang="en-US"/>
          </a:p>
        </p:txBody>
      </p:sp>
    </p:spTree>
    <p:extLst>
      <p:ext uri="{BB962C8B-B14F-4D97-AF65-F5344CB8AC3E}">
        <p14:creationId xmlns:p14="http://schemas.microsoft.com/office/powerpoint/2010/main" val="3278256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05C0A-32E3-75D9-CE1A-BAFA1BBEF4C5}"/>
              </a:ext>
            </a:extLst>
          </p:cNvPr>
          <p:cNvSpPr/>
          <p:nvPr userDrawn="1"/>
        </p:nvSpPr>
        <p:spPr>
          <a:xfrm>
            <a:off x="0" y="115888"/>
            <a:ext cx="12192000" cy="6742112"/>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itle 1"/>
          <p:cNvSpPr>
            <a:spLocks noGrp="1"/>
          </p:cNvSpPr>
          <p:nvPr>
            <p:ph type="ctrTitle" hasCustomPrompt="1"/>
          </p:nvPr>
        </p:nvSpPr>
        <p:spPr>
          <a:xfrm>
            <a:off x="550863" y="1980706"/>
            <a:ext cx="11090275" cy="1615421"/>
          </a:xfrm>
          <a:noFill/>
        </p:spPr>
        <p:txBody>
          <a:bodyPr anchor="b">
            <a:noAutofit/>
          </a:bodyPr>
          <a:lstStyle>
            <a:lvl1pPr algn="ctr">
              <a:defRPr sz="5400" b="0" cap="none" spc="0">
                <a:ln w="0">
                  <a:noFill/>
                </a:ln>
                <a:solidFill>
                  <a:schemeClr val="tx1"/>
                </a:solidFill>
                <a:effectLst>
                  <a:outerShdw blurRad="38100" dist="19050" dir="2700000" algn="tl" rotWithShape="0">
                    <a:schemeClr val="dk1">
                      <a:alpha val="40000"/>
                    </a:schemeClr>
                  </a:outerShdw>
                </a:effectLst>
              </a:defRPr>
            </a:lvl1pPr>
          </a:lstStyle>
          <a:p>
            <a:r>
              <a:rPr lang="en-GB" noProof="0"/>
              <a:t>Thank you</a:t>
            </a:r>
          </a:p>
        </p:txBody>
      </p:sp>
      <p:sp>
        <p:nvSpPr>
          <p:cNvPr id="9" name="Subtitle 2"/>
          <p:cNvSpPr>
            <a:spLocks noGrp="1"/>
          </p:cNvSpPr>
          <p:nvPr>
            <p:ph type="subTitle" idx="1" hasCustomPrompt="1"/>
          </p:nvPr>
        </p:nvSpPr>
        <p:spPr>
          <a:xfrm>
            <a:off x="559568" y="3735977"/>
            <a:ext cx="11090280" cy="1881056"/>
          </a:xfrm>
        </p:spPr>
        <p:txBody>
          <a:bodyPr>
            <a:noAutofit/>
          </a:bodyPr>
          <a:lstStyle>
            <a:lvl1pPr marL="0" indent="0" algn="ctr">
              <a:buNone/>
              <a:defRPr sz="2000" b="0" cap="none" baseline="0">
                <a:ln>
                  <a:noFill/>
                </a:ln>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Contact</a:t>
            </a:r>
          </a:p>
        </p:txBody>
      </p:sp>
      <p:pic>
        <p:nvPicPr>
          <p:cNvPr id="4" name="Picture 3">
            <a:extLst>
              <a:ext uri="{FF2B5EF4-FFF2-40B4-BE49-F238E27FC236}">
                <a16:creationId xmlns:a16="http://schemas.microsoft.com/office/drawing/2014/main" id="{4D47F8E3-87E4-880D-3D54-67F6D3E65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4698" y="5985530"/>
            <a:ext cx="2022612" cy="380437"/>
          </a:xfrm>
          <a:prstGeom prst="rect">
            <a:avLst/>
          </a:prstGeom>
        </p:spPr>
      </p:pic>
    </p:spTree>
    <p:extLst>
      <p:ext uri="{BB962C8B-B14F-4D97-AF65-F5344CB8AC3E}">
        <p14:creationId xmlns:p14="http://schemas.microsoft.com/office/powerpoint/2010/main" val="386591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userDrawn="1"/>
        </p:nvSpPr>
        <p:spPr>
          <a:xfrm>
            <a:off x="4084637" y="115888"/>
            <a:ext cx="8107363"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Picture Placeholder 3">
            <a:extLst>
              <a:ext uri="{FF2B5EF4-FFF2-40B4-BE49-F238E27FC236}">
                <a16:creationId xmlns:a16="http://schemas.microsoft.com/office/drawing/2014/main" id="{C8DFFCF7-11C5-7887-2F3D-29AEEF26A7A8}"/>
              </a:ext>
            </a:extLst>
          </p:cNvPr>
          <p:cNvSpPr>
            <a:spLocks noGrp="1"/>
          </p:cNvSpPr>
          <p:nvPr>
            <p:ph type="pic" sz="quarter" idx="14"/>
          </p:nvPr>
        </p:nvSpPr>
        <p:spPr>
          <a:xfrm>
            <a:off x="0" y="115888"/>
            <a:ext cx="4084637" cy="6195685"/>
          </a:xfrm>
        </p:spPr>
        <p:txBody>
          <a:bodyPr/>
          <a:lstStyle/>
          <a:p>
            <a:endParaRPr lang="en-SE"/>
          </a:p>
        </p:txBody>
      </p:sp>
      <p:sp>
        <p:nvSpPr>
          <p:cNvPr id="3" name="Text Placeholder 9">
            <a:extLst>
              <a:ext uri="{FF2B5EF4-FFF2-40B4-BE49-F238E27FC236}">
                <a16:creationId xmlns:a16="http://schemas.microsoft.com/office/drawing/2014/main" id="{0EA750CB-091A-B9D3-8A3D-2C6C2931C038}"/>
              </a:ext>
            </a:extLst>
          </p:cNvPr>
          <p:cNvSpPr>
            <a:spLocks noGrp="1"/>
          </p:cNvSpPr>
          <p:nvPr>
            <p:ph type="body" sz="quarter" idx="13" hasCustomPrompt="1"/>
          </p:nvPr>
        </p:nvSpPr>
        <p:spPr>
          <a:xfrm>
            <a:off x="6527307" y="443907"/>
            <a:ext cx="3080601" cy="576000"/>
          </a:xfrm>
        </p:spPr>
        <p:txBody>
          <a:bodyPr anchor="ctr"/>
          <a:lstStyle>
            <a:lvl1pPr marL="0" indent="0" algn="ctr">
              <a:buNone/>
              <a:defRPr sz="2400" cap="all" spc="100"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Title</a:t>
            </a:r>
          </a:p>
        </p:txBody>
      </p:sp>
      <p:sp>
        <p:nvSpPr>
          <p:cNvPr id="4" name="Title 1">
            <a:extLst>
              <a:ext uri="{FF2B5EF4-FFF2-40B4-BE49-F238E27FC236}">
                <a16:creationId xmlns:a16="http://schemas.microsoft.com/office/drawing/2014/main" id="{32D8055F-2D01-63FC-402E-996DA2F77483}"/>
              </a:ext>
            </a:extLst>
          </p:cNvPr>
          <p:cNvSpPr>
            <a:spLocks noGrp="1"/>
          </p:cNvSpPr>
          <p:nvPr>
            <p:ph type="ctrTitle" hasCustomPrompt="1"/>
          </p:nvPr>
        </p:nvSpPr>
        <p:spPr>
          <a:xfrm>
            <a:off x="4486081" y="1975447"/>
            <a:ext cx="7310840" cy="1399521"/>
          </a:xfrm>
        </p:spPr>
        <p:txBody>
          <a:bodyPr anchor="b">
            <a:noAutofit/>
          </a:bodyPr>
          <a:lstStyle>
            <a:lvl1pPr algn="ctr">
              <a:defRPr sz="6000" spc="-150">
                <a:solidFill>
                  <a:schemeClr val="tx1"/>
                </a:solidFill>
              </a:defRPr>
            </a:lvl1pPr>
          </a:lstStyle>
          <a:p>
            <a:r>
              <a:rPr lang="en-GB" noProof="0"/>
              <a:t>Title</a:t>
            </a:r>
          </a:p>
        </p:txBody>
      </p:sp>
      <p:sp>
        <p:nvSpPr>
          <p:cNvPr id="5" name="Subtitle 2">
            <a:extLst>
              <a:ext uri="{FF2B5EF4-FFF2-40B4-BE49-F238E27FC236}">
                <a16:creationId xmlns:a16="http://schemas.microsoft.com/office/drawing/2014/main" id="{B14133CA-A806-D5D2-8AFC-F9EFA48CD812}"/>
              </a:ext>
            </a:extLst>
          </p:cNvPr>
          <p:cNvSpPr>
            <a:spLocks noGrp="1"/>
          </p:cNvSpPr>
          <p:nvPr>
            <p:ph type="subTitle" idx="1" hasCustomPrompt="1"/>
          </p:nvPr>
        </p:nvSpPr>
        <p:spPr>
          <a:xfrm>
            <a:off x="4494789" y="3423521"/>
            <a:ext cx="7310842" cy="656462"/>
          </a:xfrm>
        </p:spPr>
        <p:txBody>
          <a:bodyPr>
            <a:noAutofit/>
          </a:bodyPr>
          <a:lstStyle>
            <a:lvl1pPr marL="0" indent="0" algn="ctr">
              <a:buNone/>
              <a:defRPr sz="2000" kern="2000" spc="1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 title</a:t>
            </a:r>
          </a:p>
        </p:txBody>
      </p:sp>
    </p:spTree>
    <p:extLst>
      <p:ext uri="{BB962C8B-B14F-4D97-AF65-F5344CB8AC3E}">
        <p14:creationId xmlns:p14="http://schemas.microsoft.com/office/powerpoint/2010/main" val="4145882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One text column left (white), 1/2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5A761-CB24-BB47-5D14-B51706E3BD26}"/>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A077E9-DD6A-4E49-A234-4FE53D0892A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Placeholder 1">
            <a:extLst>
              <a:ext uri="{FF2B5EF4-FFF2-40B4-BE49-F238E27FC236}">
                <a16:creationId xmlns:a16="http://schemas.microsoft.com/office/drawing/2014/main" id="{86BD0C8D-245F-D4E1-ED2D-64852658E0CF}"/>
              </a:ext>
            </a:extLst>
          </p:cNvPr>
          <p:cNvSpPr>
            <a:spLocks noGrp="1"/>
          </p:cNvSpPr>
          <p:nvPr>
            <p:ph type="title" hasCustomPrompt="1"/>
          </p:nvPr>
        </p:nvSpPr>
        <p:spPr>
          <a:xfrm>
            <a:off x="6529138" y="657225"/>
            <a:ext cx="5112000" cy="337098"/>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C7086A24-B68C-1A82-9538-158B577CC5EC}"/>
              </a:ext>
            </a:extLst>
          </p:cNvPr>
          <p:cNvSpPr>
            <a:spLocks noGrp="1"/>
          </p:cNvSpPr>
          <p:nvPr>
            <p:ph idx="13" hasCustomPrompt="1"/>
          </p:nvPr>
        </p:nvSpPr>
        <p:spPr>
          <a:xfrm>
            <a:off x="6529138" y="1076357"/>
            <a:ext cx="5111999" cy="192056"/>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5" name="Content Placeholder 2">
            <a:extLst>
              <a:ext uri="{FF2B5EF4-FFF2-40B4-BE49-F238E27FC236}">
                <a16:creationId xmlns:a16="http://schemas.microsoft.com/office/drawing/2014/main" id="{3A36BAC9-F5B9-9642-61F4-6BD72D553315}"/>
              </a:ext>
            </a:extLst>
          </p:cNvPr>
          <p:cNvSpPr>
            <a:spLocks noGrp="1"/>
          </p:cNvSpPr>
          <p:nvPr>
            <p:ph idx="14" hasCustomPrompt="1"/>
          </p:nvPr>
        </p:nvSpPr>
        <p:spPr>
          <a:xfrm>
            <a:off x="6530021" y="1736725"/>
            <a:ext cx="5111115"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icture Placeholder 11">
            <a:extLst>
              <a:ext uri="{FF2B5EF4-FFF2-40B4-BE49-F238E27FC236}">
                <a16:creationId xmlns:a16="http://schemas.microsoft.com/office/drawing/2014/main" id="{D5684F87-E220-63A1-B86C-9D44C7E958A9}"/>
              </a:ext>
            </a:extLst>
          </p:cNvPr>
          <p:cNvSpPr>
            <a:spLocks noGrp="1"/>
          </p:cNvSpPr>
          <p:nvPr>
            <p:ph type="pic" sz="quarter" idx="16"/>
          </p:nvPr>
        </p:nvSpPr>
        <p:spPr>
          <a:xfrm>
            <a:off x="0" y="114300"/>
            <a:ext cx="6096000" cy="6192838"/>
          </a:xfrm>
        </p:spPr>
        <p:txBody>
          <a:bodyPr/>
          <a:lstStyle/>
          <a:p>
            <a:endParaRPr lang="en-SE"/>
          </a:p>
        </p:txBody>
      </p:sp>
    </p:spTree>
    <p:extLst>
      <p:ext uri="{BB962C8B-B14F-4D97-AF65-F5344CB8AC3E}">
        <p14:creationId xmlns:p14="http://schemas.microsoft.com/office/powerpoint/2010/main" val="85468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2_Start page - Short 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0F50CE-EFEC-EF0F-46C8-44CD2AD1CB96}"/>
              </a:ext>
            </a:extLst>
          </p:cNvPr>
          <p:cNvSpPr/>
          <p:nvPr/>
        </p:nvSpPr>
        <p:spPr>
          <a:xfrm>
            <a:off x="8103917" y="0"/>
            <a:ext cx="4079875" cy="5734051"/>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695" y="5985531"/>
            <a:ext cx="2022613" cy="380437"/>
          </a:xfrm>
          <a:prstGeom prst="rect">
            <a:avLst/>
          </a:prstGeom>
        </p:spPr>
      </p:pic>
      <p:sp>
        <p:nvSpPr>
          <p:cNvPr id="15" name="Text Placeholder 9"/>
          <p:cNvSpPr>
            <a:spLocks noGrp="1"/>
          </p:cNvSpPr>
          <p:nvPr>
            <p:ph type="body" sz="quarter" idx="13" hasCustomPrompt="1"/>
          </p:nvPr>
        </p:nvSpPr>
        <p:spPr>
          <a:xfrm>
            <a:off x="8512641" y="459343"/>
            <a:ext cx="3262431" cy="222512"/>
          </a:xfrm>
        </p:spPr>
        <p:txBody>
          <a:bodyPr anchor="ctr"/>
          <a:lstStyle>
            <a:lvl1pPr marL="0" indent="0" algn="ctr">
              <a:buNone/>
              <a:defRPr sz="1200" cap="all" spc="100" baseline="0">
                <a:solidFill>
                  <a:schemeClr val="tx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GB" noProof="0"/>
              <a:t>Add date</a:t>
            </a:r>
          </a:p>
        </p:txBody>
      </p:sp>
      <p:sp>
        <p:nvSpPr>
          <p:cNvPr id="14" name="Subtitle 2">
            <a:extLst>
              <a:ext uri="{FF2B5EF4-FFF2-40B4-BE49-F238E27FC236}">
                <a16:creationId xmlns:a16="http://schemas.microsoft.com/office/drawing/2014/main" id="{282E55A2-B11A-2E42-AA77-90E93C114C6B}"/>
              </a:ext>
            </a:extLst>
          </p:cNvPr>
          <p:cNvSpPr>
            <a:spLocks noGrp="1"/>
          </p:cNvSpPr>
          <p:nvPr>
            <p:ph type="subTitle" idx="1" hasCustomPrompt="1"/>
          </p:nvPr>
        </p:nvSpPr>
        <p:spPr>
          <a:xfrm>
            <a:off x="8512882" y="3579976"/>
            <a:ext cx="3298119" cy="1946227"/>
          </a:xfrm>
          <a:noFill/>
        </p:spPr>
        <p:txBody>
          <a:bodyPr>
            <a:noAutofit/>
          </a:bodyPr>
          <a:lstStyle>
            <a:lvl1pPr marL="0" indent="0" algn="ctr">
              <a:buNone/>
              <a:defRPr sz="1800" kern="2000" spc="1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 title</a:t>
            </a:r>
          </a:p>
        </p:txBody>
      </p:sp>
      <p:sp>
        <p:nvSpPr>
          <p:cNvPr id="5" name="Picture Placeholder 3">
            <a:extLst>
              <a:ext uri="{FF2B5EF4-FFF2-40B4-BE49-F238E27FC236}">
                <a16:creationId xmlns:a16="http://schemas.microsoft.com/office/drawing/2014/main" id="{6B90EAEA-57B0-66E9-E587-D83483B46256}"/>
              </a:ext>
            </a:extLst>
          </p:cNvPr>
          <p:cNvSpPr>
            <a:spLocks noGrp="1"/>
          </p:cNvSpPr>
          <p:nvPr>
            <p:ph type="pic" sz="quarter" idx="14"/>
          </p:nvPr>
        </p:nvSpPr>
        <p:spPr>
          <a:xfrm>
            <a:off x="0" y="270037"/>
            <a:ext cx="8112125" cy="6587963"/>
          </a:xfrm>
        </p:spPr>
        <p:txBody>
          <a:bodyPr/>
          <a:lstStyle/>
          <a:p>
            <a:r>
              <a:rPr lang="en-GB"/>
              <a:t>Click icon to add picture</a:t>
            </a:r>
            <a:endParaRPr lang="en-SE"/>
          </a:p>
        </p:txBody>
      </p:sp>
      <p:pic>
        <p:nvPicPr>
          <p:cNvPr id="4" name="Picture 3">
            <a:extLst>
              <a:ext uri="{FF2B5EF4-FFF2-40B4-BE49-F238E27FC236}">
                <a16:creationId xmlns:a16="http://schemas.microsoft.com/office/drawing/2014/main" id="{92991814-D16C-1EA7-F6D9-54B7C4539B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2816"/>
          <a:stretch/>
        </p:blipFill>
        <p:spPr>
          <a:xfrm>
            <a:off x="8571122" y="2610680"/>
            <a:ext cx="3382655" cy="761449"/>
          </a:xfrm>
          <a:prstGeom prst="rect">
            <a:avLst/>
          </a:prstGeom>
        </p:spPr>
      </p:pic>
    </p:spTree>
    <p:extLst>
      <p:ext uri="{BB962C8B-B14F-4D97-AF65-F5344CB8AC3E}">
        <p14:creationId xmlns:p14="http://schemas.microsoft.com/office/powerpoint/2010/main" val="573654675"/>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tart page - Long introdu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AAEA1-55BC-5A42-07CC-6453B9C571F0}"/>
              </a:ext>
            </a:extLst>
          </p:cNvPr>
          <p:cNvSpPr/>
          <p:nvPr/>
        </p:nvSpPr>
        <p:spPr>
          <a:xfrm>
            <a:off x="6998" y="0"/>
            <a:ext cx="8099735" cy="5734051"/>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pic>
        <p:nvPicPr>
          <p:cNvPr id="3" name="Picture 2" descr="A person with her hand on her head&#10;&#10;Description automatically generated with low confidence">
            <a:extLst>
              <a:ext uri="{FF2B5EF4-FFF2-40B4-BE49-F238E27FC236}">
                <a16:creationId xmlns:a16="http://schemas.microsoft.com/office/drawing/2014/main" id="{D5065B07-59A1-6E93-CD17-C78403598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5"/>
          <a:stretch/>
        </p:blipFill>
        <p:spPr>
          <a:xfrm>
            <a:off x="8106732" y="257239"/>
            <a:ext cx="4085269" cy="66024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0036" y="5985531"/>
            <a:ext cx="2022613" cy="380437"/>
          </a:xfrm>
          <a:prstGeom prst="rect">
            <a:avLst/>
          </a:prstGeom>
        </p:spPr>
      </p:pic>
      <p:sp>
        <p:nvSpPr>
          <p:cNvPr id="14" name="Text Placeholder 9"/>
          <p:cNvSpPr>
            <a:spLocks noGrp="1"/>
          </p:cNvSpPr>
          <p:nvPr>
            <p:ph type="body" sz="quarter" idx="13" hasCustomPrompt="1"/>
          </p:nvPr>
        </p:nvSpPr>
        <p:spPr>
          <a:xfrm>
            <a:off x="2442671" y="443907"/>
            <a:ext cx="3254783" cy="231340"/>
          </a:xfrm>
        </p:spPr>
        <p:txBody>
          <a:bodyPr anchor="ctr"/>
          <a:lstStyle>
            <a:lvl1pPr marL="0" indent="0" algn="ctr">
              <a:buNone/>
              <a:defRPr sz="1200" cap="all" spc="100" baseline="0">
                <a:solidFill>
                  <a:schemeClr val="tx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GB" noProof="0"/>
              <a:t>Add date</a:t>
            </a:r>
          </a:p>
        </p:txBody>
      </p:sp>
      <p:sp>
        <p:nvSpPr>
          <p:cNvPr id="17" name="TextBox 16">
            <a:extLst>
              <a:ext uri="{FF2B5EF4-FFF2-40B4-BE49-F238E27FC236}">
                <a16:creationId xmlns:a16="http://schemas.microsoft.com/office/drawing/2014/main" id="{3F51AF07-C77D-A84B-9984-ED4C4144EABB}"/>
              </a:ext>
            </a:extLst>
          </p:cNvPr>
          <p:cNvSpPr txBox="1"/>
          <p:nvPr/>
        </p:nvSpPr>
        <p:spPr>
          <a:xfrm>
            <a:off x="10396730" y="-82296"/>
            <a:ext cx="184731" cy="400110"/>
          </a:xfrm>
          <a:prstGeom prst="rect">
            <a:avLst/>
          </a:prstGeom>
          <a:noFill/>
        </p:spPr>
        <p:txBody>
          <a:bodyPr wrap="none" rtlCol="0">
            <a:spAutoFit/>
          </a:bodyPr>
          <a:lstStyle/>
          <a:p>
            <a:endParaRPr lang="sv-SE" sz="2000" err="1"/>
          </a:p>
        </p:txBody>
      </p:sp>
      <p:sp>
        <p:nvSpPr>
          <p:cNvPr id="10" name="Title 1">
            <a:extLst>
              <a:ext uri="{FF2B5EF4-FFF2-40B4-BE49-F238E27FC236}">
                <a16:creationId xmlns:a16="http://schemas.microsoft.com/office/drawing/2014/main" id="{3165E257-F50F-9247-8152-3B071F94D748}"/>
              </a:ext>
            </a:extLst>
          </p:cNvPr>
          <p:cNvSpPr>
            <a:spLocks noGrp="1"/>
          </p:cNvSpPr>
          <p:nvPr>
            <p:ph type="ctrTitle" hasCustomPrompt="1"/>
          </p:nvPr>
        </p:nvSpPr>
        <p:spPr>
          <a:xfrm>
            <a:off x="401444" y="1975449"/>
            <a:ext cx="7310840" cy="1399521"/>
          </a:xfrm>
        </p:spPr>
        <p:txBody>
          <a:bodyPr anchor="b">
            <a:noAutofit/>
          </a:bodyPr>
          <a:lstStyle>
            <a:lvl1pPr algn="ctr">
              <a:defRPr sz="6000" spc="-151">
                <a:solidFill>
                  <a:schemeClr val="tx1"/>
                </a:solidFill>
              </a:defRPr>
            </a:lvl1pPr>
          </a:lstStyle>
          <a:p>
            <a:r>
              <a:rPr lang="en-GB" noProof="0"/>
              <a:t>Title</a:t>
            </a:r>
          </a:p>
        </p:txBody>
      </p:sp>
      <p:sp>
        <p:nvSpPr>
          <p:cNvPr id="12" name="Subtitle 2">
            <a:extLst>
              <a:ext uri="{FF2B5EF4-FFF2-40B4-BE49-F238E27FC236}">
                <a16:creationId xmlns:a16="http://schemas.microsoft.com/office/drawing/2014/main" id="{4F395748-72D0-2C4F-BA59-367CE7B6462F}"/>
              </a:ext>
            </a:extLst>
          </p:cNvPr>
          <p:cNvSpPr>
            <a:spLocks noGrp="1"/>
          </p:cNvSpPr>
          <p:nvPr>
            <p:ph type="subTitle" idx="1" hasCustomPrompt="1"/>
          </p:nvPr>
        </p:nvSpPr>
        <p:spPr>
          <a:xfrm>
            <a:off x="410152" y="3423522"/>
            <a:ext cx="7310843" cy="656463"/>
          </a:xfrm>
        </p:spPr>
        <p:txBody>
          <a:bodyPr>
            <a:noAutofit/>
          </a:bodyPr>
          <a:lstStyle>
            <a:lvl1pPr marL="0" indent="0" algn="ctr">
              <a:buNone/>
              <a:defRPr sz="2000" kern="2000" spc="1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 title</a:t>
            </a:r>
          </a:p>
        </p:txBody>
      </p:sp>
    </p:spTree>
    <p:extLst>
      <p:ext uri="{BB962C8B-B14F-4D97-AF65-F5344CB8AC3E}">
        <p14:creationId xmlns:p14="http://schemas.microsoft.com/office/powerpoint/2010/main" val="3084524193"/>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Start page - Long introduc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0036" y="5985531"/>
            <a:ext cx="2022613" cy="380437"/>
          </a:xfrm>
          <a:prstGeom prst="rect">
            <a:avLst/>
          </a:prstGeom>
        </p:spPr>
      </p:pic>
      <p:sp>
        <p:nvSpPr>
          <p:cNvPr id="17" name="TextBox 16">
            <a:extLst>
              <a:ext uri="{FF2B5EF4-FFF2-40B4-BE49-F238E27FC236}">
                <a16:creationId xmlns:a16="http://schemas.microsoft.com/office/drawing/2014/main" id="{3F51AF07-C77D-A84B-9984-ED4C4144EABB}"/>
              </a:ext>
            </a:extLst>
          </p:cNvPr>
          <p:cNvSpPr txBox="1"/>
          <p:nvPr/>
        </p:nvSpPr>
        <p:spPr>
          <a:xfrm>
            <a:off x="10396730" y="-82296"/>
            <a:ext cx="184731" cy="400110"/>
          </a:xfrm>
          <a:prstGeom prst="rect">
            <a:avLst/>
          </a:prstGeom>
          <a:noFill/>
        </p:spPr>
        <p:txBody>
          <a:bodyPr wrap="none" rtlCol="0">
            <a:spAutoFit/>
          </a:bodyPr>
          <a:lstStyle/>
          <a:p>
            <a:endParaRPr lang="sv-SE" sz="2000" err="1"/>
          </a:p>
        </p:txBody>
      </p:sp>
      <p:sp>
        <p:nvSpPr>
          <p:cNvPr id="5" name="Picture Placeholder 3">
            <a:extLst>
              <a:ext uri="{FF2B5EF4-FFF2-40B4-BE49-F238E27FC236}">
                <a16:creationId xmlns:a16="http://schemas.microsoft.com/office/drawing/2014/main" id="{EE320FDB-6251-D5B2-B2E1-65CD1917CBB4}"/>
              </a:ext>
            </a:extLst>
          </p:cNvPr>
          <p:cNvSpPr>
            <a:spLocks noGrp="1"/>
          </p:cNvSpPr>
          <p:nvPr>
            <p:ph type="pic" sz="quarter" idx="14"/>
          </p:nvPr>
        </p:nvSpPr>
        <p:spPr>
          <a:xfrm>
            <a:off x="8107364" y="257177"/>
            <a:ext cx="4084637" cy="6600825"/>
          </a:xfrm>
        </p:spPr>
        <p:txBody>
          <a:bodyPr/>
          <a:lstStyle/>
          <a:p>
            <a:r>
              <a:rPr lang="en-GB"/>
              <a:t>Click icon to add picture</a:t>
            </a:r>
            <a:endParaRPr lang="en-SE"/>
          </a:p>
        </p:txBody>
      </p:sp>
      <p:sp>
        <p:nvSpPr>
          <p:cNvPr id="6" name="Rectangle 5">
            <a:extLst>
              <a:ext uri="{FF2B5EF4-FFF2-40B4-BE49-F238E27FC236}">
                <a16:creationId xmlns:a16="http://schemas.microsoft.com/office/drawing/2014/main" id="{DBF7107B-0FB9-292E-485E-7E46249065DF}"/>
              </a:ext>
            </a:extLst>
          </p:cNvPr>
          <p:cNvSpPr/>
          <p:nvPr/>
        </p:nvSpPr>
        <p:spPr>
          <a:xfrm>
            <a:off x="6998" y="0"/>
            <a:ext cx="8099735" cy="5734051"/>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7" name="Text Placeholder 9">
            <a:extLst>
              <a:ext uri="{FF2B5EF4-FFF2-40B4-BE49-F238E27FC236}">
                <a16:creationId xmlns:a16="http://schemas.microsoft.com/office/drawing/2014/main" id="{5215BD6F-E4C6-C258-2286-3E72F85FE078}"/>
              </a:ext>
            </a:extLst>
          </p:cNvPr>
          <p:cNvSpPr>
            <a:spLocks noGrp="1"/>
          </p:cNvSpPr>
          <p:nvPr>
            <p:ph type="body" sz="quarter" idx="13" hasCustomPrompt="1"/>
          </p:nvPr>
        </p:nvSpPr>
        <p:spPr>
          <a:xfrm>
            <a:off x="2442671" y="443907"/>
            <a:ext cx="3254783" cy="231340"/>
          </a:xfrm>
        </p:spPr>
        <p:txBody>
          <a:bodyPr anchor="ctr"/>
          <a:lstStyle>
            <a:lvl1pPr marL="0" indent="0" algn="ctr">
              <a:buNone/>
              <a:defRPr sz="1200" cap="all" spc="100" baseline="0">
                <a:solidFill>
                  <a:schemeClr val="tx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GB" noProof="0"/>
              <a:t>Add date</a:t>
            </a:r>
          </a:p>
        </p:txBody>
      </p:sp>
      <p:sp>
        <p:nvSpPr>
          <p:cNvPr id="9" name="Title 1">
            <a:extLst>
              <a:ext uri="{FF2B5EF4-FFF2-40B4-BE49-F238E27FC236}">
                <a16:creationId xmlns:a16="http://schemas.microsoft.com/office/drawing/2014/main" id="{E91F82DA-5B45-5B2F-A5BF-10E0796DFDB6}"/>
              </a:ext>
            </a:extLst>
          </p:cNvPr>
          <p:cNvSpPr>
            <a:spLocks noGrp="1"/>
          </p:cNvSpPr>
          <p:nvPr>
            <p:ph type="ctrTitle" hasCustomPrompt="1"/>
          </p:nvPr>
        </p:nvSpPr>
        <p:spPr>
          <a:xfrm>
            <a:off x="401444" y="1975449"/>
            <a:ext cx="7310840" cy="1399521"/>
          </a:xfrm>
        </p:spPr>
        <p:txBody>
          <a:bodyPr anchor="b">
            <a:noAutofit/>
          </a:bodyPr>
          <a:lstStyle>
            <a:lvl1pPr algn="ctr">
              <a:defRPr sz="6000" spc="-151">
                <a:solidFill>
                  <a:schemeClr val="tx1"/>
                </a:solidFill>
              </a:defRPr>
            </a:lvl1pPr>
          </a:lstStyle>
          <a:p>
            <a:r>
              <a:rPr lang="en-GB" noProof="0"/>
              <a:t>Title</a:t>
            </a:r>
          </a:p>
        </p:txBody>
      </p:sp>
      <p:sp>
        <p:nvSpPr>
          <p:cNvPr id="13" name="Subtitle 2">
            <a:extLst>
              <a:ext uri="{FF2B5EF4-FFF2-40B4-BE49-F238E27FC236}">
                <a16:creationId xmlns:a16="http://schemas.microsoft.com/office/drawing/2014/main" id="{72ABB2B3-D1AB-09D8-2339-752F8D03731B}"/>
              </a:ext>
            </a:extLst>
          </p:cNvPr>
          <p:cNvSpPr>
            <a:spLocks noGrp="1"/>
          </p:cNvSpPr>
          <p:nvPr>
            <p:ph type="subTitle" idx="1" hasCustomPrompt="1"/>
          </p:nvPr>
        </p:nvSpPr>
        <p:spPr>
          <a:xfrm>
            <a:off x="410152" y="3423522"/>
            <a:ext cx="7310843" cy="656463"/>
          </a:xfrm>
        </p:spPr>
        <p:txBody>
          <a:bodyPr>
            <a:noAutofit/>
          </a:bodyPr>
          <a:lstStyle>
            <a:lvl1pPr marL="0" indent="0" algn="ctr">
              <a:buNone/>
              <a:defRPr sz="2000" kern="2000" spc="1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 title</a:t>
            </a:r>
          </a:p>
        </p:txBody>
      </p:sp>
    </p:spTree>
    <p:extLst>
      <p:ext uri="{BB962C8B-B14F-4D97-AF65-F5344CB8AC3E}">
        <p14:creationId xmlns:p14="http://schemas.microsoft.com/office/powerpoint/2010/main" val="2750414784"/>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p:nvSpPr>
        <p:spPr>
          <a:xfrm>
            <a:off x="1" y="154455"/>
            <a:ext cx="12191108"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0D0D0"/>
              </a:solidFill>
            </a:endParaRPr>
          </a:p>
        </p:txBody>
      </p:sp>
      <p:sp>
        <p:nvSpPr>
          <p:cNvPr id="8" name="Title 1"/>
          <p:cNvSpPr>
            <a:spLocks noGrp="1"/>
          </p:cNvSpPr>
          <p:nvPr>
            <p:ph type="ctrTitle" hasCustomPrompt="1"/>
          </p:nvPr>
        </p:nvSpPr>
        <p:spPr>
          <a:xfrm>
            <a:off x="550864" y="1838659"/>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Sub-headline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2436030467"/>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2_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p:nvSpPr>
        <p:spPr>
          <a:xfrm>
            <a:off x="1" y="115888"/>
            <a:ext cx="12191108"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p:cNvSpPr>
            <a:spLocks noGrp="1"/>
          </p:cNvSpPr>
          <p:nvPr>
            <p:ph type="ctrTitle" hasCustomPrompt="1"/>
          </p:nvPr>
        </p:nvSpPr>
        <p:spPr>
          <a:xfrm>
            <a:off x="550864" y="1838659"/>
            <a:ext cx="11090275" cy="1615421"/>
          </a:xfrm>
        </p:spPr>
        <p:txBody>
          <a:bodyPr anchor="b">
            <a:noAutofit/>
          </a:bodyPr>
          <a:lstStyle>
            <a:lvl1pPr algn="ctr">
              <a:defRPr sz="6000">
                <a:solidFill>
                  <a:schemeClr val="tx1"/>
                </a:solidFill>
              </a:defRPr>
            </a:lvl1pPr>
          </a:lstStyle>
          <a:p>
            <a:r>
              <a:rPr lang="en-GB" noProof="0"/>
              <a:t>Title</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Sub-title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13712113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7_Sub chap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AD3909-A5AF-504B-99A1-437D9E322B3D}"/>
              </a:ext>
            </a:extLst>
          </p:cNvPr>
          <p:cNvSpPr/>
          <p:nvPr/>
        </p:nvSpPr>
        <p:spPr>
          <a:xfrm>
            <a:off x="4084637" y="115888"/>
            <a:ext cx="8107363" cy="6192837"/>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75000"/>
                </a:schemeClr>
              </a:solidFill>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Picture Placeholder 3">
            <a:extLst>
              <a:ext uri="{FF2B5EF4-FFF2-40B4-BE49-F238E27FC236}">
                <a16:creationId xmlns:a16="http://schemas.microsoft.com/office/drawing/2014/main" id="{C8DFFCF7-11C5-7887-2F3D-29AEEF26A7A8}"/>
              </a:ext>
            </a:extLst>
          </p:cNvPr>
          <p:cNvSpPr>
            <a:spLocks noGrp="1"/>
          </p:cNvSpPr>
          <p:nvPr>
            <p:ph type="pic" sz="quarter" idx="14"/>
          </p:nvPr>
        </p:nvSpPr>
        <p:spPr>
          <a:xfrm>
            <a:off x="0" y="115888"/>
            <a:ext cx="4084637" cy="6195685"/>
          </a:xfrm>
        </p:spPr>
        <p:txBody>
          <a:bodyPr/>
          <a:lstStyle/>
          <a:p>
            <a:r>
              <a:rPr lang="en-GB"/>
              <a:t>Click icon to add picture</a:t>
            </a:r>
            <a:endParaRPr lang="en-SE"/>
          </a:p>
        </p:txBody>
      </p:sp>
      <p:sp>
        <p:nvSpPr>
          <p:cNvPr id="3" name="Text Placeholder 9">
            <a:extLst>
              <a:ext uri="{FF2B5EF4-FFF2-40B4-BE49-F238E27FC236}">
                <a16:creationId xmlns:a16="http://schemas.microsoft.com/office/drawing/2014/main" id="{0EA750CB-091A-B9D3-8A3D-2C6C2931C038}"/>
              </a:ext>
            </a:extLst>
          </p:cNvPr>
          <p:cNvSpPr>
            <a:spLocks noGrp="1"/>
          </p:cNvSpPr>
          <p:nvPr>
            <p:ph type="body" sz="quarter" idx="13" hasCustomPrompt="1"/>
          </p:nvPr>
        </p:nvSpPr>
        <p:spPr>
          <a:xfrm>
            <a:off x="6527309" y="443907"/>
            <a:ext cx="3080601" cy="576000"/>
          </a:xfrm>
        </p:spPr>
        <p:txBody>
          <a:bodyPr anchor="ctr"/>
          <a:lstStyle>
            <a:lvl1pPr marL="0" indent="0" algn="ctr">
              <a:buNone/>
              <a:defRPr sz="2400" cap="all" spc="100" baseline="0">
                <a:solidFill>
                  <a:schemeClr val="tx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GB" noProof="0"/>
              <a:t>Title</a:t>
            </a:r>
          </a:p>
        </p:txBody>
      </p:sp>
      <p:sp>
        <p:nvSpPr>
          <p:cNvPr id="4" name="Title 1">
            <a:extLst>
              <a:ext uri="{FF2B5EF4-FFF2-40B4-BE49-F238E27FC236}">
                <a16:creationId xmlns:a16="http://schemas.microsoft.com/office/drawing/2014/main" id="{32D8055F-2D01-63FC-402E-996DA2F77483}"/>
              </a:ext>
            </a:extLst>
          </p:cNvPr>
          <p:cNvSpPr>
            <a:spLocks noGrp="1"/>
          </p:cNvSpPr>
          <p:nvPr>
            <p:ph type="ctrTitle" hasCustomPrompt="1"/>
          </p:nvPr>
        </p:nvSpPr>
        <p:spPr>
          <a:xfrm>
            <a:off x="4486081" y="1975449"/>
            <a:ext cx="7310840" cy="1399521"/>
          </a:xfrm>
        </p:spPr>
        <p:txBody>
          <a:bodyPr anchor="b">
            <a:noAutofit/>
          </a:bodyPr>
          <a:lstStyle>
            <a:lvl1pPr algn="ctr">
              <a:defRPr sz="6000" spc="-151">
                <a:solidFill>
                  <a:schemeClr val="tx1"/>
                </a:solidFill>
              </a:defRPr>
            </a:lvl1pPr>
          </a:lstStyle>
          <a:p>
            <a:r>
              <a:rPr lang="en-GB" noProof="0"/>
              <a:t>Title</a:t>
            </a:r>
          </a:p>
        </p:txBody>
      </p:sp>
      <p:sp>
        <p:nvSpPr>
          <p:cNvPr id="5" name="Subtitle 2">
            <a:extLst>
              <a:ext uri="{FF2B5EF4-FFF2-40B4-BE49-F238E27FC236}">
                <a16:creationId xmlns:a16="http://schemas.microsoft.com/office/drawing/2014/main" id="{B14133CA-A806-D5D2-8AFC-F9EFA48CD812}"/>
              </a:ext>
            </a:extLst>
          </p:cNvPr>
          <p:cNvSpPr>
            <a:spLocks noGrp="1"/>
          </p:cNvSpPr>
          <p:nvPr>
            <p:ph type="subTitle" idx="1" hasCustomPrompt="1"/>
          </p:nvPr>
        </p:nvSpPr>
        <p:spPr>
          <a:xfrm>
            <a:off x="4494789" y="3423522"/>
            <a:ext cx="7310843" cy="656463"/>
          </a:xfrm>
        </p:spPr>
        <p:txBody>
          <a:bodyPr>
            <a:noAutofit/>
          </a:bodyPr>
          <a:lstStyle>
            <a:lvl1pPr marL="0" indent="0" algn="ctr">
              <a:buNone/>
              <a:defRPr sz="2000" kern="2000" spc="1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 title</a:t>
            </a:r>
          </a:p>
        </p:txBody>
      </p:sp>
    </p:spTree>
    <p:extLst>
      <p:ext uri="{BB962C8B-B14F-4D97-AF65-F5344CB8AC3E}">
        <p14:creationId xmlns:p14="http://schemas.microsoft.com/office/powerpoint/2010/main" val="3350634894"/>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6_Sub chap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7132D8-ABD5-E323-5D07-CBE95231D7BD}"/>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8539320"/>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wo text columns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434859"/>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5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4871" y="113033"/>
            <a:ext cx="3633435" cy="6194104"/>
          </a:xfrm>
          <a:prstGeom prst="rect">
            <a:avLst/>
          </a:prstGeom>
        </p:spPr>
      </p:pic>
      <p:pic>
        <p:nvPicPr>
          <p:cNvPr id="12" name="Picture 11" descr="A picture containing person, hand&#10;&#10;Description automatically generated">
            <a:extLst>
              <a:ext uri="{FF2B5EF4-FFF2-40B4-BE49-F238E27FC236}">
                <a16:creationId xmlns:a16="http://schemas.microsoft.com/office/drawing/2014/main" id="{DC2466B5-3E5A-4B09-1011-E5983C2B9C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6588" y="111446"/>
            <a:ext cx="3633433" cy="6192836"/>
          </a:xfrm>
          <a:prstGeom prst="rect">
            <a:avLst/>
          </a:prstGeom>
        </p:spPr>
      </p:pic>
      <p:pic>
        <p:nvPicPr>
          <p:cNvPr id="18" name="Picture 17">
            <a:extLst>
              <a:ext uri="{FF2B5EF4-FFF2-40B4-BE49-F238E27FC236}">
                <a16:creationId xmlns:a16="http://schemas.microsoft.com/office/drawing/2014/main" id="{6B0E5205-095E-7A86-7587-FC8E4A2AC1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09"/>
          <a:stretch/>
        </p:blipFill>
        <p:spPr>
          <a:xfrm>
            <a:off x="7976839" y="111446"/>
            <a:ext cx="3664299" cy="6192837"/>
          </a:xfrm>
          <a:prstGeom prst="rect">
            <a:avLst/>
          </a:prstGeom>
        </p:spPr>
      </p:pic>
    </p:spTree>
    <p:extLst>
      <p:ext uri="{BB962C8B-B14F-4D97-AF65-F5344CB8AC3E}">
        <p14:creationId xmlns:p14="http://schemas.microsoft.com/office/powerpoint/2010/main" val="402296940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Sub chap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EF0EC3-244F-31A1-4824-BE8107DAB547}"/>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3" name="Rectangle 2">
            <a:extLst>
              <a:ext uri="{FF2B5EF4-FFF2-40B4-BE49-F238E27FC236}">
                <a16:creationId xmlns:a16="http://schemas.microsoft.com/office/drawing/2014/main" id="{717132D8-ABD5-E323-5D07-CBE95231D7BD}"/>
              </a:ext>
            </a:extLst>
          </p:cNvPr>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0721823-E91C-AA1F-5356-EA2664E734A8}"/>
              </a:ext>
            </a:extLst>
          </p:cNvPr>
          <p:cNvSpPr>
            <a:spLocks noGrp="1"/>
          </p:cNvSpPr>
          <p:nvPr>
            <p:ph type="pic" sz="quarter" idx="12"/>
          </p:nvPr>
        </p:nvSpPr>
        <p:spPr>
          <a:xfrm>
            <a:off x="0" y="153988"/>
            <a:ext cx="12192000" cy="6186487"/>
          </a:xfrm>
        </p:spPr>
        <p:txBody>
          <a:bodyPr/>
          <a:lstStyle/>
          <a:p>
            <a:endParaRPr lang="en-SE"/>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1"/>
          </p:nvPr>
        </p:nvSpPr>
        <p:spPr/>
        <p:txBody>
          <a:bodyPr/>
          <a:lstStyle/>
          <a:p>
            <a:fld id="{3F2B5CF4-79E2-4BCE-8F81-53ED60D4893F}" type="slidenum">
              <a:rPr lang="en-US" smtClean="0"/>
              <a:pPr/>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Title 1"/>
          <p:cNvSpPr>
            <a:spLocks noGrp="1"/>
          </p:cNvSpPr>
          <p:nvPr>
            <p:ph type="ctrTitle" hasCustomPrompt="1"/>
          </p:nvPr>
        </p:nvSpPr>
        <p:spPr>
          <a:xfrm>
            <a:off x="550863" y="1838658"/>
            <a:ext cx="11090275" cy="1615421"/>
          </a:xfrm>
        </p:spPr>
        <p:txBody>
          <a:bodyPr anchor="b">
            <a:noAutofit/>
          </a:bodyPr>
          <a:lstStyle>
            <a:lvl1pPr algn="ctr">
              <a:defRPr sz="6000">
                <a:solidFill>
                  <a:schemeClr val="tx1"/>
                </a:solidFill>
              </a:defRPr>
            </a:lvl1pPr>
          </a:lstStyle>
          <a:p>
            <a:r>
              <a:rPr lang="en-GB" noProof="0"/>
              <a:t>Title</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1914044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8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Picture Placeholder 3">
            <a:extLst>
              <a:ext uri="{FF2B5EF4-FFF2-40B4-BE49-F238E27FC236}">
                <a16:creationId xmlns:a16="http://schemas.microsoft.com/office/drawing/2014/main" id="{C8446933-74CA-3A9F-DDD8-5EF45B70D386}"/>
              </a:ext>
            </a:extLst>
          </p:cNvPr>
          <p:cNvSpPr>
            <a:spLocks noGrp="1"/>
          </p:cNvSpPr>
          <p:nvPr>
            <p:ph type="pic" sz="quarter" idx="14"/>
          </p:nvPr>
        </p:nvSpPr>
        <p:spPr>
          <a:xfrm>
            <a:off x="4269961" y="111126"/>
            <a:ext cx="3633788" cy="6192839"/>
          </a:xfrm>
        </p:spPr>
        <p:txBody>
          <a:bodyPr/>
          <a:lstStyle/>
          <a:p>
            <a:r>
              <a:rPr lang="en-GB"/>
              <a:t>Click icon to add picture</a:t>
            </a:r>
            <a:endParaRPr lang="en-SE"/>
          </a:p>
        </p:txBody>
      </p:sp>
      <p:sp>
        <p:nvSpPr>
          <p:cNvPr id="9" name="Picture Placeholder 3">
            <a:extLst>
              <a:ext uri="{FF2B5EF4-FFF2-40B4-BE49-F238E27FC236}">
                <a16:creationId xmlns:a16="http://schemas.microsoft.com/office/drawing/2014/main" id="{D2C43B93-5BFD-194A-C5A4-57086F0C9577}"/>
              </a:ext>
            </a:extLst>
          </p:cNvPr>
          <p:cNvSpPr>
            <a:spLocks noGrp="1"/>
          </p:cNvSpPr>
          <p:nvPr>
            <p:ph type="pic" sz="quarter" idx="13"/>
          </p:nvPr>
        </p:nvSpPr>
        <p:spPr>
          <a:xfrm>
            <a:off x="546101" y="111126"/>
            <a:ext cx="3633788" cy="6192839"/>
          </a:xfrm>
        </p:spPr>
        <p:txBody>
          <a:bodyPr/>
          <a:lstStyle/>
          <a:p>
            <a:r>
              <a:rPr lang="en-GB"/>
              <a:t>Click icon to add picture</a:t>
            </a:r>
            <a:endParaRPr lang="en-SE"/>
          </a:p>
        </p:txBody>
      </p:sp>
      <p:sp>
        <p:nvSpPr>
          <p:cNvPr id="19" name="Picture Placeholder 3">
            <a:extLst>
              <a:ext uri="{FF2B5EF4-FFF2-40B4-BE49-F238E27FC236}">
                <a16:creationId xmlns:a16="http://schemas.microsoft.com/office/drawing/2014/main" id="{8E8FBB3F-1C49-7BC6-DB67-4E8D768F692D}"/>
              </a:ext>
            </a:extLst>
          </p:cNvPr>
          <p:cNvSpPr>
            <a:spLocks noGrp="1"/>
          </p:cNvSpPr>
          <p:nvPr>
            <p:ph type="pic" sz="quarter" idx="15"/>
          </p:nvPr>
        </p:nvSpPr>
        <p:spPr>
          <a:xfrm>
            <a:off x="7993822" y="111126"/>
            <a:ext cx="3633788" cy="6192839"/>
          </a:xfrm>
        </p:spPr>
        <p:txBody>
          <a:bodyPr/>
          <a:lstStyle/>
          <a:p>
            <a:r>
              <a:rPr lang="en-GB"/>
              <a:t>Click icon to add picture</a:t>
            </a:r>
            <a:endParaRPr lang="en-SE"/>
          </a:p>
        </p:txBody>
      </p:sp>
    </p:spTree>
    <p:extLst>
      <p:ext uri="{BB962C8B-B14F-4D97-AF65-F5344CB8AC3E}">
        <p14:creationId xmlns:p14="http://schemas.microsoft.com/office/powerpoint/2010/main" val="400602848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7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7860" y="113033"/>
            <a:ext cx="5548141" cy="6194104"/>
          </a:xfrm>
          <a:prstGeom prst="rect">
            <a:avLst/>
          </a:prstGeom>
        </p:spPr>
      </p:pic>
      <p:pic>
        <p:nvPicPr>
          <p:cNvPr id="18" name="Picture 17">
            <a:extLst>
              <a:ext uri="{FF2B5EF4-FFF2-40B4-BE49-F238E27FC236}">
                <a16:creationId xmlns:a16="http://schemas.microsoft.com/office/drawing/2014/main" id="{6B0E5205-095E-7A86-7587-FC8E4A2AC1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74697" y="111446"/>
            <a:ext cx="5466441" cy="6192837"/>
          </a:xfrm>
          <a:prstGeom prst="rect">
            <a:avLst/>
          </a:prstGeom>
        </p:spPr>
      </p:pic>
    </p:spTree>
    <p:extLst>
      <p:ext uri="{BB962C8B-B14F-4D97-AF65-F5344CB8AC3E}">
        <p14:creationId xmlns:p14="http://schemas.microsoft.com/office/powerpoint/2010/main" val="387338657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9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40619744"/>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3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Picture Placeholder 3">
            <a:extLst>
              <a:ext uri="{FF2B5EF4-FFF2-40B4-BE49-F238E27FC236}">
                <a16:creationId xmlns:a16="http://schemas.microsoft.com/office/drawing/2014/main" id="{5FC3747D-1594-815B-AB2A-3DEF6424E05C}"/>
              </a:ext>
            </a:extLst>
          </p:cNvPr>
          <p:cNvSpPr>
            <a:spLocks noGrp="1"/>
          </p:cNvSpPr>
          <p:nvPr>
            <p:ph type="pic" sz="quarter" idx="13"/>
          </p:nvPr>
        </p:nvSpPr>
        <p:spPr>
          <a:xfrm>
            <a:off x="547688" y="1713129"/>
            <a:ext cx="5548312" cy="4590835"/>
          </a:xfrm>
        </p:spPr>
        <p:txBody>
          <a:bodyPr/>
          <a:lstStyle/>
          <a:p>
            <a:r>
              <a:rPr lang="en-GB"/>
              <a:t>Click icon to add picture</a:t>
            </a:r>
            <a:endParaRPr lang="en-SE"/>
          </a:p>
        </p:txBody>
      </p:sp>
      <p:sp>
        <p:nvSpPr>
          <p:cNvPr id="12" name="Picture Placeholder 8">
            <a:extLst>
              <a:ext uri="{FF2B5EF4-FFF2-40B4-BE49-F238E27FC236}">
                <a16:creationId xmlns:a16="http://schemas.microsoft.com/office/drawing/2014/main" id="{CB686C21-2376-401B-8EB5-CA8B6806C2CA}"/>
              </a:ext>
            </a:extLst>
          </p:cNvPr>
          <p:cNvSpPr>
            <a:spLocks noGrp="1"/>
          </p:cNvSpPr>
          <p:nvPr>
            <p:ph type="pic" sz="quarter" idx="14"/>
          </p:nvPr>
        </p:nvSpPr>
        <p:spPr>
          <a:xfrm>
            <a:off x="6175376" y="1713129"/>
            <a:ext cx="5465763" cy="4590835"/>
          </a:xfrm>
        </p:spPr>
        <p:txBody>
          <a:bodyPr/>
          <a:lstStyle/>
          <a:p>
            <a:r>
              <a:rPr lang="en-GB"/>
              <a:t>Click icon to add picture</a:t>
            </a:r>
            <a:endParaRPr lang="en-SE"/>
          </a:p>
        </p:txBody>
      </p:sp>
      <p:sp>
        <p:nvSpPr>
          <p:cNvPr id="3" name="Title Placeholder 1">
            <a:extLst>
              <a:ext uri="{FF2B5EF4-FFF2-40B4-BE49-F238E27FC236}">
                <a16:creationId xmlns:a16="http://schemas.microsoft.com/office/drawing/2014/main" id="{F4AD8A51-64F7-E4ED-C126-71B1B22E84F1}"/>
              </a:ext>
            </a:extLst>
          </p:cNvPr>
          <p:cNvSpPr>
            <a:spLocks noGrp="1"/>
          </p:cNvSpPr>
          <p:nvPr>
            <p:ph type="title" hasCustomPrompt="1"/>
          </p:nvPr>
        </p:nvSpPr>
        <p:spPr>
          <a:xfrm>
            <a:off x="550865"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3FCE12FE-A50D-6890-7509-B9BF46720F36}"/>
              </a:ext>
            </a:extLst>
          </p:cNvPr>
          <p:cNvSpPr>
            <a:spLocks noGrp="1"/>
          </p:cNvSpPr>
          <p:nvPr>
            <p:ph idx="16" hasCustomPrompt="1"/>
          </p:nvPr>
        </p:nvSpPr>
        <p:spPr>
          <a:xfrm>
            <a:off x="550864" y="1076357"/>
            <a:ext cx="6860589" cy="337099"/>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354200232"/>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6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erson holding a can&#10;&#10;Description automatically generated with medium confidence">
            <a:extLst>
              <a:ext uri="{FF2B5EF4-FFF2-40B4-BE49-F238E27FC236}">
                <a16:creationId xmlns:a16="http://schemas.microsoft.com/office/drawing/2014/main" id="{78D0DEF9-A413-0A5A-7828-085E446FF0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6587" y="111446"/>
            <a:ext cx="11094551" cy="6172476"/>
          </a:xfrm>
          <a:prstGeom prst="rect">
            <a:avLst/>
          </a:prstGeom>
        </p:spPr>
      </p:pic>
    </p:spTree>
    <p:extLst>
      <p:ext uri="{BB962C8B-B14F-4D97-AF65-F5344CB8AC3E}">
        <p14:creationId xmlns:p14="http://schemas.microsoft.com/office/powerpoint/2010/main" val="2555656999"/>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0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3">
            <a:extLst>
              <a:ext uri="{FF2B5EF4-FFF2-40B4-BE49-F238E27FC236}">
                <a16:creationId xmlns:a16="http://schemas.microsoft.com/office/drawing/2014/main" id="{65B0425A-DE3D-56D6-8B29-33621882FCC3}"/>
              </a:ext>
            </a:extLst>
          </p:cNvPr>
          <p:cNvSpPr>
            <a:spLocks noGrp="1"/>
          </p:cNvSpPr>
          <p:nvPr>
            <p:ph type="pic" sz="quarter" idx="13"/>
          </p:nvPr>
        </p:nvSpPr>
        <p:spPr>
          <a:xfrm>
            <a:off x="546101" y="111125"/>
            <a:ext cx="11095039" cy="6172200"/>
          </a:xfrm>
        </p:spPr>
        <p:txBody>
          <a:bodyPr/>
          <a:lstStyle/>
          <a:p>
            <a:r>
              <a:rPr lang="en-GB"/>
              <a:t>Click icon to add picture</a:t>
            </a:r>
            <a:endParaRPr lang="en-SE"/>
          </a:p>
        </p:txBody>
      </p:sp>
    </p:spTree>
    <p:extLst>
      <p:ext uri="{BB962C8B-B14F-4D97-AF65-F5344CB8AC3E}">
        <p14:creationId xmlns:p14="http://schemas.microsoft.com/office/powerpoint/2010/main" val="1039985911"/>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1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3">
            <a:extLst>
              <a:ext uri="{FF2B5EF4-FFF2-40B4-BE49-F238E27FC236}">
                <a16:creationId xmlns:a16="http://schemas.microsoft.com/office/drawing/2014/main" id="{65B0425A-DE3D-56D6-8B29-33621882FCC3}"/>
              </a:ext>
            </a:extLst>
          </p:cNvPr>
          <p:cNvSpPr>
            <a:spLocks noGrp="1"/>
          </p:cNvSpPr>
          <p:nvPr>
            <p:ph type="pic" sz="quarter" idx="13"/>
          </p:nvPr>
        </p:nvSpPr>
        <p:spPr>
          <a:xfrm>
            <a:off x="546101" y="1723773"/>
            <a:ext cx="11095039" cy="4559552"/>
          </a:xfrm>
        </p:spPr>
        <p:txBody>
          <a:bodyPr/>
          <a:lstStyle/>
          <a:p>
            <a:r>
              <a:rPr lang="en-GB"/>
              <a:t>Click icon to add picture</a:t>
            </a:r>
            <a:endParaRPr lang="en-SE"/>
          </a:p>
        </p:txBody>
      </p:sp>
      <p:sp>
        <p:nvSpPr>
          <p:cNvPr id="3" name="Title Placeholder 1">
            <a:extLst>
              <a:ext uri="{FF2B5EF4-FFF2-40B4-BE49-F238E27FC236}">
                <a16:creationId xmlns:a16="http://schemas.microsoft.com/office/drawing/2014/main" id="{F3A19345-9435-BCCB-63C1-6B7C119C3F0B}"/>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BCB111B2-86AB-4EB7-F573-2431BB966F12}"/>
              </a:ext>
            </a:extLst>
          </p:cNvPr>
          <p:cNvSpPr>
            <a:spLocks noGrp="1"/>
          </p:cNvSpPr>
          <p:nvPr>
            <p:ph idx="14"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4119976813"/>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2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3" name="Title Placeholder 1">
            <a:extLst>
              <a:ext uri="{FF2B5EF4-FFF2-40B4-BE49-F238E27FC236}">
                <a16:creationId xmlns:a16="http://schemas.microsoft.com/office/drawing/2014/main" id="{F3A19345-9435-BCCB-63C1-6B7C119C3F0B}"/>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BCB111B2-86AB-4EB7-F573-2431BB966F12}"/>
              </a:ext>
            </a:extLst>
          </p:cNvPr>
          <p:cNvSpPr>
            <a:spLocks noGrp="1"/>
          </p:cNvSpPr>
          <p:nvPr>
            <p:ph idx="14"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2" name="Media Placeholder 8">
            <a:extLst>
              <a:ext uri="{FF2B5EF4-FFF2-40B4-BE49-F238E27FC236}">
                <a16:creationId xmlns:a16="http://schemas.microsoft.com/office/drawing/2014/main" id="{236494AF-5F02-68F3-ED01-093F78ACB196}"/>
              </a:ext>
            </a:extLst>
          </p:cNvPr>
          <p:cNvSpPr>
            <a:spLocks noGrp="1"/>
          </p:cNvSpPr>
          <p:nvPr>
            <p:ph type="media" sz="quarter" idx="15"/>
          </p:nvPr>
        </p:nvSpPr>
        <p:spPr>
          <a:xfrm>
            <a:off x="550864" y="1714501"/>
            <a:ext cx="11090275" cy="4592639"/>
          </a:xfrm>
        </p:spPr>
        <p:txBody>
          <a:bodyPr/>
          <a:lstStyle/>
          <a:p>
            <a:r>
              <a:rPr lang="en-GB"/>
              <a:t>Click icon to add media</a:t>
            </a:r>
            <a:endParaRPr lang="en-SE"/>
          </a:p>
        </p:txBody>
      </p:sp>
    </p:spTree>
    <p:extLst>
      <p:ext uri="{BB962C8B-B14F-4D97-AF65-F5344CB8AC3E}">
        <p14:creationId xmlns:p14="http://schemas.microsoft.com/office/powerpoint/2010/main" val="2866468641"/>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4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Media Placeholder 6">
            <a:extLst>
              <a:ext uri="{FF2B5EF4-FFF2-40B4-BE49-F238E27FC236}">
                <a16:creationId xmlns:a16="http://schemas.microsoft.com/office/drawing/2014/main" id="{FDF79311-FDEF-B2FD-EFAC-2F50720BA800}"/>
              </a:ext>
            </a:extLst>
          </p:cNvPr>
          <p:cNvSpPr>
            <a:spLocks noGrp="1"/>
          </p:cNvSpPr>
          <p:nvPr>
            <p:ph type="media" sz="quarter" idx="14"/>
          </p:nvPr>
        </p:nvSpPr>
        <p:spPr>
          <a:xfrm>
            <a:off x="546100" y="85725"/>
            <a:ext cx="11095037" cy="5603875"/>
          </a:xfrm>
        </p:spPr>
        <p:txBody>
          <a:bodyPr/>
          <a:lstStyle/>
          <a:p>
            <a:r>
              <a:rPr lang="en-GB"/>
              <a:t>Click icon to add media</a:t>
            </a:r>
            <a:endParaRPr lang="en-SE"/>
          </a:p>
        </p:txBody>
      </p:sp>
    </p:spTree>
    <p:extLst>
      <p:ext uri="{BB962C8B-B14F-4D97-AF65-F5344CB8AC3E}">
        <p14:creationId xmlns:p14="http://schemas.microsoft.com/office/powerpoint/2010/main" val="2936316662"/>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5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7" name="Media Placeholder 6">
            <a:extLst>
              <a:ext uri="{FF2B5EF4-FFF2-40B4-BE49-F238E27FC236}">
                <a16:creationId xmlns:a16="http://schemas.microsoft.com/office/drawing/2014/main" id="{FDF79311-FDEF-B2FD-EFAC-2F50720BA800}"/>
              </a:ext>
            </a:extLst>
          </p:cNvPr>
          <p:cNvSpPr>
            <a:spLocks noGrp="1"/>
          </p:cNvSpPr>
          <p:nvPr>
            <p:ph type="media" sz="quarter" idx="14"/>
          </p:nvPr>
        </p:nvSpPr>
        <p:spPr>
          <a:xfrm>
            <a:off x="1" y="154453"/>
            <a:ext cx="12191107" cy="6167243"/>
          </a:xfrm>
        </p:spPr>
        <p:txBody>
          <a:bodyPr/>
          <a:lstStyle/>
          <a:p>
            <a:r>
              <a:rPr lang="en-GB"/>
              <a:t>Click icon to add media</a:t>
            </a:r>
            <a:endParaRPr lang="en-SE"/>
          </a:p>
        </p:txBody>
      </p:sp>
    </p:spTree>
    <p:extLst>
      <p:ext uri="{BB962C8B-B14F-4D97-AF65-F5344CB8AC3E}">
        <p14:creationId xmlns:p14="http://schemas.microsoft.com/office/powerpoint/2010/main" val="33795903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text columns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33B92A6-25CA-D549-BD81-E759EBF43C6C}"/>
              </a:ext>
            </a:extLst>
          </p:cNvPr>
          <p:cNvSpPr/>
          <p:nvPr userDrawn="1"/>
        </p:nvSpPr>
        <p:spPr>
          <a:xfrm>
            <a:off x="1" y="0"/>
            <a:ext cx="12192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3" name="Content Placeholder 2"/>
          <p:cNvSpPr>
            <a:spLocks noGrp="1"/>
          </p:cNvSpPr>
          <p:nvPr>
            <p:ph idx="1" hasCustomPrompt="1"/>
          </p:nvPr>
        </p:nvSpPr>
        <p:spPr>
          <a:xfrm>
            <a:off x="550863"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sp>
        <p:nvSpPr>
          <p:cNvPr id="7" name="Content Placeholder 2"/>
          <p:cNvSpPr>
            <a:spLocks noGrp="1"/>
          </p:cNvSpPr>
          <p:nvPr>
            <p:ph idx="13" hasCustomPrompt="1"/>
          </p:nvPr>
        </p:nvSpPr>
        <p:spPr>
          <a:xfrm>
            <a:off x="6305007" y="1736725"/>
            <a:ext cx="5336131"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Placeholder 1">
            <a:extLst>
              <a:ext uri="{FF2B5EF4-FFF2-40B4-BE49-F238E27FC236}">
                <a16:creationId xmlns:a16="http://schemas.microsoft.com/office/drawing/2014/main" id="{857EB03A-9EE9-C14D-AC19-435A852ED8C3}"/>
              </a:ext>
            </a:extLst>
          </p:cNvPr>
          <p:cNvSpPr>
            <a:spLocks noGrp="1"/>
          </p:cNvSpPr>
          <p:nvPr>
            <p:ph type="title" hasCustomPrompt="1"/>
          </p:nvPr>
        </p:nvSpPr>
        <p:spPr>
          <a:xfrm>
            <a:off x="550863" y="657225"/>
            <a:ext cx="11090275" cy="337098"/>
          </a:xfrm>
          <a:prstGeom prst="rect">
            <a:avLst/>
          </a:prstGeom>
        </p:spPr>
        <p:txBody>
          <a:bodyPr vert="horz" lIns="0" tIns="0" rIns="0" bIns="0" rtlCol="0" anchor="b">
            <a:noAutofit/>
          </a:bodyPr>
          <a:lstStyle/>
          <a:p>
            <a:r>
              <a:rPr lang="en-GB" noProof="0"/>
              <a:t>Click to edit master title style</a:t>
            </a:r>
          </a:p>
        </p:txBody>
      </p:sp>
      <p:sp>
        <p:nvSpPr>
          <p:cNvPr id="17" name="Content Placeholder 2">
            <a:extLst>
              <a:ext uri="{FF2B5EF4-FFF2-40B4-BE49-F238E27FC236}">
                <a16:creationId xmlns:a16="http://schemas.microsoft.com/office/drawing/2014/main" id="{A4F5A719-03F9-7E49-8D48-3C2491F4E95F}"/>
              </a:ext>
            </a:extLst>
          </p:cNvPr>
          <p:cNvSpPr>
            <a:spLocks noGrp="1"/>
          </p:cNvSpPr>
          <p:nvPr>
            <p:ph idx="14" hasCustomPrompt="1"/>
          </p:nvPr>
        </p:nvSpPr>
        <p:spPr>
          <a:xfrm>
            <a:off x="550864" y="1076357"/>
            <a:ext cx="11090274" cy="360362"/>
          </a:xfrm>
        </p:spPr>
        <p:txBody>
          <a:bodyPr/>
          <a:lstStyle>
            <a:lvl1pPr marL="0" indent="0">
              <a:buNone/>
              <a:defRPr sz="2000"/>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TextBox 14">
            <a:extLst>
              <a:ext uri="{FF2B5EF4-FFF2-40B4-BE49-F238E27FC236}">
                <a16:creationId xmlns:a16="http://schemas.microsoft.com/office/drawing/2014/main" id="{C8046B2E-9DF2-324D-815F-CF69D54734B3}"/>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2494640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2_One text column left (white), 1/2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DD5025-D56D-BDF8-3411-D11C67B303B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24" name="Rectangle 23">
            <a:extLst>
              <a:ext uri="{FF2B5EF4-FFF2-40B4-BE49-F238E27FC236}">
                <a16:creationId xmlns:a16="http://schemas.microsoft.com/office/drawing/2014/main" id="{E5FA324E-D381-3A5F-154C-3E9A6A7F15CB}"/>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6990579"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3" y="657225"/>
            <a:ext cx="6990579"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6990579" cy="205019"/>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21" name="Picture 20" descr="A person holding a bottle&#10;&#10;Description automatically generated with low confidence">
            <a:extLst>
              <a:ext uri="{FF2B5EF4-FFF2-40B4-BE49-F238E27FC236}">
                <a16:creationId xmlns:a16="http://schemas.microsoft.com/office/drawing/2014/main" id="{1180E155-F66C-696E-2B4A-961C3C51AE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12125" y="115887"/>
            <a:ext cx="4079875" cy="6207392"/>
          </a:xfrm>
          <a:prstGeom prst="rect">
            <a:avLst/>
          </a:prstGeom>
        </p:spPr>
      </p:pic>
    </p:spTree>
    <p:extLst>
      <p:ext uri="{BB962C8B-B14F-4D97-AF65-F5344CB8AC3E}">
        <p14:creationId xmlns:p14="http://schemas.microsoft.com/office/powerpoint/2010/main" val="212082872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8_One text column left (white), 1/2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DD5025-D56D-BDF8-3411-D11C67B303B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24" name="Rectangle 23">
            <a:extLst>
              <a:ext uri="{FF2B5EF4-FFF2-40B4-BE49-F238E27FC236}">
                <a16:creationId xmlns:a16="http://schemas.microsoft.com/office/drawing/2014/main" id="{E5FA324E-D381-3A5F-154C-3E9A6A7F15CB}"/>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6990579"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3" y="657225"/>
            <a:ext cx="6990579"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4" y="1076357"/>
            <a:ext cx="6990579" cy="205019"/>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5132688-AE65-8CC3-2AA9-0159452F5FDE}"/>
              </a:ext>
            </a:extLst>
          </p:cNvPr>
          <p:cNvSpPr>
            <a:spLocks noGrp="1"/>
          </p:cNvSpPr>
          <p:nvPr>
            <p:ph type="pic" sz="quarter" idx="14"/>
          </p:nvPr>
        </p:nvSpPr>
        <p:spPr>
          <a:xfrm>
            <a:off x="8112125" y="115888"/>
            <a:ext cx="4079875" cy="6192837"/>
          </a:xfrm>
        </p:spPr>
        <p:txBody>
          <a:bodyPr/>
          <a:lstStyle/>
          <a:p>
            <a:r>
              <a:rPr lang="en-GB"/>
              <a:t>Click icon to add picture</a:t>
            </a:r>
            <a:endParaRPr lang="en-SE"/>
          </a:p>
        </p:txBody>
      </p:sp>
    </p:spTree>
    <p:extLst>
      <p:ext uri="{BB962C8B-B14F-4D97-AF65-F5344CB8AC3E}">
        <p14:creationId xmlns:p14="http://schemas.microsoft.com/office/powerpoint/2010/main" val="3256702239"/>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4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
            <a:ext cx="6097275"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0" name="Rectangle 9"/>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549" y="113033"/>
            <a:ext cx="3671656" cy="6194104"/>
          </a:xfrm>
          <a:prstGeom prst="rect">
            <a:avLst/>
          </a:prstGeom>
        </p:spPr>
      </p:pic>
      <p:pic>
        <p:nvPicPr>
          <p:cNvPr id="22" name="Picture 21" descr="A person with her hands on her face&#10;&#10;Description automatically generated with medium confidence">
            <a:extLst>
              <a:ext uri="{FF2B5EF4-FFF2-40B4-BE49-F238E27FC236}">
                <a16:creationId xmlns:a16="http://schemas.microsoft.com/office/drawing/2014/main" id="{0B7A2561-71B7-C19B-C284-B085A3502F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74301" y="113035"/>
            <a:ext cx="3633433" cy="6194104"/>
          </a:xfrm>
          <a:prstGeom prst="rect">
            <a:avLst/>
          </a:prstGeom>
        </p:spPr>
      </p:pic>
      <p:pic>
        <p:nvPicPr>
          <p:cNvPr id="9" name="Picture 8" descr="A person smiling with her hands on her face&#10;&#10;Description automatically generated with low confidence">
            <a:extLst>
              <a:ext uri="{FF2B5EF4-FFF2-40B4-BE49-F238E27FC236}">
                <a16:creationId xmlns:a16="http://schemas.microsoft.com/office/drawing/2014/main" id="{CCBFCA12-F887-7765-25DE-D61149FAF2A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80800" y="113033"/>
            <a:ext cx="3664299" cy="6194104"/>
          </a:xfrm>
          <a:prstGeom prst="rect">
            <a:avLst/>
          </a:prstGeom>
        </p:spPr>
      </p:pic>
    </p:spTree>
    <p:extLst>
      <p:ext uri="{BB962C8B-B14F-4D97-AF65-F5344CB8AC3E}">
        <p14:creationId xmlns:p14="http://schemas.microsoft.com/office/powerpoint/2010/main" val="591871441"/>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8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578975"/>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1"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8"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9" name="Picture 18" descr="A picture containing person, hand&#10;&#10;Description automatically generated">
            <a:extLst>
              <a:ext uri="{FF2B5EF4-FFF2-40B4-BE49-F238E27FC236}">
                <a16:creationId xmlns:a16="http://schemas.microsoft.com/office/drawing/2014/main" id="{90FA0AF0-4073-E1EC-B053-862D339B0A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903" y="628553"/>
            <a:ext cx="3639303" cy="3798027"/>
          </a:xfrm>
          <a:prstGeom prst="rect">
            <a:avLst/>
          </a:prstGeom>
        </p:spPr>
      </p:pic>
      <p:pic>
        <p:nvPicPr>
          <p:cNvPr id="21" name="Picture 20" descr="A picture containing person, wall, indoor, posing&#10;&#10;Description automatically generated">
            <a:extLst>
              <a:ext uri="{FF2B5EF4-FFF2-40B4-BE49-F238E27FC236}">
                <a16:creationId xmlns:a16="http://schemas.microsoft.com/office/drawing/2014/main" id="{BF367C83-D2F6-E2D8-E4C8-C384FDCB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7"/>
          <a:stretch/>
        </p:blipFill>
        <p:spPr>
          <a:xfrm>
            <a:off x="4268430" y="635153"/>
            <a:ext cx="3639303" cy="3798027"/>
          </a:xfrm>
          <a:prstGeom prst="rect">
            <a:avLst/>
          </a:prstGeom>
        </p:spPr>
      </p:pic>
      <p:pic>
        <p:nvPicPr>
          <p:cNvPr id="25" name="Picture 24" descr="A person with her hand on her face&#10;&#10;Description automatically generated with medium confidence">
            <a:extLst>
              <a:ext uri="{FF2B5EF4-FFF2-40B4-BE49-F238E27FC236}">
                <a16:creationId xmlns:a16="http://schemas.microsoft.com/office/drawing/2014/main" id="{1F467910-AD2E-086A-6FE7-92A5338C35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80800" y="635153"/>
            <a:ext cx="3656379" cy="3798027"/>
          </a:xfrm>
          <a:prstGeom prst="rect">
            <a:avLst/>
          </a:prstGeom>
        </p:spPr>
      </p:pic>
    </p:spTree>
    <p:extLst>
      <p:ext uri="{BB962C8B-B14F-4D97-AF65-F5344CB8AC3E}">
        <p14:creationId xmlns:p14="http://schemas.microsoft.com/office/powerpoint/2010/main" val="3642370279"/>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3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578975"/>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1"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8"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icture Placeholder 9">
            <a:extLst>
              <a:ext uri="{FF2B5EF4-FFF2-40B4-BE49-F238E27FC236}">
                <a16:creationId xmlns:a16="http://schemas.microsoft.com/office/drawing/2014/main" id="{9290743F-D14E-5817-39EE-19E1352419CF}"/>
              </a:ext>
            </a:extLst>
          </p:cNvPr>
          <p:cNvSpPr>
            <a:spLocks noGrp="1"/>
          </p:cNvSpPr>
          <p:nvPr>
            <p:ph type="pic" sz="quarter" idx="16"/>
          </p:nvPr>
        </p:nvSpPr>
        <p:spPr>
          <a:xfrm>
            <a:off x="547690" y="635000"/>
            <a:ext cx="3646487" cy="3798888"/>
          </a:xfrm>
        </p:spPr>
        <p:txBody>
          <a:bodyPr/>
          <a:lstStyle/>
          <a:p>
            <a:r>
              <a:rPr lang="en-GB"/>
              <a:t>Click icon to add picture</a:t>
            </a:r>
            <a:endParaRPr lang="en-SE"/>
          </a:p>
        </p:txBody>
      </p:sp>
      <p:sp>
        <p:nvSpPr>
          <p:cNvPr id="16" name="Picture Placeholder 9">
            <a:extLst>
              <a:ext uri="{FF2B5EF4-FFF2-40B4-BE49-F238E27FC236}">
                <a16:creationId xmlns:a16="http://schemas.microsoft.com/office/drawing/2014/main" id="{9AEEFD47-0047-B667-0762-BF991C465614}"/>
              </a:ext>
            </a:extLst>
          </p:cNvPr>
          <p:cNvSpPr>
            <a:spLocks noGrp="1"/>
          </p:cNvSpPr>
          <p:nvPr>
            <p:ph type="pic" sz="quarter" idx="17"/>
          </p:nvPr>
        </p:nvSpPr>
        <p:spPr>
          <a:xfrm>
            <a:off x="4271550" y="646375"/>
            <a:ext cx="3646487" cy="3798888"/>
          </a:xfrm>
        </p:spPr>
        <p:txBody>
          <a:bodyPr/>
          <a:lstStyle/>
          <a:p>
            <a:r>
              <a:rPr lang="en-GB"/>
              <a:t>Click icon to add picture</a:t>
            </a:r>
            <a:endParaRPr lang="en-SE"/>
          </a:p>
        </p:txBody>
      </p:sp>
      <p:sp>
        <p:nvSpPr>
          <p:cNvPr id="17" name="Picture Placeholder 9">
            <a:extLst>
              <a:ext uri="{FF2B5EF4-FFF2-40B4-BE49-F238E27FC236}">
                <a16:creationId xmlns:a16="http://schemas.microsoft.com/office/drawing/2014/main" id="{C0C5C50A-9749-DAFB-EDBA-785CEE13C59A}"/>
              </a:ext>
            </a:extLst>
          </p:cNvPr>
          <p:cNvSpPr>
            <a:spLocks noGrp="1"/>
          </p:cNvSpPr>
          <p:nvPr>
            <p:ph type="pic" sz="quarter" idx="18"/>
          </p:nvPr>
        </p:nvSpPr>
        <p:spPr>
          <a:xfrm>
            <a:off x="8008663" y="635000"/>
            <a:ext cx="3646487" cy="3798888"/>
          </a:xfrm>
        </p:spPr>
        <p:txBody>
          <a:bodyPr/>
          <a:lstStyle/>
          <a:p>
            <a:r>
              <a:rPr lang="en-GB"/>
              <a:t>Click icon to add picture</a:t>
            </a:r>
            <a:endParaRPr lang="en-SE"/>
          </a:p>
        </p:txBody>
      </p:sp>
    </p:spTree>
    <p:extLst>
      <p:ext uri="{BB962C8B-B14F-4D97-AF65-F5344CB8AC3E}">
        <p14:creationId xmlns:p14="http://schemas.microsoft.com/office/powerpoint/2010/main" val="635884969"/>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3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p>
            <a:pPr>
              <a:spcBef>
                <a:spcPts val="69"/>
              </a:spcBef>
            </a:pPr>
            <a:fld id="{81D60167-4931-47E6-BA6A-407CBD079E47}" type="slidenum">
              <a:rPr lang="uk-UA" smtClean="0"/>
              <a:pPr>
                <a:spcBef>
                  <a:spcPts val="69"/>
                </a:spcBef>
              </a:pPr>
              <a:t>‹Nº›</a:t>
            </a:fld>
            <a:endParaRPr lang="uk-UA"/>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10" name="Picture Placeholder 9">
            <a:extLst>
              <a:ext uri="{FF2B5EF4-FFF2-40B4-BE49-F238E27FC236}">
                <a16:creationId xmlns:a16="http://schemas.microsoft.com/office/drawing/2014/main" id="{9290743F-D14E-5817-39EE-19E1352419CF}"/>
              </a:ext>
            </a:extLst>
          </p:cNvPr>
          <p:cNvSpPr>
            <a:spLocks noGrp="1"/>
          </p:cNvSpPr>
          <p:nvPr>
            <p:ph type="pic" sz="quarter" idx="16"/>
          </p:nvPr>
        </p:nvSpPr>
        <p:spPr>
          <a:xfrm>
            <a:off x="547690" y="1610139"/>
            <a:ext cx="3646487" cy="4171504"/>
          </a:xfrm>
        </p:spPr>
        <p:txBody>
          <a:bodyPr/>
          <a:lstStyle/>
          <a:p>
            <a:r>
              <a:rPr lang="en-GB"/>
              <a:t>Click icon to add picture</a:t>
            </a:r>
            <a:endParaRPr lang="en-SE"/>
          </a:p>
        </p:txBody>
      </p:sp>
      <p:sp>
        <p:nvSpPr>
          <p:cNvPr id="16" name="Picture Placeholder 9">
            <a:extLst>
              <a:ext uri="{FF2B5EF4-FFF2-40B4-BE49-F238E27FC236}">
                <a16:creationId xmlns:a16="http://schemas.microsoft.com/office/drawing/2014/main" id="{9AEEFD47-0047-B667-0762-BF991C465614}"/>
              </a:ext>
            </a:extLst>
          </p:cNvPr>
          <p:cNvSpPr>
            <a:spLocks noGrp="1"/>
          </p:cNvSpPr>
          <p:nvPr>
            <p:ph type="pic" sz="quarter" idx="17"/>
          </p:nvPr>
        </p:nvSpPr>
        <p:spPr>
          <a:xfrm>
            <a:off x="4271550" y="1621514"/>
            <a:ext cx="3646487" cy="4160129"/>
          </a:xfrm>
        </p:spPr>
        <p:txBody>
          <a:bodyPr/>
          <a:lstStyle/>
          <a:p>
            <a:r>
              <a:rPr lang="en-GB"/>
              <a:t>Click icon to add picture</a:t>
            </a:r>
            <a:endParaRPr lang="en-SE"/>
          </a:p>
        </p:txBody>
      </p:sp>
      <p:sp>
        <p:nvSpPr>
          <p:cNvPr id="17" name="Picture Placeholder 9">
            <a:extLst>
              <a:ext uri="{FF2B5EF4-FFF2-40B4-BE49-F238E27FC236}">
                <a16:creationId xmlns:a16="http://schemas.microsoft.com/office/drawing/2014/main" id="{C0C5C50A-9749-DAFB-EDBA-785CEE13C59A}"/>
              </a:ext>
            </a:extLst>
          </p:cNvPr>
          <p:cNvSpPr>
            <a:spLocks noGrp="1"/>
          </p:cNvSpPr>
          <p:nvPr>
            <p:ph type="pic" sz="quarter" idx="18"/>
          </p:nvPr>
        </p:nvSpPr>
        <p:spPr>
          <a:xfrm>
            <a:off x="8008663" y="1610140"/>
            <a:ext cx="3646487" cy="4160129"/>
          </a:xfrm>
        </p:spPr>
        <p:txBody>
          <a:bodyPr/>
          <a:lstStyle/>
          <a:p>
            <a:r>
              <a:rPr lang="en-GB"/>
              <a:t>Click icon to add picture</a:t>
            </a:r>
            <a:endParaRPr lang="en-SE"/>
          </a:p>
        </p:txBody>
      </p:sp>
      <p:sp>
        <p:nvSpPr>
          <p:cNvPr id="4" name="Title Placeholder 1">
            <a:extLst>
              <a:ext uri="{FF2B5EF4-FFF2-40B4-BE49-F238E27FC236}">
                <a16:creationId xmlns:a16="http://schemas.microsoft.com/office/drawing/2014/main" id="{8FC9FDF4-FFF7-B8BB-B4E5-3F6D3DE789E2}"/>
              </a:ext>
            </a:extLst>
          </p:cNvPr>
          <p:cNvSpPr>
            <a:spLocks noGrp="1"/>
          </p:cNvSpPr>
          <p:nvPr>
            <p:ph type="title" hasCustomPrompt="1"/>
          </p:nvPr>
        </p:nvSpPr>
        <p:spPr>
          <a:xfrm>
            <a:off x="550864" y="657225"/>
            <a:ext cx="11090275" cy="337099"/>
          </a:xfrm>
          <a:prstGeom prst="rect">
            <a:avLst/>
          </a:prstGeom>
        </p:spPr>
        <p:txBody>
          <a:bodyPr vert="horz" lIns="0" tIns="0" rIns="0" bIns="0" rtlCol="0" anchor="b">
            <a:noAutofit/>
          </a:bodyPr>
          <a:lstStyle/>
          <a:p>
            <a:r>
              <a:rPr lang="en-GB" noProof="0"/>
              <a:t>Click to edit master title style</a:t>
            </a:r>
          </a:p>
        </p:txBody>
      </p:sp>
      <p:sp>
        <p:nvSpPr>
          <p:cNvPr id="5" name="Content Placeholder 2">
            <a:extLst>
              <a:ext uri="{FF2B5EF4-FFF2-40B4-BE49-F238E27FC236}">
                <a16:creationId xmlns:a16="http://schemas.microsoft.com/office/drawing/2014/main" id="{091BCEC6-0008-F4D8-A31F-9903C2EB65EE}"/>
              </a:ext>
            </a:extLst>
          </p:cNvPr>
          <p:cNvSpPr>
            <a:spLocks noGrp="1"/>
          </p:cNvSpPr>
          <p:nvPr>
            <p:ph idx="13" hasCustomPrompt="1"/>
          </p:nvPr>
        </p:nvSpPr>
        <p:spPr>
          <a:xfrm>
            <a:off x="550864" y="1076357"/>
            <a:ext cx="11090275" cy="360363"/>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Tree>
    <p:extLst>
      <p:ext uri="{BB962C8B-B14F-4D97-AF65-F5344CB8AC3E}">
        <p14:creationId xmlns:p14="http://schemas.microsoft.com/office/powerpoint/2010/main" val="2872925726"/>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5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4" name="Rectangle 3">
            <a:extLst>
              <a:ext uri="{FF2B5EF4-FFF2-40B4-BE49-F238E27FC236}">
                <a16:creationId xmlns:a16="http://schemas.microsoft.com/office/drawing/2014/main" id="{9C8B3F96-6D13-D1B0-7B53-B7242F08D8FE}"/>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9" name="Picture 8" descr="A person holding a bottle&#10;&#10;Description automatically generated with medium confidence">
            <a:extLst>
              <a:ext uri="{FF2B5EF4-FFF2-40B4-BE49-F238E27FC236}">
                <a16:creationId xmlns:a16="http://schemas.microsoft.com/office/drawing/2014/main" id="{DBD13A22-C0F6-DDE3-42A9-99E2DA2AEC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
          <a:stretch/>
        </p:blipFill>
        <p:spPr>
          <a:xfrm>
            <a:off x="6090540" y="115889"/>
            <a:ext cx="6101461" cy="6192836"/>
          </a:xfrm>
          <a:prstGeom prst="rect">
            <a:avLst/>
          </a:prstGeom>
        </p:spPr>
      </p:pic>
    </p:spTree>
    <p:extLst>
      <p:ext uri="{BB962C8B-B14F-4D97-AF65-F5344CB8AC3E}">
        <p14:creationId xmlns:p14="http://schemas.microsoft.com/office/powerpoint/2010/main" val="581163086"/>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7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4" name="Rectangle 3">
            <a:extLst>
              <a:ext uri="{FF2B5EF4-FFF2-40B4-BE49-F238E27FC236}">
                <a16:creationId xmlns:a16="http://schemas.microsoft.com/office/drawing/2014/main" id="{9C8B3F96-6D13-D1B0-7B53-B7242F08D8FE}"/>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8" name="Picture Placeholder 6">
            <a:extLst>
              <a:ext uri="{FF2B5EF4-FFF2-40B4-BE49-F238E27FC236}">
                <a16:creationId xmlns:a16="http://schemas.microsoft.com/office/drawing/2014/main" id="{7B2E7848-5B0C-A578-B1F9-D4C8855250B8}"/>
              </a:ext>
            </a:extLst>
          </p:cNvPr>
          <p:cNvSpPr>
            <a:spLocks noGrp="1"/>
          </p:cNvSpPr>
          <p:nvPr>
            <p:ph type="pic" sz="quarter" idx="14"/>
          </p:nvPr>
        </p:nvSpPr>
        <p:spPr>
          <a:xfrm>
            <a:off x="6091237" y="115888"/>
            <a:ext cx="6100763" cy="6192837"/>
          </a:xfrm>
        </p:spPr>
        <p:txBody>
          <a:bodyPr/>
          <a:lstStyle/>
          <a:p>
            <a:r>
              <a:rPr lang="en-GB"/>
              <a:t>Click icon to add picture</a:t>
            </a:r>
            <a:endParaRPr lang="en-SE"/>
          </a:p>
        </p:txBody>
      </p:sp>
    </p:spTree>
    <p:extLst>
      <p:ext uri="{BB962C8B-B14F-4D97-AF65-F5344CB8AC3E}">
        <p14:creationId xmlns:p14="http://schemas.microsoft.com/office/powerpoint/2010/main" val="4021989530"/>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9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4" name="Rectangle 3">
            <a:extLst>
              <a:ext uri="{FF2B5EF4-FFF2-40B4-BE49-F238E27FC236}">
                <a16:creationId xmlns:a16="http://schemas.microsoft.com/office/drawing/2014/main" id="{9C8B3F96-6D13-D1B0-7B53-B7242F08D8FE}"/>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1736726"/>
            <a:ext cx="5112000" cy="399732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9" name="Media Placeholder 6">
            <a:extLst>
              <a:ext uri="{FF2B5EF4-FFF2-40B4-BE49-F238E27FC236}">
                <a16:creationId xmlns:a16="http://schemas.microsoft.com/office/drawing/2014/main" id="{31AEC277-67B0-E874-FE03-1A3DA8DFCC76}"/>
              </a:ext>
            </a:extLst>
          </p:cNvPr>
          <p:cNvSpPr>
            <a:spLocks noGrp="1"/>
          </p:cNvSpPr>
          <p:nvPr>
            <p:ph type="media" sz="quarter" idx="15"/>
          </p:nvPr>
        </p:nvSpPr>
        <p:spPr>
          <a:xfrm>
            <a:off x="6091239" y="115888"/>
            <a:ext cx="6099176" cy="6192837"/>
          </a:xfrm>
        </p:spPr>
        <p:txBody>
          <a:bodyPr/>
          <a:lstStyle/>
          <a:p>
            <a:r>
              <a:rPr lang="en-GB"/>
              <a:t>Click icon to add media</a:t>
            </a:r>
            <a:endParaRPr lang="en-SE"/>
          </a:p>
        </p:txBody>
      </p:sp>
    </p:spTree>
    <p:extLst>
      <p:ext uri="{BB962C8B-B14F-4D97-AF65-F5344CB8AC3E}">
        <p14:creationId xmlns:p14="http://schemas.microsoft.com/office/powerpoint/2010/main" val="233328751"/>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0_One text column left (white), 1/2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4F309-C591-604A-B99D-0ED5F9CC0F78}"/>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4" name="Rectangle 3">
            <a:extLst>
              <a:ext uri="{FF2B5EF4-FFF2-40B4-BE49-F238E27FC236}">
                <a16:creationId xmlns:a16="http://schemas.microsoft.com/office/drawing/2014/main" id="{9C8B3F96-6D13-D1B0-7B53-B7242F08D8FE}"/>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3" name="Content Placeholder 2"/>
          <p:cNvSpPr>
            <a:spLocks noGrp="1"/>
          </p:cNvSpPr>
          <p:nvPr>
            <p:ph idx="1" hasCustomPrompt="1"/>
          </p:nvPr>
        </p:nvSpPr>
        <p:spPr>
          <a:xfrm>
            <a:off x="550864" y="2175165"/>
            <a:ext cx="5112000" cy="355888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a:extLst>
              <a:ext uri="{FF2B5EF4-FFF2-40B4-BE49-F238E27FC236}">
                <a16:creationId xmlns:a16="http://schemas.microsoft.com/office/drawing/2014/main" id="{E99BBE70-40B6-CF48-92FF-006F61C38887}"/>
              </a:ext>
            </a:extLst>
          </p:cNvPr>
          <p:cNvSpPr>
            <a:spLocks noGrp="1"/>
          </p:cNvSpPr>
          <p:nvPr>
            <p:ph type="title" hasCustomPrompt="1"/>
          </p:nvPr>
        </p:nvSpPr>
        <p:spPr>
          <a:xfrm>
            <a:off x="550864"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20" name="Content Placeholder 2">
            <a:extLst>
              <a:ext uri="{FF2B5EF4-FFF2-40B4-BE49-F238E27FC236}">
                <a16:creationId xmlns:a16="http://schemas.microsoft.com/office/drawing/2014/main" id="{D33B9DA2-CDD2-E749-A957-5B852D72D65C}"/>
              </a:ext>
            </a:extLst>
          </p:cNvPr>
          <p:cNvSpPr>
            <a:spLocks noGrp="1"/>
          </p:cNvSpPr>
          <p:nvPr>
            <p:ph idx="13" hasCustomPrompt="1"/>
          </p:nvPr>
        </p:nvSpPr>
        <p:spPr>
          <a:xfrm>
            <a:off x="550866"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Content Placeholder 2">
            <a:extLst>
              <a:ext uri="{FF2B5EF4-FFF2-40B4-BE49-F238E27FC236}">
                <a16:creationId xmlns:a16="http://schemas.microsoft.com/office/drawing/2014/main" id="{EE24D349-6E30-FF50-1951-1FE4E63C8770}"/>
              </a:ext>
            </a:extLst>
          </p:cNvPr>
          <p:cNvSpPr>
            <a:spLocks noGrp="1"/>
          </p:cNvSpPr>
          <p:nvPr>
            <p:ph idx="16" hasCustomPrompt="1"/>
          </p:nvPr>
        </p:nvSpPr>
        <p:spPr>
          <a:xfrm>
            <a:off x="550866" y="1564368"/>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0" name="Picture Placeholder 7">
            <a:extLst>
              <a:ext uri="{FF2B5EF4-FFF2-40B4-BE49-F238E27FC236}">
                <a16:creationId xmlns:a16="http://schemas.microsoft.com/office/drawing/2014/main" id="{4FA2CD85-7852-D229-A565-B881F9B9207E}"/>
              </a:ext>
            </a:extLst>
          </p:cNvPr>
          <p:cNvSpPr>
            <a:spLocks noGrp="1"/>
          </p:cNvSpPr>
          <p:nvPr>
            <p:ph type="pic" sz="quarter" idx="17"/>
          </p:nvPr>
        </p:nvSpPr>
        <p:spPr>
          <a:xfrm>
            <a:off x="6096000" y="115888"/>
            <a:ext cx="6094413" cy="6192837"/>
          </a:xfrm>
        </p:spPr>
        <p:txBody>
          <a:bodyPr/>
          <a:lstStyle/>
          <a:p>
            <a:r>
              <a:rPr lang="en-GB"/>
              <a:t>Click icon to add picture</a:t>
            </a:r>
            <a:endParaRPr lang="en-SE"/>
          </a:p>
        </p:txBody>
      </p:sp>
    </p:spTree>
    <p:extLst>
      <p:ext uri="{BB962C8B-B14F-4D97-AF65-F5344CB8AC3E}">
        <p14:creationId xmlns:p14="http://schemas.microsoft.com/office/powerpoint/2010/main" val="6844461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One text column right (white), 1/2 image">
    <p:spTree>
      <p:nvGrpSpPr>
        <p:cNvPr id="1" name=""/>
        <p:cNvGrpSpPr/>
        <p:nvPr/>
      </p:nvGrpSpPr>
      <p:grpSpPr>
        <a:xfrm>
          <a:off x="0" y="0"/>
          <a:ext cx="0" cy="0"/>
          <a:chOff x="0" y="0"/>
          <a:chExt cx="0" cy="0"/>
        </a:xfrm>
      </p:grpSpPr>
      <p:pic>
        <p:nvPicPr>
          <p:cNvPr id="5" name="Picture 4" descr="A picture containing person, hand&#10;&#10;Description automatically generated">
            <a:extLst>
              <a:ext uri="{FF2B5EF4-FFF2-40B4-BE49-F238E27FC236}">
                <a16:creationId xmlns:a16="http://schemas.microsoft.com/office/drawing/2014/main" id="{20CEF7CC-46CD-EC6F-700B-30B3203418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pic>
        <p:nvPicPr>
          <p:cNvPr id="2" name="Picture 1" descr="A picture containing person, hand&#10;&#10;Description automatically generated">
            <a:extLst>
              <a:ext uri="{FF2B5EF4-FFF2-40B4-BE49-F238E27FC236}">
                <a16:creationId xmlns:a16="http://schemas.microsoft.com/office/drawing/2014/main" id="{FD4B7B1B-DD46-E042-69D5-59E4B7A1D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4300"/>
            <a:ext cx="6097274" cy="6192837"/>
          </a:xfrm>
          <a:prstGeom prst="rect">
            <a:avLst/>
          </a:prstGeom>
        </p:spPr>
      </p:pic>
      <p:sp>
        <p:nvSpPr>
          <p:cNvPr id="17" name="Rectangle 16">
            <a:extLst>
              <a:ext uri="{FF2B5EF4-FFF2-40B4-BE49-F238E27FC236}">
                <a16:creationId xmlns:a16="http://schemas.microsoft.com/office/drawing/2014/main" id="{251A0568-0025-3E4C-92BA-E24C1AE4AAB4}"/>
              </a:ext>
            </a:extLst>
          </p:cNvPr>
          <p:cNvSpPr/>
          <p:nvPr userDrawn="1"/>
        </p:nvSpPr>
        <p:spPr>
          <a:xfrm>
            <a:off x="1" y="415562"/>
            <a:ext cx="12192000" cy="64424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
        <p:nvSpPr>
          <p:cNvPr id="10" name="Rectangle 9"/>
          <p:cNvSpPr/>
          <p:nvPr userDrawn="1"/>
        </p:nvSpPr>
        <p:spPr>
          <a:xfrm>
            <a:off x="892"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
        <p:nvSpPr>
          <p:cNvPr id="6" name="Slide Number Placeholder 5"/>
          <p:cNvSpPr>
            <a:spLocks noGrp="1"/>
          </p:cNvSpPr>
          <p:nvPr>
            <p:ph type="sldNum" sz="quarter" idx="12"/>
          </p:nvPr>
        </p:nvSpPr>
        <p:spPr/>
        <p:txBody>
          <a:bodyPr/>
          <a:lstStyle/>
          <a:p>
            <a:fld id="{3F2B5CF4-79E2-4BCE-8F81-53ED60D4893F}" type="slidenum">
              <a:rPr lang="en-US" smtClean="0"/>
              <a:t>‹Nº›</a:t>
            </a:fld>
            <a:endParaRPr lang="en-US"/>
          </a:p>
        </p:txBody>
      </p:sp>
      <p:cxnSp>
        <p:nvCxnSpPr>
          <p:cNvPr id="13" name="Straight Connector 12"/>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D7687D-E39C-074D-9DC6-A10FAA935DD0}"/>
              </a:ext>
            </a:extLst>
          </p:cNvPr>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6" name="Picture 15" descr="A picture containing person, indoor, hand&#10;&#10;Description automatically generated">
            <a:extLst>
              <a:ext uri="{FF2B5EF4-FFF2-40B4-BE49-F238E27FC236}">
                <a16:creationId xmlns:a16="http://schemas.microsoft.com/office/drawing/2014/main" id="{61B5905D-A95E-7BE1-82EC-7D36C29AD92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264871" y="113033"/>
            <a:ext cx="3633434" cy="6194104"/>
          </a:xfrm>
          <a:prstGeom prst="rect">
            <a:avLst/>
          </a:prstGeom>
        </p:spPr>
      </p:pic>
      <p:pic>
        <p:nvPicPr>
          <p:cNvPr id="12" name="Picture 11" descr="A picture containing person, hand&#10;&#10;Description automatically generated">
            <a:extLst>
              <a:ext uri="{FF2B5EF4-FFF2-40B4-BE49-F238E27FC236}">
                <a16:creationId xmlns:a16="http://schemas.microsoft.com/office/drawing/2014/main" id="{DC2466B5-3E5A-4B09-1011-E5983C2B9CF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46586" y="111445"/>
            <a:ext cx="3633433" cy="6192836"/>
          </a:xfrm>
          <a:prstGeom prst="rect">
            <a:avLst/>
          </a:prstGeom>
        </p:spPr>
      </p:pic>
      <p:pic>
        <p:nvPicPr>
          <p:cNvPr id="18" name="Picture 17">
            <a:extLst>
              <a:ext uri="{FF2B5EF4-FFF2-40B4-BE49-F238E27FC236}">
                <a16:creationId xmlns:a16="http://schemas.microsoft.com/office/drawing/2014/main" id="{6B0E5205-095E-7A86-7587-FC8E4A2AC1D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209"/>
          <a:stretch/>
        </p:blipFill>
        <p:spPr>
          <a:xfrm>
            <a:off x="7976839" y="111445"/>
            <a:ext cx="3664298" cy="6192837"/>
          </a:xfrm>
          <a:prstGeom prst="rect">
            <a:avLst/>
          </a:prstGeom>
        </p:spPr>
      </p:pic>
    </p:spTree>
    <p:extLst>
      <p:ext uri="{BB962C8B-B14F-4D97-AF65-F5344CB8AC3E}">
        <p14:creationId xmlns:p14="http://schemas.microsoft.com/office/powerpoint/2010/main" val="3425150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7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578975"/>
            <a:ext cx="3647221" cy="120266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4268431"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7989958" y="4578975"/>
            <a:ext cx="3647221" cy="1202668"/>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9" name="Picture 18" descr="A picture containing person, hand&#10;&#10;Description automatically generated">
            <a:extLst>
              <a:ext uri="{FF2B5EF4-FFF2-40B4-BE49-F238E27FC236}">
                <a16:creationId xmlns:a16="http://schemas.microsoft.com/office/drawing/2014/main" id="{90FA0AF0-4073-E1EC-B053-862D339B0A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903" y="628553"/>
            <a:ext cx="3639303" cy="3798027"/>
          </a:xfrm>
          <a:prstGeom prst="rect">
            <a:avLst/>
          </a:prstGeom>
        </p:spPr>
      </p:pic>
      <p:pic>
        <p:nvPicPr>
          <p:cNvPr id="21" name="Picture 20" descr="A picture containing person, wall, indoor, posing&#10;&#10;Description automatically generated">
            <a:extLst>
              <a:ext uri="{FF2B5EF4-FFF2-40B4-BE49-F238E27FC236}">
                <a16:creationId xmlns:a16="http://schemas.microsoft.com/office/drawing/2014/main" id="{BF367C83-D2F6-E2D8-E4C8-C384FDCB7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8430" y="635153"/>
            <a:ext cx="3639303" cy="3798027"/>
          </a:xfrm>
          <a:prstGeom prst="rect">
            <a:avLst/>
          </a:prstGeom>
        </p:spPr>
      </p:pic>
      <p:pic>
        <p:nvPicPr>
          <p:cNvPr id="25" name="Picture 24" descr="A person with her hand on her face&#10;&#10;Description automatically generated with medium confidence">
            <a:extLst>
              <a:ext uri="{FF2B5EF4-FFF2-40B4-BE49-F238E27FC236}">
                <a16:creationId xmlns:a16="http://schemas.microsoft.com/office/drawing/2014/main" id="{1F467910-AD2E-086A-6FE7-92A5338C35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80800" y="635153"/>
            <a:ext cx="3656379" cy="3798027"/>
          </a:xfrm>
          <a:prstGeom prst="rect">
            <a:avLst/>
          </a:prstGeom>
        </p:spPr>
      </p:pic>
    </p:spTree>
    <p:extLst>
      <p:ext uri="{BB962C8B-B14F-4D97-AF65-F5344CB8AC3E}">
        <p14:creationId xmlns:p14="http://schemas.microsoft.com/office/powerpoint/2010/main" val="832835687"/>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_Sub chapter">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1BE6B268-21A8-633C-D5C4-82C915C1B6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5889"/>
            <a:ext cx="12192000" cy="6192836"/>
          </a:xfrm>
          <a:prstGeom prst="rect">
            <a:avLst/>
          </a:prstGeom>
        </p:spPr>
      </p:pic>
      <p:sp>
        <p:nvSpPr>
          <p:cNvPr id="8" name="Title 1"/>
          <p:cNvSpPr>
            <a:spLocks noGrp="1"/>
          </p:cNvSpPr>
          <p:nvPr>
            <p:ph type="ctrTitle" hasCustomPrompt="1"/>
          </p:nvPr>
        </p:nvSpPr>
        <p:spPr>
          <a:xfrm>
            <a:off x="550864" y="1838659"/>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Sub-headline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2044521644"/>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4_Sub chap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5F557DD-866C-37A9-96BA-45A8682FD34A}"/>
              </a:ext>
            </a:extLst>
          </p:cNvPr>
          <p:cNvSpPr>
            <a:spLocks noGrp="1"/>
          </p:cNvSpPr>
          <p:nvPr>
            <p:ph type="pic" sz="quarter" idx="12"/>
          </p:nvPr>
        </p:nvSpPr>
        <p:spPr>
          <a:xfrm>
            <a:off x="0" y="115888"/>
            <a:ext cx="12192000" cy="6192837"/>
          </a:xfrm>
        </p:spPr>
        <p:txBody>
          <a:bodyPr/>
          <a:lstStyle/>
          <a:p>
            <a:r>
              <a:rPr lang="en-GB"/>
              <a:t>Click icon to add picture</a:t>
            </a:r>
            <a:endParaRPr lang="en-SE"/>
          </a:p>
        </p:txBody>
      </p:sp>
      <p:sp>
        <p:nvSpPr>
          <p:cNvPr id="8" name="Title 1"/>
          <p:cNvSpPr>
            <a:spLocks noGrp="1"/>
          </p:cNvSpPr>
          <p:nvPr>
            <p:ph type="ctrTitle" hasCustomPrompt="1"/>
          </p:nvPr>
        </p:nvSpPr>
        <p:spPr>
          <a:xfrm>
            <a:off x="550864" y="1838659"/>
            <a:ext cx="11090275" cy="1615421"/>
          </a:xfrm>
        </p:spPr>
        <p:txBody>
          <a:bodyPr anchor="b">
            <a:noAutofit/>
          </a:bodyPr>
          <a:lstStyle>
            <a:lvl1pPr algn="ctr">
              <a:defRPr sz="3200">
                <a:solidFill>
                  <a:schemeClr val="tx1"/>
                </a:solidFill>
              </a:defRPr>
            </a:lvl1pPr>
          </a:lstStyle>
          <a:p>
            <a:r>
              <a:rPr lang="en-GB" noProof="0"/>
              <a:t>Sub-chapter</a:t>
            </a:r>
          </a:p>
        </p:txBody>
      </p:sp>
      <p:sp>
        <p:nvSpPr>
          <p:cNvPr id="9" name="Subtitle 2"/>
          <p:cNvSpPr>
            <a:spLocks noGrp="1"/>
          </p:cNvSpPr>
          <p:nvPr>
            <p:ph type="subTitle" idx="1" hasCustomPrompt="1"/>
          </p:nvPr>
        </p:nvSpPr>
        <p:spPr>
          <a:xfrm>
            <a:off x="538303" y="3549533"/>
            <a:ext cx="11090280" cy="1946227"/>
          </a:xfrm>
        </p:spPr>
        <p:txBody>
          <a:bodyPr>
            <a:noAutofit/>
          </a:bodyPr>
          <a:lstStyle>
            <a:lvl1pPr marL="0" indent="0" algn="ctr">
              <a:buNone/>
              <a:defRPr sz="1800" b="0" cap="none"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Sub-headline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1"/>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99A3FF-A965-2847-B601-C92439A5120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Tree>
    <p:extLst>
      <p:ext uri="{BB962C8B-B14F-4D97-AF65-F5344CB8AC3E}">
        <p14:creationId xmlns:p14="http://schemas.microsoft.com/office/powerpoint/2010/main" val="3892656208"/>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5_Sub chapter">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1BE6B268-21A8-633C-D5C4-82C915C1B6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6325"/>
            <a:ext cx="12192000" cy="6721675"/>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6879" y="5983819"/>
            <a:ext cx="2055783" cy="386676"/>
          </a:xfrm>
          <a:prstGeom prst="rect">
            <a:avLst/>
          </a:prstGeom>
        </p:spPr>
      </p:pic>
      <p:pic>
        <p:nvPicPr>
          <p:cNvPr id="3" name="Picture 2">
            <a:extLst>
              <a:ext uri="{FF2B5EF4-FFF2-40B4-BE49-F238E27FC236}">
                <a16:creationId xmlns:a16="http://schemas.microsoft.com/office/drawing/2014/main" id="{7D5FC92B-10D3-EA37-4762-2837C54277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50000"/>
          <a:stretch/>
        </p:blipFill>
        <p:spPr>
          <a:xfrm>
            <a:off x="3386449" y="2607367"/>
            <a:ext cx="5416647" cy="1292087"/>
          </a:xfrm>
          <a:prstGeom prst="rect">
            <a:avLst/>
          </a:prstGeom>
        </p:spPr>
      </p:pic>
    </p:spTree>
    <p:extLst>
      <p:ext uri="{BB962C8B-B14F-4D97-AF65-F5344CB8AC3E}">
        <p14:creationId xmlns:p14="http://schemas.microsoft.com/office/powerpoint/2010/main" val="4033132879"/>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3_Sub chapter">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FC3317A5-F699-3566-8859-728C0C0D88F5}"/>
              </a:ext>
            </a:extLst>
          </p:cNvPr>
          <p:cNvSpPr>
            <a:spLocks noGrp="1"/>
          </p:cNvSpPr>
          <p:nvPr>
            <p:ph type="pic" sz="quarter" idx="10"/>
          </p:nvPr>
        </p:nvSpPr>
        <p:spPr>
          <a:xfrm>
            <a:off x="0" y="131764"/>
            <a:ext cx="12192000" cy="6726237"/>
          </a:xfrm>
        </p:spPr>
        <p:txBody>
          <a:bodyPr/>
          <a:lstStyle/>
          <a:p>
            <a:r>
              <a:rPr lang="en-GB"/>
              <a:t>Click icon to add picture</a:t>
            </a:r>
            <a:endParaRPr lang="en-SE"/>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6879" y="5983819"/>
            <a:ext cx="2055783" cy="386676"/>
          </a:xfrm>
          <a:prstGeom prst="rect">
            <a:avLst/>
          </a:prstGeom>
        </p:spPr>
      </p:pic>
      <p:pic>
        <p:nvPicPr>
          <p:cNvPr id="3" name="Picture 2">
            <a:extLst>
              <a:ext uri="{FF2B5EF4-FFF2-40B4-BE49-F238E27FC236}">
                <a16:creationId xmlns:a16="http://schemas.microsoft.com/office/drawing/2014/main" id="{7D5FC92B-10D3-EA37-4762-2837C54277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0000"/>
          <a:stretch/>
        </p:blipFill>
        <p:spPr>
          <a:xfrm>
            <a:off x="3386449" y="2607367"/>
            <a:ext cx="5416647" cy="1292087"/>
          </a:xfrm>
          <a:prstGeom prst="rect">
            <a:avLst/>
          </a:prstGeom>
        </p:spPr>
      </p:pic>
    </p:spTree>
    <p:extLst>
      <p:ext uri="{BB962C8B-B14F-4D97-AF65-F5344CB8AC3E}">
        <p14:creationId xmlns:p14="http://schemas.microsoft.com/office/powerpoint/2010/main" val="1950234080"/>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6_Image left - One text column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9D43B6-E6EB-D34B-B39C-D19D87EF523C}"/>
              </a:ext>
            </a:extLst>
          </p:cNvPr>
          <p:cNvSpPr/>
          <p:nvPr/>
        </p:nvSpPr>
        <p:spPr>
          <a:xfrm>
            <a:off x="1" y="415562"/>
            <a:ext cx="12192000" cy="6442439"/>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err="1"/>
          </a:p>
        </p:txBody>
      </p:sp>
      <p:sp>
        <p:nvSpPr>
          <p:cNvPr id="17" name="Rectangle 16"/>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11" name="Slide Number Placeholder 10"/>
          <p:cNvSpPr>
            <a:spLocks noGrp="1"/>
          </p:cNvSpPr>
          <p:nvPr>
            <p:ph type="sldNum" sz="quarter" idx="15"/>
          </p:nvPr>
        </p:nvSpPr>
        <p:spPr/>
        <p:txBody>
          <a:bodyPr/>
          <a:lstStyle/>
          <a:p>
            <a:pPr>
              <a:spcBef>
                <a:spcPts val="69"/>
              </a:spcBef>
            </a:pPr>
            <a:fld id="{81D60167-4931-47E6-BA6A-407CBD079E47}" type="slidenum">
              <a:rPr lang="uk-UA" smtClean="0"/>
              <a:pPr>
                <a:spcBef>
                  <a:spcPts val="69"/>
                </a:spcBef>
              </a:pPr>
              <a:t>‹Nº›</a:t>
            </a:fld>
            <a:endParaRPr lang="uk-UA"/>
          </a:p>
        </p:txBody>
      </p:sp>
      <p:cxnSp>
        <p:nvCxnSpPr>
          <p:cNvPr id="20" name="Straight Connector 1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Placeholder 1">
            <a:extLst>
              <a:ext uri="{FF2B5EF4-FFF2-40B4-BE49-F238E27FC236}">
                <a16:creationId xmlns:a16="http://schemas.microsoft.com/office/drawing/2014/main" id="{9FEEB764-B4C7-EF43-A52C-2B2D4F89A167}"/>
              </a:ext>
            </a:extLst>
          </p:cNvPr>
          <p:cNvSpPr>
            <a:spLocks noGrp="1"/>
          </p:cNvSpPr>
          <p:nvPr>
            <p:ph type="title" hasCustomPrompt="1"/>
          </p:nvPr>
        </p:nvSpPr>
        <p:spPr>
          <a:xfrm>
            <a:off x="4780549" y="657225"/>
            <a:ext cx="6860591" cy="337099"/>
          </a:xfrm>
          <a:prstGeom prst="rect">
            <a:avLst/>
          </a:prstGeom>
        </p:spPr>
        <p:txBody>
          <a:bodyPr vert="horz" lIns="0" tIns="0" rIns="0" bIns="0" rtlCol="0" anchor="b">
            <a:noAutofit/>
          </a:bodyPr>
          <a:lstStyle/>
          <a:p>
            <a:r>
              <a:rPr lang="en-GB" noProof="0"/>
              <a:t>Click to edit master title style</a:t>
            </a:r>
          </a:p>
        </p:txBody>
      </p:sp>
      <p:sp>
        <p:nvSpPr>
          <p:cNvPr id="24" name="Content Placeholder 2">
            <a:extLst>
              <a:ext uri="{FF2B5EF4-FFF2-40B4-BE49-F238E27FC236}">
                <a16:creationId xmlns:a16="http://schemas.microsoft.com/office/drawing/2014/main" id="{FA34BE56-A631-2048-8649-DA1479E6540D}"/>
              </a:ext>
            </a:extLst>
          </p:cNvPr>
          <p:cNvSpPr>
            <a:spLocks noGrp="1"/>
          </p:cNvSpPr>
          <p:nvPr>
            <p:ph idx="16" hasCustomPrompt="1"/>
          </p:nvPr>
        </p:nvSpPr>
        <p:spPr>
          <a:xfrm>
            <a:off x="4780548" y="1076357"/>
            <a:ext cx="686058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13" name="TextBox 12">
            <a:extLst>
              <a:ext uri="{FF2B5EF4-FFF2-40B4-BE49-F238E27FC236}">
                <a16:creationId xmlns:a16="http://schemas.microsoft.com/office/drawing/2014/main" id="{B1075F14-03A1-0B43-B4EA-F90473B2C5BC}"/>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5" name="Picture Placeholder 3">
            <a:extLst>
              <a:ext uri="{FF2B5EF4-FFF2-40B4-BE49-F238E27FC236}">
                <a16:creationId xmlns:a16="http://schemas.microsoft.com/office/drawing/2014/main" id="{76C68AE0-ADD5-6E2A-C770-A8451D8DC8FD}"/>
              </a:ext>
            </a:extLst>
          </p:cNvPr>
          <p:cNvSpPr>
            <a:spLocks noGrp="1"/>
          </p:cNvSpPr>
          <p:nvPr>
            <p:ph type="pic" sz="quarter" idx="17"/>
          </p:nvPr>
        </p:nvSpPr>
        <p:spPr>
          <a:xfrm>
            <a:off x="1" y="115888"/>
            <a:ext cx="4079875" cy="6192837"/>
          </a:xfrm>
        </p:spPr>
        <p:txBody>
          <a:bodyPr/>
          <a:lstStyle/>
          <a:p>
            <a:r>
              <a:rPr lang="en-GB"/>
              <a:t>Click icon to add picture</a:t>
            </a:r>
            <a:endParaRPr lang="en-SE"/>
          </a:p>
        </p:txBody>
      </p:sp>
      <p:sp>
        <p:nvSpPr>
          <p:cNvPr id="4" name="Content Placeholder 2">
            <a:extLst>
              <a:ext uri="{FF2B5EF4-FFF2-40B4-BE49-F238E27FC236}">
                <a16:creationId xmlns:a16="http://schemas.microsoft.com/office/drawing/2014/main" id="{845A8600-9D2E-AE8D-C30D-83FA96AA87EF}"/>
              </a:ext>
            </a:extLst>
          </p:cNvPr>
          <p:cNvSpPr>
            <a:spLocks noGrp="1"/>
          </p:cNvSpPr>
          <p:nvPr>
            <p:ph idx="14" hasCustomPrompt="1"/>
          </p:nvPr>
        </p:nvSpPr>
        <p:spPr>
          <a:xfrm>
            <a:off x="4780548" y="1736726"/>
            <a:ext cx="33315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a:extLst>
              <a:ext uri="{FF2B5EF4-FFF2-40B4-BE49-F238E27FC236}">
                <a16:creationId xmlns:a16="http://schemas.microsoft.com/office/drawing/2014/main" id="{8F7A92EB-F0E6-B176-7BAA-1EA74691AA10}"/>
              </a:ext>
            </a:extLst>
          </p:cNvPr>
          <p:cNvSpPr>
            <a:spLocks noGrp="1"/>
          </p:cNvSpPr>
          <p:nvPr>
            <p:ph idx="18" hasCustomPrompt="1"/>
          </p:nvPr>
        </p:nvSpPr>
        <p:spPr>
          <a:xfrm>
            <a:off x="8299000" y="1736726"/>
            <a:ext cx="3331579"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27274382"/>
      </p:ext>
    </p:extLst>
  </p:cSld>
  <p:clrMapOvr>
    <a:masterClrMapping/>
  </p:clrMapOvr>
  <p:hf sldNum="0" hdr="0" ftr="0" dt="0"/>
  <p:extLst>
    <p:ext uri="{DCECCB84-F9BA-43D5-87BE-67443E8EF086}">
      <p15:sldGuideLst xmlns:p15="http://schemas.microsoft.com/office/powerpoint/2012/main">
        <p15:guide id="1" pos="511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4_One text column left (white), 1/2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5A761-CB24-BB47-5D14-B51706E3BD26}"/>
              </a:ext>
            </a:extLst>
          </p:cNvPr>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A077E9-DD6A-4E49-A234-4FE53D0892A3}"/>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 name="Title Placeholder 1">
            <a:extLst>
              <a:ext uri="{FF2B5EF4-FFF2-40B4-BE49-F238E27FC236}">
                <a16:creationId xmlns:a16="http://schemas.microsoft.com/office/drawing/2014/main" id="{86BD0C8D-245F-D4E1-ED2D-64852658E0CF}"/>
              </a:ext>
            </a:extLst>
          </p:cNvPr>
          <p:cNvSpPr>
            <a:spLocks noGrp="1"/>
          </p:cNvSpPr>
          <p:nvPr>
            <p:ph type="title" hasCustomPrompt="1"/>
          </p:nvPr>
        </p:nvSpPr>
        <p:spPr>
          <a:xfrm>
            <a:off x="6529139" y="657225"/>
            <a:ext cx="5112000" cy="337099"/>
          </a:xfrm>
          <a:prstGeom prst="rect">
            <a:avLst/>
          </a:prstGeom>
        </p:spPr>
        <p:txBody>
          <a:bodyPr vert="horz" lIns="0" tIns="0" rIns="0" bIns="0" rtlCol="0" anchor="b">
            <a:noAutofit/>
          </a:bodyPr>
          <a:lstStyle/>
          <a:p>
            <a:r>
              <a:rPr lang="en-GB" noProof="0"/>
              <a:t>Click to edit master title style</a:t>
            </a:r>
          </a:p>
        </p:txBody>
      </p:sp>
      <p:sp>
        <p:nvSpPr>
          <p:cNvPr id="4" name="Content Placeholder 2">
            <a:extLst>
              <a:ext uri="{FF2B5EF4-FFF2-40B4-BE49-F238E27FC236}">
                <a16:creationId xmlns:a16="http://schemas.microsoft.com/office/drawing/2014/main" id="{C7086A24-B68C-1A82-9538-158B577CC5EC}"/>
              </a:ext>
            </a:extLst>
          </p:cNvPr>
          <p:cNvSpPr>
            <a:spLocks noGrp="1"/>
          </p:cNvSpPr>
          <p:nvPr>
            <p:ph idx="13" hasCustomPrompt="1"/>
          </p:nvPr>
        </p:nvSpPr>
        <p:spPr>
          <a:xfrm>
            <a:off x="6529139" y="1076357"/>
            <a:ext cx="5111999" cy="192056"/>
          </a:xfrm>
        </p:spPr>
        <p:txBody>
          <a:bodyPr/>
          <a:lstStyle>
            <a:lvl1pPr marL="0" indent="0">
              <a:buNone/>
              <a:defRPr sz="2000"/>
            </a:lvl1pPr>
            <a:lvl2pPr marL="265105" indent="0">
              <a:buNone/>
              <a:defRPr/>
            </a:lvl2pPr>
            <a:lvl3pPr marL="501638" indent="0">
              <a:buNone/>
              <a:defRPr/>
            </a:lvl3pPr>
            <a:lvl4pPr marL="698483" indent="0">
              <a:buNone/>
              <a:defRPr/>
            </a:lvl4pPr>
            <a:lvl5pPr marL="944539" indent="0">
              <a:buNone/>
              <a:defRPr/>
            </a:lvl5pPr>
          </a:lstStyle>
          <a:p>
            <a:pPr lvl="0"/>
            <a:r>
              <a:rPr lang="en-GB" noProof="0"/>
              <a:t>Subheading</a:t>
            </a:r>
          </a:p>
        </p:txBody>
      </p:sp>
      <p:sp>
        <p:nvSpPr>
          <p:cNvPr id="5" name="Content Placeholder 2">
            <a:extLst>
              <a:ext uri="{FF2B5EF4-FFF2-40B4-BE49-F238E27FC236}">
                <a16:creationId xmlns:a16="http://schemas.microsoft.com/office/drawing/2014/main" id="{3A36BAC9-F5B9-9642-61F4-6BD72D553315}"/>
              </a:ext>
            </a:extLst>
          </p:cNvPr>
          <p:cNvSpPr>
            <a:spLocks noGrp="1"/>
          </p:cNvSpPr>
          <p:nvPr>
            <p:ph idx="14" hasCustomPrompt="1"/>
          </p:nvPr>
        </p:nvSpPr>
        <p:spPr>
          <a:xfrm>
            <a:off x="6530022" y="1736726"/>
            <a:ext cx="2470703"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ontent Placeholder 2">
            <a:extLst>
              <a:ext uri="{FF2B5EF4-FFF2-40B4-BE49-F238E27FC236}">
                <a16:creationId xmlns:a16="http://schemas.microsoft.com/office/drawing/2014/main" id="{9D6075A7-C723-B007-04C6-5886AAF9DEBC}"/>
              </a:ext>
            </a:extLst>
          </p:cNvPr>
          <p:cNvSpPr>
            <a:spLocks noGrp="1"/>
          </p:cNvSpPr>
          <p:nvPr>
            <p:ph idx="15" hasCustomPrompt="1"/>
          </p:nvPr>
        </p:nvSpPr>
        <p:spPr>
          <a:xfrm>
            <a:off x="9170437" y="1736726"/>
            <a:ext cx="2470703" cy="399732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icture Placeholder 11">
            <a:extLst>
              <a:ext uri="{FF2B5EF4-FFF2-40B4-BE49-F238E27FC236}">
                <a16:creationId xmlns:a16="http://schemas.microsoft.com/office/drawing/2014/main" id="{D5684F87-E220-63A1-B86C-9D44C7E958A9}"/>
              </a:ext>
            </a:extLst>
          </p:cNvPr>
          <p:cNvSpPr>
            <a:spLocks noGrp="1"/>
          </p:cNvSpPr>
          <p:nvPr>
            <p:ph type="pic" sz="quarter" idx="16"/>
          </p:nvPr>
        </p:nvSpPr>
        <p:spPr>
          <a:xfrm>
            <a:off x="0" y="114301"/>
            <a:ext cx="6096000" cy="6192839"/>
          </a:xfrm>
        </p:spPr>
        <p:txBody>
          <a:bodyPr/>
          <a:lstStyle/>
          <a:p>
            <a:r>
              <a:rPr lang="en-GB"/>
              <a:t>Click icon to add picture</a:t>
            </a:r>
            <a:endParaRPr lang="en-SE"/>
          </a:p>
        </p:txBody>
      </p:sp>
    </p:spTree>
    <p:extLst>
      <p:ext uri="{BB962C8B-B14F-4D97-AF65-F5344CB8AC3E}">
        <p14:creationId xmlns:p14="http://schemas.microsoft.com/office/powerpoint/2010/main" val="184164470"/>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6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609707"/>
            <a:ext cx="2630515"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3325799" y="4626313"/>
            <a:ext cx="2611411"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6150065" y="4609707"/>
            <a:ext cx="2620439"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a:extLst>
              <a:ext uri="{FF2B5EF4-FFF2-40B4-BE49-F238E27FC236}">
                <a16:creationId xmlns:a16="http://schemas.microsoft.com/office/drawing/2014/main" id="{2116E60C-BB29-AC88-F85F-A89D4EA9017D}"/>
              </a:ext>
            </a:extLst>
          </p:cNvPr>
          <p:cNvSpPr>
            <a:spLocks noGrp="1"/>
          </p:cNvSpPr>
          <p:nvPr>
            <p:ph idx="16" hasCustomPrompt="1"/>
          </p:nvPr>
        </p:nvSpPr>
        <p:spPr>
          <a:xfrm>
            <a:off x="8985314" y="4609707"/>
            <a:ext cx="2641191"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7" name="Picture 6" descr="A person holding a syringe&#10;&#10;Description automatically generated with medium confidence">
            <a:extLst>
              <a:ext uri="{FF2B5EF4-FFF2-40B4-BE49-F238E27FC236}">
                <a16:creationId xmlns:a16="http://schemas.microsoft.com/office/drawing/2014/main" id="{2C300F74-0499-F009-EA94-7691CC6541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48485" y="632241"/>
            <a:ext cx="2707577" cy="3793123"/>
          </a:xfrm>
          <a:prstGeom prst="rect">
            <a:avLst/>
          </a:prstGeom>
        </p:spPr>
      </p:pic>
      <p:pic>
        <p:nvPicPr>
          <p:cNvPr id="19" name="Picture 18" descr="A person holding a bottle&#10;&#10;Description automatically generated with low confidence">
            <a:extLst>
              <a:ext uri="{FF2B5EF4-FFF2-40B4-BE49-F238E27FC236}">
                <a16:creationId xmlns:a16="http://schemas.microsoft.com/office/drawing/2014/main" id="{81605A22-3B1C-813C-8B84-723CEA7CB1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0065" y="632244"/>
            <a:ext cx="2714891" cy="3793121"/>
          </a:xfrm>
          <a:prstGeom prst="rect">
            <a:avLst/>
          </a:prstGeom>
        </p:spPr>
      </p:pic>
      <p:pic>
        <p:nvPicPr>
          <p:cNvPr id="28" name="Picture 27" descr="A picture containing person, wall, indoor, game&#10;&#10;Description automatically generated">
            <a:extLst>
              <a:ext uri="{FF2B5EF4-FFF2-40B4-BE49-F238E27FC236}">
                <a16:creationId xmlns:a16="http://schemas.microsoft.com/office/drawing/2014/main" id="{45F06CE2-C259-5BA5-EAB7-AEF2B84E84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6905" y="630193"/>
            <a:ext cx="2707577" cy="3793123"/>
          </a:xfrm>
          <a:prstGeom prst="rect">
            <a:avLst/>
          </a:prstGeom>
        </p:spPr>
      </p:pic>
      <p:pic>
        <p:nvPicPr>
          <p:cNvPr id="31" name="Picture 30">
            <a:extLst>
              <a:ext uri="{FF2B5EF4-FFF2-40B4-BE49-F238E27FC236}">
                <a16:creationId xmlns:a16="http://schemas.microsoft.com/office/drawing/2014/main" id="{03C1B7D4-FA19-6B2F-5F98-EB578DB95E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99"/>
          <a:stretch/>
        </p:blipFill>
        <p:spPr>
          <a:xfrm>
            <a:off x="8948687" y="625481"/>
            <a:ext cx="2714445" cy="3779591"/>
          </a:xfrm>
          <a:prstGeom prst="rect">
            <a:avLst/>
          </a:prstGeom>
        </p:spPr>
      </p:pic>
    </p:spTree>
    <p:extLst>
      <p:ext uri="{BB962C8B-B14F-4D97-AF65-F5344CB8AC3E}">
        <p14:creationId xmlns:p14="http://schemas.microsoft.com/office/powerpoint/2010/main" val="2474626674"/>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4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609707"/>
            <a:ext cx="2630515"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pPr>
              <a:spcBef>
                <a:spcPts val="69"/>
              </a:spcBef>
            </a:pPr>
            <a:fld id="{81D60167-4931-47E6-BA6A-407CBD079E47}" type="slidenum">
              <a:rPr lang="uk-UA" smtClean="0"/>
              <a:pPr>
                <a:spcBef>
                  <a:spcPts val="69"/>
                </a:spcBef>
              </a:pPr>
              <a:t>‹Nº›</a:t>
            </a:fld>
            <a:endParaRPr lang="uk-UA"/>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7" name="Picture 6" descr="A person holding a syringe&#10;&#10;Description automatically generated with medium confidence">
            <a:extLst>
              <a:ext uri="{FF2B5EF4-FFF2-40B4-BE49-F238E27FC236}">
                <a16:creationId xmlns:a16="http://schemas.microsoft.com/office/drawing/2014/main" id="{2C300F74-0499-F009-EA94-7691CC6541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48485" y="632241"/>
            <a:ext cx="2707577" cy="3793123"/>
          </a:xfrm>
          <a:prstGeom prst="rect">
            <a:avLst/>
          </a:prstGeom>
        </p:spPr>
      </p:pic>
      <p:pic>
        <p:nvPicPr>
          <p:cNvPr id="19" name="Picture 18" descr="A person holding a bottle&#10;&#10;Description automatically generated with low confidence">
            <a:extLst>
              <a:ext uri="{FF2B5EF4-FFF2-40B4-BE49-F238E27FC236}">
                <a16:creationId xmlns:a16="http://schemas.microsoft.com/office/drawing/2014/main" id="{81605A22-3B1C-813C-8B84-723CEA7CB1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0065" y="632244"/>
            <a:ext cx="2714891" cy="3793121"/>
          </a:xfrm>
          <a:prstGeom prst="rect">
            <a:avLst/>
          </a:prstGeom>
        </p:spPr>
      </p:pic>
      <p:pic>
        <p:nvPicPr>
          <p:cNvPr id="28" name="Picture 27" descr="A picture containing person, wall, indoor, game&#10;&#10;Description automatically generated">
            <a:extLst>
              <a:ext uri="{FF2B5EF4-FFF2-40B4-BE49-F238E27FC236}">
                <a16:creationId xmlns:a16="http://schemas.microsoft.com/office/drawing/2014/main" id="{45F06CE2-C259-5BA5-EAB7-AEF2B84E84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6905" y="630193"/>
            <a:ext cx="2707577" cy="3793123"/>
          </a:xfrm>
          <a:prstGeom prst="rect">
            <a:avLst/>
          </a:prstGeom>
        </p:spPr>
      </p:pic>
      <p:pic>
        <p:nvPicPr>
          <p:cNvPr id="31" name="Picture 30">
            <a:extLst>
              <a:ext uri="{FF2B5EF4-FFF2-40B4-BE49-F238E27FC236}">
                <a16:creationId xmlns:a16="http://schemas.microsoft.com/office/drawing/2014/main" id="{03C1B7D4-FA19-6B2F-5F98-EB578DB95E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99"/>
          <a:stretch/>
        </p:blipFill>
        <p:spPr>
          <a:xfrm>
            <a:off x="8948687" y="625481"/>
            <a:ext cx="2714445" cy="3779591"/>
          </a:xfrm>
          <a:prstGeom prst="rect">
            <a:avLst/>
          </a:prstGeom>
        </p:spPr>
      </p:pic>
      <p:sp>
        <p:nvSpPr>
          <p:cNvPr id="9" name="Content Placeholder 2">
            <a:extLst>
              <a:ext uri="{FF2B5EF4-FFF2-40B4-BE49-F238E27FC236}">
                <a16:creationId xmlns:a16="http://schemas.microsoft.com/office/drawing/2014/main" id="{71360A1E-BF2C-82C0-C5D9-5938BEB17D5A}"/>
              </a:ext>
            </a:extLst>
          </p:cNvPr>
          <p:cNvSpPr>
            <a:spLocks noGrp="1"/>
          </p:cNvSpPr>
          <p:nvPr>
            <p:ph idx="18" hasCustomPrompt="1"/>
          </p:nvPr>
        </p:nvSpPr>
        <p:spPr>
          <a:xfrm>
            <a:off x="546904" y="4997633"/>
            <a:ext cx="2630515" cy="76652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1151325B-638F-0E6D-712E-26023ED7F3A6}"/>
              </a:ext>
            </a:extLst>
          </p:cNvPr>
          <p:cNvSpPr>
            <a:spLocks noGrp="1"/>
          </p:cNvSpPr>
          <p:nvPr>
            <p:ph idx="19" hasCustomPrompt="1"/>
          </p:nvPr>
        </p:nvSpPr>
        <p:spPr>
          <a:xfrm>
            <a:off x="3331668" y="4609707"/>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Content Placeholder 2">
            <a:extLst>
              <a:ext uri="{FF2B5EF4-FFF2-40B4-BE49-F238E27FC236}">
                <a16:creationId xmlns:a16="http://schemas.microsoft.com/office/drawing/2014/main" id="{F836F4F8-D220-D62C-746E-22EBBCE976FE}"/>
              </a:ext>
            </a:extLst>
          </p:cNvPr>
          <p:cNvSpPr>
            <a:spLocks noGrp="1"/>
          </p:cNvSpPr>
          <p:nvPr>
            <p:ph idx="20" hasCustomPrompt="1"/>
          </p:nvPr>
        </p:nvSpPr>
        <p:spPr>
          <a:xfrm>
            <a:off x="3331668" y="4997633"/>
            <a:ext cx="2707577" cy="76652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Content Placeholder 2">
            <a:extLst>
              <a:ext uri="{FF2B5EF4-FFF2-40B4-BE49-F238E27FC236}">
                <a16:creationId xmlns:a16="http://schemas.microsoft.com/office/drawing/2014/main" id="{994BA778-D589-5980-77D7-B9B3A5EC8EB9}"/>
              </a:ext>
            </a:extLst>
          </p:cNvPr>
          <p:cNvSpPr>
            <a:spLocks noGrp="1"/>
          </p:cNvSpPr>
          <p:nvPr>
            <p:ph idx="21" hasCustomPrompt="1"/>
          </p:nvPr>
        </p:nvSpPr>
        <p:spPr>
          <a:xfrm>
            <a:off x="6157994" y="4609707"/>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Content Placeholder 2">
            <a:extLst>
              <a:ext uri="{FF2B5EF4-FFF2-40B4-BE49-F238E27FC236}">
                <a16:creationId xmlns:a16="http://schemas.microsoft.com/office/drawing/2014/main" id="{D22A2F43-89A7-C340-A9CE-52985F57BB11}"/>
              </a:ext>
            </a:extLst>
          </p:cNvPr>
          <p:cNvSpPr>
            <a:spLocks noGrp="1"/>
          </p:cNvSpPr>
          <p:nvPr>
            <p:ph idx="22" hasCustomPrompt="1"/>
          </p:nvPr>
        </p:nvSpPr>
        <p:spPr>
          <a:xfrm>
            <a:off x="6157994" y="4997633"/>
            <a:ext cx="2707577" cy="76652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Content Placeholder 2">
            <a:extLst>
              <a:ext uri="{FF2B5EF4-FFF2-40B4-BE49-F238E27FC236}">
                <a16:creationId xmlns:a16="http://schemas.microsoft.com/office/drawing/2014/main" id="{979E856B-88F8-064B-2C03-CA0DFCF165AF}"/>
              </a:ext>
            </a:extLst>
          </p:cNvPr>
          <p:cNvSpPr>
            <a:spLocks noGrp="1"/>
          </p:cNvSpPr>
          <p:nvPr>
            <p:ph idx="23" hasCustomPrompt="1"/>
          </p:nvPr>
        </p:nvSpPr>
        <p:spPr>
          <a:xfrm>
            <a:off x="8956613" y="4609707"/>
            <a:ext cx="2707577" cy="273989"/>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Content Placeholder 2">
            <a:extLst>
              <a:ext uri="{FF2B5EF4-FFF2-40B4-BE49-F238E27FC236}">
                <a16:creationId xmlns:a16="http://schemas.microsoft.com/office/drawing/2014/main" id="{D8D1C150-9319-EDE7-997C-18EEEF8DA4DA}"/>
              </a:ext>
            </a:extLst>
          </p:cNvPr>
          <p:cNvSpPr>
            <a:spLocks noGrp="1"/>
          </p:cNvSpPr>
          <p:nvPr>
            <p:ph idx="24" hasCustomPrompt="1"/>
          </p:nvPr>
        </p:nvSpPr>
        <p:spPr>
          <a:xfrm>
            <a:off x="8956613" y="4997633"/>
            <a:ext cx="2707577" cy="76652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17955963"/>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0_One text colum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CF89-454E-141A-858F-D2B8C7BF2874}"/>
              </a:ext>
            </a:extLst>
          </p:cNvPr>
          <p:cNvSpPr/>
          <p:nvPr/>
        </p:nvSpPr>
        <p:spPr>
          <a:xfrm>
            <a:off x="-892" y="348792"/>
            <a:ext cx="12192000" cy="65092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err="1"/>
          </a:p>
        </p:txBody>
      </p:sp>
      <p:sp>
        <p:nvSpPr>
          <p:cNvPr id="8" name="Rectangle 7"/>
          <p:cNvSpPr/>
          <p:nvPr/>
        </p:nvSpPr>
        <p:spPr>
          <a:xfrm>
            <a:off x="893" y="115888"/>
            <a:ext cx="12191108" cy="6192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46904" y="4609707"/>
            <a:ext cx="2706687"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p>
            <a:fld id="{076FF609-C7D5-6848-83B2-8CA299059699}" type="slidenum">
              <a:rPr lang="en-US" smtClean="0"/>
              <a:pPr/>
              <a:t>‹Nº›</a:t>
            </a:fld>
            <a:endParaRPr lang="en-US"/>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cxnSp>
        <p:nvCxnSpPr>
          <p:cNvPr id="13" name="Straight Connector 12"/>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689E284-7780-7144-A6E1-93926ABF68D1}"/>
              </a:ext>
            </a:extLst>
          </p:cNvPr>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sp>
        <p:nvSpPr>
          <p:cNvPr id="23" name="Content Placeholder 2">
            <a:extLst>
              <a:ext uri="{FF2B5EF4-FFF2-40B4-BE49-F238E27FC236}">
                <a16:creationId xmlns:a16="http://schemas.microsoft.com/office/drawing/2014/main" id="{4A3615AF-7D9D-D52D-B8C3-55FF772FC98D}"/>
              </a:ext>
            </a:extLst>
          </p:cNvPr>
          <p:cNvSpPr>
            <a:spLocks noGrp="1"/>
          </p:cNvSpPr>
          <p:nvPr>
            <p:ph idx="14" hasCustomPrompt="1"/>
          </p:nvPr>
        </p:nvSpPr>
        <p:spPr>
          <a:xfrm>
            <a:off x="3325797" y="4626313"/>
            <a:ext cx="2724787"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AC9A6006-F85C-3142-F777-EA2DB4D49CDB}"/>
              </a:ext>
            </a:extLst>
          </p:cNvPr>
          <p:cNvSpPr>
            <a:spLocks noGrp="1"/>
          </p:cNvSpPr>
          <p:nvPr>
            <p:ph idx="15" hasCustomPrompt="1"/>
          </p:nvPr>
        </p:nvSpPr>
        <p:spPr>
          <a:xfrm>
            <a:off x="6150064" y="4609707"/>
            <a:ext cx="2724787"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a:extLst>
              <a:ext uri="{FF2B5EF4-FFF2-40B4-BE49-F238E27FC236}">
                <a16:creationId xmlns:a16="http://schemas.microsoft.com/office/drawing/2014/main" id="{2116E60C-BB29-AC88-F85F-A89D4EA9017D}"/>
              </a:ext>
            </a:extLst>
          </p:cNvPr>
          <p:cNvSpPr>
            <a:spLocks noGrp="1"/>
          </p:cNvSpPr>
          <p:nvPr>
            <p:ph idx="16" hasCustomPrompt="1"/>
          </p:nvPr>
        </p:nvSpPr>
        <p:spPr>
          <a:xfrm>
            <a:off x="8985314" y="4609707"/>
            <a:ext cx="2684999" cy="1137843"/>
          </a:xfrm>
        </p:spPr>
        <p:txBody>
          <a:bodyPr/>
          <a:lstStyle>
            <a:lvl1pPr>
              <a:defRPr sz="1600"/>
            </a:lvl1pPr>
            <a:lvl2pPr>
              <a:defRPr sz="1200"/>
            </a:lvl2pPr>
            <a:lvl3pPr>
              <a:defRPr sz="1200"/>
            </a:lvl3pPr>
            <a:lvl4pPr>
              <a:defRPr sz="1200"/>
            </a:lvl4pPr>
            <a:lvl5pPr>
              <a:defRPr sz="12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Picture Placeholder 4">
            <a:extLst>
              <a:ext uri="{FF2B5EF4-FFF2-40B4-BE49-F238E27FC236}">
                <a16:creationId xmlns:a16="http://schemas.microsoft.com/office/drawing/2014/main" id="{B41FCEC0-40E8-1B23-EB0A-1342C5EE788D}"/>
              </a:ext>
            </a:extLst>
          </p:cNvPr>
          <p:cNvSpPr>
            <a:spLocks noGrp="1"/>
          </p:cNvSpPr>
          <p:nvPr>
            <p:ph type="pic" sz="quarter" idx="17"/>
          </p:nvPr>
        </p:nvSpPr>
        <p:spPr>
          <a:xfrm>
            <a:off x="547690" y="625475"/>
            <a:ext cx="2706687" cy="3797300"/>
          </a:xfrm>
        </p:spPr>
        <p:txBody>
          <a:bodyPr/>
          <a:lstStyle/>
          <a:p>
            <a:r>
              <a:rPr lang="en-GB"/>
              <a:t>Click icon to add picture</a:t>
            </a:r>
            <a:endParaRPr lang="en-SE"/>
          </a:p>
        </p:txBody>
      </p:sp>
      <p:sp>
        <p:nvSpPr>
          <p:cNvPr id="16" name="Picture Placeholder 4">
            <a:extLst>
              <a:ext uri="{FF2B5EF4-FFF2-40B4-BE49-F238E27FC236}">
                <a16:creationId xmlns:a16="http://schemas.microsoft.com/office/drawing/2014/main" id="{9720D08B-4A91-F633-78BC-C2C1D83BA0C1}"/>
              </a:ext>
            </a:extLst>
          </p:cNvPr>
          <p:cNvSpPr>
            <a:spLocks noGrp="1"/>
          </p:cNvSpPr>
          <p:nvPr>
            <p:ph type="pic" sz="quarter" idx="18"/>
          </p:nvPr>
        </p:nvSpPr>
        <p:spPr>
          <a:xfrm>
            <a:off x="3343898" y="625475"/>
            <a:ext cx="2706687" cy="3797300"/>
          </a:xfrm>
        </p:spPr>
        <p:txBody>
          <a:bodyPr/>
          <a:lstStyle/>
          <a:p>
            <a:r>
              <a:rPr lang="en-GB"/>
              <a:t>Click icon to add picture</a:t>
            </a:r>
            <a:endParaRPr lang="en-SE"/>
          </a:p>
        </p:txBody>
      </p:sp>
      <p:sp>
        <p:nvSpPr>
          <p:cNvPr id="17" name="Picture Placeholder 4">
            <a:extLst>
              <a:ext uri="{FF2B5EF4-FFF2-40B4-BE49-F238E27FC236}">
                <a16:creationId xmlns:a16="http://schemas.microsoft.com/office/drawing/2014/main" id="{BF5DFCFA-C750-A10B-70A4-7B115AA5C7E1}"/>
              </a:ext>
            </a:extLst>
          </p:cNvPr>
          <p:cNvSpPr>
            <a:spLocks noGrp="1"/>
          </p:cNvSpPr>
          <p:nvPr>
            <p:ph type="pic" sz="quarter" idx="19"/>
          </p:nvPr>
        </p:nvSpPr>
        <p:spPr>
          <a:xfrm>
            <a:off x="6154166" y="625475"/>
            <a:ext cx="2706687" cy="3797300"/>
          </a:xfrm>
        </p:spPr>
        <p:txBody>
          <a:bodyPr/>
          <a:lstStyle/>
          <a:p>
            <a:r>
              <a:rPr lang="en-GB"/>
              <a:t>Click icon to add picture</a:t>
            </a:r>
            <a:endParaRPr lang="en-SE"/>
          </a:p>
        </p:txBody>
      </p:sp>
      <p:sp>
        <p:nvSpPr>
          <p:cNvPr id="20" name="Picture Placeholder 4">
            <a:extLst>
              <a:ext uri="{FF2B5EF4-FFF2-40B4-BE49-F238E27FC236}">
                <a16:creationId xmlns:a16="http://schemas.microsoft.com/office/drawing/2014/main" id="{3E67CEBE-ECA0-6076-74C7-DA317CF28B84}"/>
              </a:ext>
            </a:extLst>
          </p:cNvPr>
          <p:cNvSpPr>
            <a:spLocks noGrp="1"/>
          </p:cNvSpPr>
          <p:nvPr>
            <p:ph type="pic" sz="quarter" idx="20"/>
          </p:nvPr>
        </p:nvSpPr>
        <p:spPr>
          <a:xfrm>
            <a:off x="8963627" y="625475"/>
            <a:ext cx="2706687" cy="3797300"/>
          </a:xfrm>
        </p:spPr>
        <p:txBody>
          <a:bodyPr/>
          <a:lstStyle/>
          <a:p>
            <a:r>
              <a:rPr lang="en-GB"/>
              <a:t>Click icon to add picture</a:t>
            </a:r>
            <a:endParaRPr lang="en-SE"/>
          </a:p>
        </p:txBody>
      </p:sp>
    </p:spTree>
    <p:extLst>
      <p:ext uri="{BB962C8B-B14F-4D97-AF65-F5344CB8AC3E}">
        <p14:creationId xmlns:p14="http://schemas.microsoft.com/office/powerpoint/2010/main" val="557651187"/>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6.xml"/><Relationship Id="rId21" Type="http://schemas.openxmlformats.org/officeDocument/2006/relationships/slideLayout" Target="../slideLayouts/slideLayout81.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63" Type="http://schemas.openxmlformats.org/officeDocument/2006/relationships/slideLayout" Target="../slideLayouts/slideLayout123.xml"/><Relationship Id="rId68" Type="http://schemas.openxmlformats.org/officeDocument/2006/relationships/image" Target="../media/image38.pn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66" Type="http://schemas.openxmlformats.org/officeDocument/2006/relationships/slideLayout" Target="../slideLayouts/slideLayout126.xml"/><Relationship Id="rId5" Type="http://schemas.openxmlformats.org/officeDocument/2006/relationships/slideLayout" Target="../slideLayouts/slideLayout65.xml"/><Relationship Id="rId61" Type="http://schemas.openxmlformats.org/officeDocument/2006/relationships/slideLayout" Target="../slideLayouts/slideLayout121.xml"/><Relationship Id="rId19" Type="http://schemas.openxmlformats.org/officeDocument/2006/relationships/slideLayout" Target="../slideLayouts/slideLayout7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64" Type="http://schemas.openxmlformats.org/officeDocument/2006/relationships/slideLayout" Target="../slideLayouts/slideLayout124.xml"/><Relationship Id="rId69" Type="http://schemas.openxmlformats.org/officeDocument/2006/relationships/image" Target="../media/image39.emf"/><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 Id="rId67" Type="http://schemas.openxmlformats.org/officeDocument/2006/relationships/theme" Target="../theme/theme3.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62" Type="http://schemas.openxmlformats.org/officeDocument/2006/relationships/slideLayout" Target="../slideLayouts/slideLayout12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10" Type="http://schemas.openxmlformats.org/officeDocument/2006/relationships/slideLayout" Target="../slideLayouts/slideLayout70.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65" Type="http://schemas.openxmlformats.org/officeDocument/2006/relationships/slideLayout" Target="../slideLayouts/slideLayout125.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9" Type="http://schemas.openxmlformats.org/officeDocument/2006/relationships/slideLayout" Target="../slideLayouts/slideLayout99.xml"/><Relationship Id="rId34" Type="http://schemas.openxmlformats.org/officeDocument/2006/relationships/slideLayout" Target="../slideLayouts/slideLayout94.xml"/><Relationship Id="rId50" Type="http://schemas.openxmlformats.org/officeDocument/2006/relationships/slideLayout" Target="../slideLayouts/slideLayout110.xml"/><Relationship Id="rId55"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952B16-4FEF-2546-A8DE-AB893C070681}"/>
              </a:ext>
            </a:extLst>
          </p:cNvPr>
          <p:cNvSpPr/>
          <p:nvPr userDrawn="1"/>
        </p:nvSpPr>
        <p:spPr>
          <a:xfrm>
            <a:off x="0" y="115888"/>
            <a:ext cx="12192000" cy="6192837"/>
          </a:xfrm>
          <a:prstGeom prst="rect">
            <a:avLst/>
          </a:prstGeom>
          <a:solidFill>
            <a:srgbClr val="E0DDD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550863" y="657225"/>
            <a:ext cx="11090275" cy="816152"/>
          </a:xfrm>
          <a:prstGeom prst="rect">
            <a:avLst/>
          </a:prstGeom>
        </p:spPr>
        <p:txBody>
          <a:bodyPr vert="horz" lIns="0" tIns="0" rIns="0" bIns="0" rtlCol="0" anchor="t">
            <a:noAutofit/>
          </a:bodyPr>
          <a:lstStyle/>
          <a:p>
            <a:r>
              <a:rPr lang="en-GB" noProof="0"/>
              <a:t>Click to edit Master title style</a:t>
            </a:r>
          </a:p>
        </p:txBody>
      </p:sp>
      <p:sp>
        <p:nvSpPr>
          <p:cNvPr id="3" name="Text Placeholder 2"/>
          <p:cNvSpPr>
            <a:spLocks noGrp="1"/>
          </p:cNvSpPr>
          <p:nvPr>
            <p:ph type="body" idx="1"/>
          </p:nvPr>
        </p:nvSpPr>
        <p:spPr>
          <a:xfrm>
            <a:off x="550863" y="1760430"/>
            <a:ext cx="11090275" cy="397362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4"/>
          </p:nvPr>
        </p:nvSpPr>
        <p:spPr>
          <a:xfrm>
            <a:off x="11369993" y="6456998"/>
            <a:ext cx="271144" cy="175262"/>
          </a:xfrm>
          <a:prstGeom prst="rect">
            <a:avLst/>
          </a:prstGeom>
        </p:spPr>
        <p:txBody>
          <a:bodyPr vert="horz" lIns="0" tIns="0" rIns="0" bIns="0" rtlCol="0" anchor="ctr"/>
          <a:lstStyle>
            <a:lvl1pPr algn="ctr">
              <a:defRPr sz="800">
                <a:solidFill>
                  <a:schemeClr val="tx1"/>
                </a:solidFill>
              </a:defRPr>
            </a:lvl1pPr>
          </a:lstStyle>
          <a:p>
            <a:fld id="{3F2B5CF4-79E2-4BCE-8F81-53ED60D4893F}" type="slidenum">
              <a:rPr lang="en-US" smtClean="0"/>
              <a:pPr/>
              <a:t>‹Nº›</a:t>
            </a:fld>
            <a:endParaRPr lang="en-US"/>
          </a:p>
        </p:txBody>
      </p:sp>
      <p:cxnSp>
        <p:nvCxnSpPr>
          <p:cNvPr id="10" name="Straight Connector 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3" name="Picture 12"/>
          <p:cNvPicPr>
            <a:picLocks noChangeAspect="1"/>
          </p:cNvPicPr>
          <p:nvPr userDrawn="1"/>
        </p:nvPicPr>
        <p:blipFill>
          <a:blip r:embed="rId61"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Tree>
    <p:extLst>
      <p:ext uri="{BB962C8B-B14F-4D97-AF65-F5344CB8AC3E}">
        <p14:creationId xmlns:p14="http://schemas.microsoft.com/office/powerpoint/2010/main" val="394071856"/>
      </p:ext>
    </p:extLst>
  </p:cSld>
  <p:clrMap bg1="lt1" tx1="dk1" bg2="lt2" tx2="dk2" accent1="accent1" accent2="accent2" accent3="accent3" accent4="accent4" accent5="accent5" accent6="accent6" hlink="hlink" folHlink="folHlink"/>
  <p:sldLayoutIdLst>
    <p:sldLayoutId id="2147483778" r:id="rId1"/>
    <p:sldLayoutId id="2147483649" r:id="rId2"/>
    <p:sldLayoutId id="2147483776" r:id="rId3"/>
    <p:sldLayoutId id="2147483711" r:id="rId4"/>
    <p:sldLayoutId id="2147483875" r:id="rId5"/>
    <p:sldLayoutId id="2147483877" r:id="rId6"/>
    <p:sldLayoutId id="2147483876" r:id="rId7"/>
    <p:sldLayoutId id="2147483703" r:id="rId8"/>
    <p:sldLayoutId id="2147483768" r:id="rId9"/>
    <p:sldLayoutId id="2147483774" r:id="rId10"/>
    <p:sldLayoutId id="2147483770" r:id="rId11"/>
    <p:sldLayoutId id="2147483783" r:id="rId12"/>
    <p:sldLayoutId id="2147483865" r:id="rId13"/>
    <p:sldLayoutId id="2147483769" r:id="rId14"/>
    <p:sldLayoutId id="2147483784" r:id="rId15"/>
    <p:sldLayoutId id="2147483863" r:id="rId16"/>
    <p:sldLayoutId id="2147483864" r:id="rId17"/>
    <p:sldLayoutId id="2147483862" r:id="rId18"/>
    <p:sldLayoutId id="2147483878" r:id="rId19"/>
    <p:sldLayoutId id="2147483747" r:id="rId20"/>
    <p:sldLayoutId id="2147483775" r:id="rId21"/>
    <p:sldLayoutId id="2147483767" r:id="rId22"/>
    <p:sldLayoutId id="2147483761" r:id="rId23"/>
    <p:sldLayoutId id="2147483745" r:id="rId24"/>
    <p:sldLayoutId id="2147483869" r:id="rId25"/>
    <p:sldLayoutId id="2147483758" r:id="rId26"/>
    <p:sldLayoutId id="2147483772" r:id="rId27"/>
    <p:sldLayoutId id="2147483861" r:id="rId28"/>
    <p:sldLayoutId id="2147483871" r:id="rId29"/>
    <p:sldLayoutId id="2147483759" r:id="rId30"/>
    <p:sldLayoutId id="2147483751" r:id="rId31"/>
    <p:sldLayoutId id="2147483780" r:id="rId32"/>
    <p:sldLayoutId id="2147483781" r:id="rId33"/>
    <p:sldLayoutId id="2147483771" r:id="rId34"/>
    <p:sldLayoutId id="2147483868" r:id="rId35"/>
    <p:sldLayoutId id="2147483754" r:id="rId36"/>
    <p:sldLayoutId id="2147483749" r:id="rId37"/>
    <p:sldLayoutId id="2147483874" r:id="rId38"/>
    <p:sldLayoutId id="2147483779" r:id="rId39"/>
    <p:sldLayoutId id="2147483867" r:id="rId40"/>
    <p:sldLayoutId id="2147483744" r:id="rId41"/>
    <p:sldLayoutId id="2147483698" r:id="rId42"/>
    <p:sldLayoutId id="2147483757" r:id="rId43"/>
    <p:sldLayoutId id="2147483715" r:id="rId44"/>
    <p:sldLayoutId id="2147483717" r:id="rId45"/>
    <p:sldLayoutId id="2147483741" r:id="rId46"/>
    <p:sldLayoutId id="2147483713" r:id="rId47"/>
    <p:sldLayoutId id="2147483654" r:id="rId48"/>
    <p:sldLayoutId id="2147483756" r:id="rId49"/>
    <p:sldLayoutId id="2147483782" r:id="rId50"/>
    <p:sldLayoutId id="2147483873" r:id="rId51"/>
    <p:sldLayoutId id="2147483879" r:id="rId52"/>
    <p:sldLayoutId id="2147483737" r:id="rId53"/>
    <p:sldLayoutId id="2147483695" r:id="rId54"/>
    <p:sldLayoutId id="2147483738" r:id="rId55"/>
    <p:sldLayoutId id="2147483755" r:id="rId56"/>
    <p:sldLayoutId id="2147483718" r:id="rId57"/>
    <p:sldLayoutId id="2147483665" r:id="rId58"/>
    <p:sldLayoutId id="2147483682" r:id="rId59"/>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1094" userDrawn="1">
          <p15:clr>
            <a:srgbClr val="F26B43"/>
          </p15:clr>
        </p15:guide>
        <p15:guide id="4" orient="horz" pos="1230" userDrawn="1">
          <p15:clr>
            <a:srgbClr val="F26B43"/>
          </p15:clr>
        </p15:guide>
        <p15:guide id="5" orient="horz" pos="3612" userDrawn="1">
          <p15:clr>
            <a:srgbClr val="F26B43"/>
          </p15:clr>
        </p15:guide>
        <p15:guide id="6" orient="horz" pos="73" userDrawn="1">
          <p15:clr>
            <a:srgbClr val="F26B43"/>
          </p15:clr>
        </p15:guide>
        <p15:guide id="7" orient="horz" pos="3974" userDrawn="1">
          <p15:clr>
            <a:srgbClr val="F26B43"/>
          </p15:clr>
        </p15:guide>
        <p15:guide id="8" orient="horz" pos="414" userDrawn="1">
          <p15:clr>
            <a:srgbClr val="F26B43"/>
          </p15:clr>
        </p15:guide>
        <p15:guide id="9" pos="3840" userDrawn="1">
          <p15:clr>
            <a:srgbClr val="F26B43"/>
          </p15:clr>
        </p15:guide>
        <p15:guide id="10" orient="horz" pos="799" userDrawn="1">
          <p15:clr>
            <a:srgbClr val="F26B43"/>
          </p15:clr>
        </p15:guide>
        <p15:guide id="11" orient="horz" pos="595" userDrawn="1">
          <p15:clr>
            <a:srgbClr val="F26B43"/>
          </p15:clr>
        </p15:guide>
        <p15:guide id="12" pos="5110" userDrawn="1">
          <p15:clr>
            <a:srgbClr val="F26B43"/>
          </p15:clr>
        </p15:guide>
        <p15:guide id="13"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952B16-4FEF-2546-A8DE-AB893C070681}"/>
              </a:ext>
            </a:extLst>
          </p:cNvPr>
          <p:cNvSpPr/>
          <p:nvPr userDrawn="1"/>
        </p:nvSpPr>
        <p:spPr>
          <a:xfrm>
            <a:off x="0" y="115888"/>
            <a:ext cx="12192000" cy="6192837"/>
          </a:xfrm>
          <a:prstGeom prst="rect">
            <a:avLst/>
          </a:prstGeom>
          <a:solidFill>
            <a:srgbClr val="E0DDD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550863" y="657225"/>
            <a:ext cx="11090275" cy="816152"/>
          </a:xfrm>
          <a:prstGeom prst="rect">
            <a:avLst/>
          </a:prstGeom>
        </p:spPr>
        <p:txBody>
          <a:bodyPr vert="horz" lIns="0" tIns="0" rIns="0" bIns="0" rtlCol="0" anchor="t">
            <a:noAutofit/>
          </a:bodyPr>
          <a:lstStyle/>
          <a:p>
            <a:r>
              <a:rPr lang="en-GB" noProof="0"/>
              <a:t>Click to edit Master title style</a:t>
            </a:r>
          </a:p>
        </p:txBody>
      </p:sp>
      <p:sp>
        <p:nvSpPr>
          <p:cNvPr id="3" name="Text Placeholder 2"/>
          <p:cNvSpPr>
            <a:spLocks noGrp="1"/>
          </p:cNvSpPr>
          <p:nvPr>
            <p:ph type="body" idx="1"/>
          </p:nvPr>
        </p:nvSpPr>
        <p:spPr>
          <a:xfrm>
            <a:off x="550863" y="1760430"/>
            <a:ext cx="11090275" cy="397362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4"/>
          </p:nvPr>
        </p:nvSpPr>
        <p:spPr>
          <a:xfrm>
            <a:off x="11369993" y="6456998"/>
            <a:ext cx="271144" cy="175262"/>
          </a:xfrm>
          <a:prstGeom prst="rect">
            <a:avLst/>
          </a:prstGeom>
        </p:spPr>
        <p:txBody>
          <a:bodyPr vert="horz" lIns="0" tIns="0" rIns="0" bIns="0" rtlCol="0" anchor="ctr"/>
          <a:lstStyle>
            <a:lvl1pPr algn="ctr">
              <a:defRPr sz="800">
                <a:solidFill>
                  <a:schemeClr val="tx1"/>
                </a:solidFill>
              </a:defRPr>
            </a:lvl1pPr>
          </a:lstStyle>
          <a:p>
            <a:fld id="{3F2B5CF4-79E2-4BCE-8F81-53ED60D4893F}" type="slidenum">
              <a:rPr lang="en-US" smtClean="0"/>
              <a:pPr/>
              <a:t>‹Nº›</a:t>
            </a:fld>
            <a:endParaRPr lang="en-US"/>
          </a:p>
        </p:txBody>
      </p:sp>
      <p:cxnSp>
        <p:nvCxnSpPr>
          <p:cNvPr id="10" name="Straight Connector 9"/>
          <p:cNvCxnSpPr/>
          <p:nvPr userDrawn="1"/>
        </p:nvCxnSpPr>
        <p:spPr>
          <a:xfrm flipH="1">
            <a:off x="11369993"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1369993"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flipH="1">
            <a:off x="550863" y="6595778"/>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3271" y="6438375"/>
            <a:ext cx="1143000" cy="214989"/>
          </a:xfrm>
          <a:prstGeom prst="rect">
            <a:avLst/>
          </a:prstGeom>
        </p:spPr>
      </p:pic>
    </p:spTree>
    <p:extLst>
      <p:ext uri="{BB962C8B-B14F-4D97-AF65-F5344CB8AC3E}">
        <p14:creationId xmlns:p14="http://schemas.microsoft.com/office/powerpoint/2010/main" val="4013767933"/>
      </p:ext>
    </p:extLst>
  </p:cSld>
  <p:clrMap bg1="lt1" tx1="dk1" bg2="lt2" tx2="dk2" accent1="accent1" accent2="accent2" accent3="accent3" accent4="accent4" accent5="accent5" accent6="accent6" hlink="hlink" folHlink="folHlink"/>
  <p:sldLayoutIdLst>
    <p:sldLayoutId id="2147483860" r:id="rId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1094">
          <p15:clr>
            <a:srgbClr val="F26B43"/>
          </p15:clr>
        </p15:guide>
        <p15:guide id="4" orient="horz" pos="1230">
          <p15:clr>
            <a:srgbClr val="F26B43"/>
          </p15:clr>
        </p15:guide>
        <p15:guide id="5" orient="horz" pos="3612">
          <p15:clr>
            <a:srgbClr val="F26B43"/>
          </p15:clr>
        </p15:guide>
        <p15:guide id="6" orient="horz" pos="73">
          <p15:clr>
            <a:srgbClr val="F26B43"/>
          </p15:clr>
        </p15:guide>
        <p15:guide id="7" orient="horz" pos="3974">
          <p15:clr>
            <a:srgbClr val="F26B43"/>
          </p15:clr>
        </p15:guide>
        <p15:guide id="8" orient="horz" pos="414">
          <p15:clr>
            <a:srgbClr val="F26B43"/>
          </p15:clr>
        </p15:guide>
        <p15:guide id="9" pos="3840">
          <p15:clr>
            <a:srgbClr val="F26B43"/>
          </p15:clr>
        </p15:guide>
        <p15:guide id="10" orient="horz" pos="799">
          <p15:clr>
            <a:srgbClr val="F26B43"/>
          </p15:clr>
        </p15:guide>
        <p15:guide id="11" orient="horz" pos="595">
          <p15:clr>
            <a:srgbClr val="F26B43"/>
          </p15:clr>
        </p15:guide>
        <p15:guide id="12" pos="5110">
          <p15:clr>
            <a:srgbClr val="F26B43"/>
          </p15:clr>
        </p15:guide>
        <p15:guide id="13" pos="41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952B16-4FEF-2546-A8DE-AB893C070681}"/>
              </a:ext>
            </a:extLst>
          </p:cNvPr>
          <p:cNvSpPr/>
          <p:nvPr/>
        </p:nvSpPr>
        <p:spPr>
          <a:xfrm>
            <a:off x="0" y="115888"/>
            <a:ext cx="12192000" cy="6192837"/>
          </a:xfrm>
          <a:prstGeom prst="rect">
            <a:avLst/>
          </a:prstGeom>
          <a:solidFill>
            <a:srgbClr val="E0DDD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550864" y="657225"/>
            <a:ext cx="11090275" cy="816152"/>
          </a:xfrm>
          <a:prstGeom prst="rect">
            <a:avLst/>
          </a:prstGeom>
        </p:spPr>
        <p:txBody>
          <a:bodyPr vert="horz" lIns="0" tIns="0" rIns="0" bIns="0" rtlCol="0" anchor="t">
            <a:noAutofit/>
          </a:bodyPr>
          <a:lstStyle/>
          <a:p>
            <a:r>
              <a:rPr lang="en-GB" noProof="0"/>
              <a:t>Click to edit Master title style</a:t>
            </a:r>
          </a:p>
        </p:txBody>
      </p:sp>
      <p:sp>
        <p:nvSpPr>
          <p:cNvPr id="3" name="Text Placeholder 2"/>
          <p:cNvSpPr>
            <a:spLocks noGrp="1"/>
          </p:cNvSpPr>
          <p:nvPr>
            <p:ph type="body" idx="1"/>
          </p:nvPr>
        </p:nvSpPr>
        <p:spPr>
          <a:xfrm>
            <a:off x="550864" y="1760431"/>
            <a:ext cx="11090275" cy="397362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4"/>
          </p:nvPr>
        </p:nvSpPr>
        <p:spPr>
          <a:xfrm>
            <a:off x="11369993" y="6456998"/>
            <a:ext cx="271144" cy="175263"/>
          </a:xfrm>
          <a:prstGeom prst="rect">
            <a:avLst/>
          </a:prstGeom>
        </p:spPr>
        <p:txBody>
          <a:bodyPr vert="horz" lIns="0" tIns="0" rIns="0" bIns="0" rtlCol="0" anchor="ctr"/>
          <a:lstStyle>
            <a:lvl1pPr algn="ctr">
              <a:defRPr sz="800">
                <a:solidFill>
                  <a:schemeClr val="tx1"/>
                </a:solidFill>
              </a:defRPr>
            </a:lvl1pPr>
          </a:lstStyle>
          <a:p>
            <a:pPr>
              <a:spcBef>
                <a:spcPts val="69"/>
              </a:spcBef>
            </a:pPr>
            <a:fld id="{81D60167-4931-47E6-BA6A-407CBD079E47}" type="slidenum">
              <a:rPr lang="uk-UA" smtClean="0"/>
              <a:pPr>
                <a:spcBef>
                  <a:spcPts val="69"/>
                </a:spcBef>
              </a:pPr>
              <a:t>‹Nº›</a:t>
            </a:fld>
            <a:endParaRPr lang="uk-UA"/>
          </a:p>
        </p:txBody>
      </p:sp>
      <p:cxnSp>
        <p:nvCxnSpPr>
          <p:cNvPr id="10" name="Straight Connector 9"/>
          <p:cNvCxnSpPr/>
          <p:nvPr/>
        </p:nvCxnSpPr>
        <p:spPr>
          <a:xfrm flipH="1">
            <a:off x="11369994" y="6635115"/>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369994" y="6442437"/>
            <a:ext cx="271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550864" y="6595779"/>
            <a:ext cx="1652387" cy="107768"/>
          </a:xfrm>
          <a:prstGeom prst="rect">
            <a:avLst/>
          </a:prstGeom>
          <a:noFill/>
        </p:spPr>
        <p:txBody>
          <a:bodyPr wrap="square" lIns="0" tIns="0" rIns="0" bIns="0" rtlCol="0">
            <a:noAutofit/>
          </a:bodyPr>
          <a:lstStyle/>
          <a:p>
            <a:r>
              <a:rPr lang="en-US" sz="400" cap="all" spc="80">
                <a:solidFill>
                  <a:schemeClr val="tx1"/>
                </a:solidFill>
              </a:rPr>
              <a:t>©</a:t>
            </a:r>
            <a:r>
              <a:rPr lang="en-US" sz="400" cap="all" spc="0" baseline="0">
                <a:solidFill>
                  <a:schemeClr val="tx1"/>
                </a:solidFill>
              </a:rPr>
              <a:t> </a:t>
            </a:r>
            <a:r>
              <a:rPr lang="en-US" sz="400" cap="all" spc="80">
                <a:solidFill>
                  <a:schemeClr val="tx1"/>
                </a:solidFill>
              </a:rPr>
              <a:t>Oriflame Cosmetics</a:t>
            </a:r>
            <a:r>
              <a:rPr lang="en-US" sz="400" cap="all" spc="80" baseline="0">
                <a:solidFill>
                  <a:schemeClr val="tx1"/>
                </a:solidFill>
              </a:rPr>
              <a:t> AG,2022</a:t>
            </a:r>
            <a:endParaRPr lang="en-US" sz="1600" cap="all" spc="80">
              <a:solidFill>
                <a:schemeClr val="tx1"/>
              </a:solidFill>
            </a:endParaRPr>
          </a:p>
        </p:txBody>
      </p:sp>
      <p:pic>
        <p:nvPicPr>
          <p:cNvPr id="13" name="Picture 12"/>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5523271" y="6438376"/>
            <a:ext cx="1143000" cy="214989"/>
          </a:xfrm>
          <a:prstGeom prst="rect">
            <a:avLst/>
          </a:prstGeom>
        </p:spPr>
      </p:pic>
      <p:pic>
        <p:nvPicPr>
          <p:cNvPr id="4" name="Picture 3">
            <a:extLst>
              <a:ext uri="{FF2B5EF4-FFF2-40B4-BE49-F238E27FC236}">
                <a16:creationId xmlns:a16="http://schemas.microsoft.com/office/drawing/2014/main" id="{4876D455-3F0C-A918-0A62-C93FD32EDAC7}"/>
              </a:ext>
            </a:extLst>
          </p:cNvPr>
          <p:cNvPicPr>
            <a:picLocks noChangeAspect="1"/>
          </p:cNvPicPr>
          <p:nvPr userDrawn="1"/>
        </p:nvPicPr>
        <p:blipFill>
          <a:blip r:embed="rId69" cstate="email">
            <a:extLst>
              <a:ext uri="{28A0092B-C50C-407E-A947-70E740481C1C}">
                <a14:useLocalDpi xmlns:a14="http://schemas.microsoft.com/office/drawing/2010/main"/>
              </a:ext>
            </a:extLst>
          </a:blip>
          <a:stretch>
            <a:fillRect/>
          </a:stretch>
        </p:blipFill>
        <p:spPr>
          <a:xfrm>
            <a:off x="5736560" y="6592336"/>
            <a:ext cx="706771" cy="265665"/>
          </a:xfrm>
          <a:prstGeom prst="rect">
            <a:avLst/>
          </a:prstGeom>
        </p:spPr>
      </p:pic>
    </p:spTree>
    <p:extLst>
      <p:ext uri="{BB962C8B-B14F-4D97-AF65-F5344CB8AC3E}">
        <p14:creationId xmlns:p14="http://schemas.microsoft.com/office/powerpoint/2010/main" val="40140330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 id="2147483932" r:id="rId52"/>
    <p:sldLayoutId id="2147483933" r:id="rId53"/>
    <p:sldLayoutId id="2147483934" r:id="rId54"/>
    <p:sldLayoutId id="2147483935" r:id="rId55"/>
    <p:sldLayoutId id="2147483936" r:id="rId56"/>
    <p:sldLayoutId id="2147483937" r:id="rId57"/>
    <p:sldLayoutId id="2147483938" r:id="rId58"/>
    <p:sldLayoutId id="2147483939" r:id="rId59"/>
    <p:sldLayoutId id="2147483940" r:id="rId60"/>
    <p:sldLayoutId id="2147483941" r:id="rId61"/>
    <p:sldLayoutId id="2147483942" r:id="rId62"/>
    <p:sldLayoutId id="2147483943" r:id="rId63"/>
    <p:sldLayoutId id="2147483944" r:id="rId64"/>
    <p:sldLayoutId id="2147483945" r:id="rId65"/>
    <p:sldLayoutId id="2147483946" r:id="rId66"/>
  </p:sldLayoutIdLst>
  <p:hf sldNum="0"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38" indent="-236533"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33" indent="-215895"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39" indent="-246057"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59" indent="-225420"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1094">
          <p15:clr>
            <a:srgbClr val="F26B43"/>
          </p15:clr>
        </p15:guide>
        <p15:guide id="4" orient="horz" pos="1230">
          <p15:clr>
            <a:srgbClr val="F26B43"/>
          </p15:clr>
        </p15:guide>
        <p15:guide id="5" orient="horz" pos="3612">
          <p15:clr>
            <a:srgbClr val="F26B43"/>
          </p15:clr>
        </p15:guide>
        <p15:guide id="6" orient="horz" pos="73">
          <p15:clr>
            <a:srgbClr val="F26B43"/>
          </p15:clr>
        </p15:guide>
        <p15:guide id="7" orient="horz" pos="3974">
          <p15:clr>
            <a:srgbClr val="F26B43"/>
          </p15:clr>
        </p15:guide>
        <p15:guide id="8" orient="horz" pos="414">
          <p15:clr>
            <a:srgbClr val="F26B43"/>
          </p15:clr>
        </p15:guide>
        <p15:guide id="9" pos="3840">
          <p15:clr>
            <a:srgbClr val="F26B43"/>
          </p15:clr>
        </p15:guide>
        <p15:guide id="10" orient="horz" pos="799">
          <p15:clr>
            <a:srgbClr val="F26B43"/>
          </p15:clr>
        </p15:guide>
        <p15:guide id="11" orient="horz" pos="595">
          <p15:clr>
            <a:srgbClr val="F26B43"/>
          </p15:clr>
        </p15:guide>
        <p15:guide id="12" pos="5110">
          <p15:clr>
            <a:srgbClr val="F26B43"/>
          </p15:clr>
        </p15:guide>
        <p15:guide id="13" pos="41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90.emf"/></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ABEEF_907598AE.xm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fluid, liquid, solvent, cobalt blue&#10;&#10;Description automatically generated">
            <a:extLst>
              <a:ext uri="{FF2B5EF4-FFF2-40B4-BE49-F238E27FC236}">
                <a16:creationId xmlns:a16="http://schemas.microsoft.com/office/drawing/2014/main" id="{48DDA281-30AB-5E1F-BFD3-B737245D5A1D}"/>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9393" b="9393"/>
          <a:stretch>
            <a:fillRect/>
          </a:stretch>
        </p:blipFill>
        <p:spPr/>
      </p:pic>
      <p:sp>
        <p:nvSpPr>
          <p:cNvPr id="4" name="Rectangle 3">
            <a:extLst>
              <a:ext uri="{FF2B5EF4-FFF2-40B4-BE49-F238E27FC236}">
                <a16:creationId xmlns:a16="http://schemas.microsoft.com/office/drawing/2014/main" id="{6BCFFABF-FBDB-3F46-DCB3-4569275192AC}"/>
              </a:ext>
            </a:extLst>
          </p:cNvPr>
          <p:cNvSpPr/>
          <p:nvPr/>
        </p:nvSpPr>
        <p:spPr>
          <a:xfrm>
            <a:off x="8114339" y="7144"/>
            <a:ext cx="4077661" cy="5757863"/>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err="1"/>
          </a:p>
        </p:txBody>
      </p:sp>
      <p:pic>
        <p:nvPicPr>
          <p:cNvPr id="5" name="Picture 4">
            <a:extLst>
              <a:ext uri="{FF2B5EF4-FFF2-40B4-BE49-F238E27FC236}">
                <a16:creationId xmlns:a16="http://schemas.microsoft.com/office/drawing/2014/main" id="{5849B29E-3F40-5978-E19F-440BE832B9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8797" y="1150145"/>
            <a:ext cx="3178429" cy="1025017"/>
          </a:xfrm>
          <a:prstGeom prst="rect">
            <a:avLst/>
          </a:prstGeom>
        </p:spPr>
      </p:pic>
      <p:sp>
        <p:nvSpPr>
          <p:cNvPr id="6" name="Subtitle 2">
            <a:extLst>
              <a:ext uri="{FF2B5EF4-FFF2-40B4-BE49-F238E27FC236}">
                <a16:creationId xmlns:a16="http://schemas.microsoft.com/office/drawing/2014/main" id="{DCBA458F-A692-9B8C-EDF4-947AC71EF571}"/>
              </a:ext>
            </a:extLst>
          </p:cNvPr>
          <p:cNvSpPr txBox="1">
            <a:spLocks/>
          </p:cNvSpPr>
          <p:nvPr/>
        </p:nvSpPr>
        <p:spPr>
          <a:xfrm>
            <a:off x="8508952" y="2804470"/>
            <a:ext cx="3298119" cy="1206196"/>
          </a:xfrm>
          <a:prstGeom prst="rect">
            <a:avLst/>
          </a:prstGeom>
          <a:noFill/>
        </p:spPr>
        <p:txBody>
          <a:bodyPr vert="horz" lIns="0" tIns="0" rIns="0" bIns="0" rtlCol="0" anchor="t">
            <a:noAutofit/>
          </a:bodyPr>
          <a:lstStyle>
            <a:lvl1pPr marL="0" indent="0" algn="ctr" defTabSz="914400" rtl="0" eaLnBrk="1" latinLnBrk="0" hangingPunct="1">
              <a:lnSpc>
                <a:spcPct val="90000"/>
              </a:lnSpc>
              <a:spcBef>
                <a:spcPts val="1000"/>
              </a:spcBef>
              <a:buSzPct val="110000"/>
              <a:buFont typeface="Arial" panose="020B0604020202020204" pitchFamily="34" charset="0"/>
              <a:buNone/>
              <a:defRPr sz="1800" kern="2000" spc="1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800" dirty="0"/>
              <a:t>24h </a:t>
            </a:r>
            <a:r>
              <a:rPr lang="es-MX" sz="2800" dirty="0" err="1"/>
              <a:t>Power</a:t>
            </a:r>
            <a:r>
              <a:rPr lang="es-MX" sz="2800" dirty="0"/>
              <a:t> </a:t>
            </a:r>
            <a:r>
              <a:rPr lang="es-MX" sz="2800" dirty="0" err="1"/>
              <a:t>Drops</a:t>
            </a:r>
            <a:r>
              <a:rPr lang="es-MX" sz="2800" dirty="0"/>
              <a:t> Intensa </a:t>
            </a:r>
            <a:r>
              <a:rPr lang="es-MX" sz="2800" dirty="0" err="1"/>
              <a:t>Hidratacion</a:t>
            </a:r>
            <a:r>
              <a:rPr lang="es-MX" sz="2800" dirty="0"/>
              <a:t> </a:t>
            </a:r>
            <a:br>
              <a:rPr lang="en-US" sz="2800" dirty="0"/>
            </a:br>
            <a:endParaRPr lang="en-US" sz="2800" dirty="0"/>
          </a:p>
          <a:p>
            <a:r>
              <a:rPr lang="en-US" sz="2800" dirty="0"/>
              <a:t>42444</a:t>
            </a:r>
          </a:p>
        </p:txBody>
      </p:sp>
    </p:spTree>
    <p:extLst>
      <p:ext uri="{BB962C8B-B14F-4D97-AF65-F5344CB8AC3E}">
        <p14:creationId xmlns:p14="http://schemas.microsoft.com/office/powerpoint/2010/main" val="2162212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E00191-6D68-ABDE-0D8E-C155C7A4FAC3}"/>
              </a:ext>
            </a:extLst>
          </p:cNvPr>
          <p:cNvSpPr txBox="1"/>
          <p:nvPr/>
        </p:nvSpPr>
        <p:spPr>
          <a:xfrm>
            <a:off x="175175" y="231750"/>
            <a:ext cx="8406694" cy="1384995"/>
          </a:xfrm>
          <a:prstGeom prst="rect">
            <a:avLst/>
          </a:prstGeom>
          <a:noFill/>
        </p:spPr>
        <p:txBody>
          <a:bodyPr wrap="square" rtlCol="0">
            <a:spAutoFit/>
          </a:bodyPr>
          <a:lstStyle/>
          <a:p>
            <a:r>
              <a:rPr lang="es-MX" sz="2800" b="1" dirty="0">
                <a:solidFill>
                  <a:srgbClr val="646569"/>
                </a:solidFill>
                <a:latin typeface="Arial"/>
              </a:rPr>
              <a:t>SISTEMA DE HIDRATACION INTELIGENTE</a:t>
            </a:r>
          </a:p>
          <a:p>
            <a:r>
              <a:rPr lang="es-MX" sz="2800" b="1" dirty="0">
                <a:solidFill>
                  <a:srgbClr val="646569"/>
                </a:solidFill>
                <a:latin typeface="Arial"/>
              </a:rPr>
              <a:t>Ácido Poli glutámico </a:t>
            </a:r>
            <a:r>
              <a:rPr lang="es-MX" sz="2800" dirty="0">
                <a:solidFill>
                  <a:srgbClr val="646569"/>
                </a:solidFill>
                <a:latin typeface="Arial"/>
              </a:rPr>
              <a:t>combinado con  </a:t>
            </a:r>
            <a:br>
              <a:rPr lang="es-MX" sz="2800" dirty="0">
                <a:solidFill>
                  <a:srgbClr val="646569"/>
                </a:solidFill>
                <a:latin typeface="Arial"/>
              </a:rPr>
            </a:br>
            <a:r>
              <a:rPr lang="es-MX" sz="2800" b="1" dirty="0">
                <a:latin typeface="+mj-lt"/>
                <a:ea typeface="+mj-ea"/>
                <a:cs typeface="+mj-cs"/>
              </a:rPr>
              <a:t>Algas Rojas Hidrolizadas</a:t>
            </a:r>
          </a:p>
        </p:txBody>
      </p:sp>
      <p:sp>
        <p:nvSpPr>
          <p:cNvPr id="3" name="Oval 2">
            <a:extLst>
              <a:ext uri="{FF2B5EF4-FFF2-40B4-BE49-F238E27FC236}">
                <a16:creationId xmlns:a16="http://schemas.microsoft.com/office/drawing/2014/main" id="{F890647E-6DA7-5877-D128-0DFC8229E9DE}"/>
              </a:ext>
            </a:extLst>
          </p:cNvPr>
          <p:cNvSpPr/>
          <p:nvPr/>
        </p:nvSpPr>
        <p:spPr>
          <a:xfrm>
            <a:off x="661677" y="1961857"/>
            <a:ext cx="2105890" cy="22028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Ácido Poli glutámico</a:t>
            </a:r>
          </a:p>
        </p:txBody>
      </p:sp>
      <p:sp>
        <p:nvSpPr>
          <p:cNvPr id="4" name="Oval 3">
            <a:extLst>
              <a:ext uri="{FF2B5EF4-FFF2-40B4-BE49-F238E27FC236}">
                <a16:creationId xmlns:a16="http://schemas.microsoft.com/office/drawing/2014/main" id="{104A1214-E1E2-36F0-78EA-6845A7169A44}"/>
              </a:ext>
            </a:extLst>
          </p:cNvPr>
          <p:cNvSpPr/>
          <p:nvPr/>
        </p:nvSpPr>
        <p:spPr>
          <a:xfrm>
            <a:off x="3439742" y="1961857"/>
            <a:ext cx="2105890" cy="2202873"/>
          </a:xfrm>
          <a:prstGeom prst="ellipse">
            <a:avLst/>
          </a:prstGeom>
          <a:solidFill>
            <a:srgbClr val="E1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Algas Rojas Hidrolizadas</a:t>
            </a:r>
          </a:p>
          <a:p>
            <a:pPr algn="ctr"/>
            <a:endParaRPr lang="en-US" dirty="0">
              <a:solidFill>
                <a:schemeClr val="tx1"/>
              </a:solidFill>
            </a:endParaRPr>
          </a:p>
        </p:txBody>
      </p:sp>
      <p:sp>
        <p:nvSpPr>
          <p:cNvPr id="5" name="TextBox 4">
            <a:extLst>
              <a:ext uri="{FF2B5EF4-FFF2-40B4-BE49-F238E27FC236}">
                <a16:creationId xmlns:a16="http://schemas.microsoft.com/office/drawing/2014/main" id="{1CEEDBF7-B174-6C7E-7043-3F376FED812E}"/>
              </a:ext>
            </a:extLst>
          </p:cNvPr>
          <p:cNvSpPr txBox="1"/>
          <p:nvPr/>
        </p:nvSpPr>
        <p:spPr>
          <a:xfrm>
            <a:off x="472187" y="4265708"/>
            <a:ext cx="2967555" cy="2062103"/>
          </a:xfrm>
          <a:prstGeom prst="rect">
            <a:avLst/>
          </a:prstGeom>
          <a:noFill/>
        </p:spPr>
        <p:txBody>
          <a:bodyPr wrap="square" rtlCol="0">
            <a:spAutoFit/>
          </a:bodyPr>
          <a:lstStyle/>
          <a:p>
            <a:pPr algn="ctr"/>
            <a:r>
              <a:rPr lang="es-CO" sz="1600" b="1" dirty="0"/>
              <a:t>Retiene la Hidratación </a:t>
            </a:r>
            <a:br>
              <a:rPr lang="es-CO" sz="1600" b="1" dirty="0"/>
            </a:br>
            <a:r>
              <a:rPr lang="es-CO" sz="1600" b="1" dirty="0"/>
              <a:t> </a:t>
            </a:r>
            <a:r>
              <a:rPr lang="es-CO" sz="1600" dirty="0"/>
              <a:t> a través de las diferentes capas de la superficie de la piel</a:t>
            </a:r>
          </a:p>
          <a:p>
            <a:pPr algn="ctr"/>
            <a:endParaRPr lang="es-CO" sz="1600" dirty="0"/>
          </a:p>
          <a:p>
            <a:pPr algn="ctr"/>
            <a:r>
              <a:rPr lang="es-CO" sz="1600" b="1" dirty="0"/>
              <a:t>4x efecto hidratante superior </a:t>
            </a:r>
          </a:p>
          <a:p>
            <a:pPr algn="ctr"/>
            <a:r>
              <a:rPr lang="es-CO" sz="1600" dirty="0"/>
              <a:t>que el del acido hialurónico</a:t>
            </a:r>
            <a:endParaRPr lang="en-US" sz="2000" dirty="0"/>
          </a:p>
        </p:txBody>
      </p:sp>
      <p:sp>
        <p:nvSpPr>
          <p:cNvPr id="6" name="TextBox 5">
            <a:extLst>
              <a:ext uri="{FF2B5EF4-FFF2-40B4-BE49-F238E27FC236}">
                <a16:creationId xmlns:a16="http://schemas.microsoft.com/office/drawing/2014/main" id="{9E3BDD7E-5EE3-2614-C5CA-76B77B9DC1B4}"/>
              </a:ext>
            </a:extLst>
          </p:cNvPr>
          <p:cNvSpPr txBox="1"/>
          <p:nvPr/>
        </p:nvSpPr>
        <p:spPr>
          <a:xfrm>
            <a:off x="3439742" y="4226738"/>
            <a:ext cx="2169660" cy="1569660"/>
          </a:xfrm>
          <a:prstGeom prst="rect">
            <a:avLst/>
          </a:prstGeom>
          <a:noFill/>
        </p:spPr>
        <p:txBody>
          <a:bodyPr wrap="square" rtlCol="0">
            <a:spAutoFit/>
          </a:bodyPr>
          <a:lstStyle/>
          <a:p>
            <a:pPr algn="ctr"/>
            <a:r>
              <a:rPr lang="es-MX" sz="1600" dirty="0"/>
              <a:t>Viaja más profundamente para mejorar  la síntesis de </a:t>
            </a:r>
            <a:r>
              <a:rPr lang="es-MX" sz="1600" b="1" dirty="0"/>
              <a:t>ácido hialurónico natural </a:t>
            </a:r>
            <a:r>
              <a:rPr lang="es-MX" sz="1600" dirty="0"/>
              <a:t>en la epidermis.</a:t>
            </a:r>
            <a:endParaRPr lang="en-US" sz="1600" dirty="0"/>
          </a:p>
        </p:txBody>
      </p:sp>
      <p:sp>
        <p:nvSpPr>
          <p:cNvPr id="10" name="TextBox 9">
            <a:extLst>
              <a:ext uri="{FF2B5EF4-FFF2-40B4-BE49-F238E27FC236}">
                <a16:creationId xmlns:a16="http://schemas.microsoft.com/office/drawing/2014/main" id="{EE5339CD-1B99-2B1B-24F2-216B1FA0256E}"/>
              </a:ext>
            </a:extLst>
          </p:cNvPr>
          <p:cNvSpPr txBox="1"/>
          <p:nvPr/>
        </p:nvSpPr>
        <p:spPr>
          <a:xfrm>
            <a:off x="2807019" y="2770906"/>
            <a:ext cx="568037" cy="584775"/>
          </a:xfrm>
          <a:prstGeom prst="rect">
            <a:avLst/>
          </a:prstGeom>
          <a:noFill/>
        </p:spPr>
        <p:txBody>
          <a:bodyPr wrap="square" rtlCol="0">
            <a:spAutoFit/>
          </a:bodyPr>
          <a:lstStyle/>
          <a:p>
            <a:pPr algn="ctr"/>
            <a:r>
              <a:rPr lang="es-CO" sz="3200"/>
              <a:t>+</a:t>
            </a:r>
            <a:endParaRPr lang="en-US" sz="3200"/>
          </a:p>
        </p:txBody>
      </p:sp>
      <p:sp>
        <p:nvSpPr>
          <p:cNvPr id="11" name="TextBox 10">
            <a:extLst>
              <a:ext uri="{FF2B5EF4-FFF2-40B4-BE49-F238E27FC236}">
                <a16:creationId xmlns:a16="http://schemas.microsoft.com/office/drawing/2014/main" id="{9371D3AE-0211-5770-8F32-0BE7315EA6D5}"/>
              </a:ext>
            </a:extLst>
          </p:cNvPr>
          <p:cNvSpPr txBox="1"/>
          <p:nvPr/>
        </p:nvSpPr>
        <p:spPr>
          <a:xfrm>
            <a:off x="5555443" y="2770906"/>
            <a:ext cx="735313" cy="584775"/>
          </a:xfrm>
          <a:prstGeom prst="rect">
            <a:avLst/>
          </a:prstGeom>
          <a:noFill/>
        </p:spPr>
        <p:txBody>
          <a:bodyPr wrap="square" rtlCol="0">
            <a:spAutoFit/>
          </a:bodyPr>
          <a:lstStyle/>
          <a:p>
            <a:pPr algn="ctr"/>
            <a:r>
              <a:rPr lang="es-CO" sz="3200"/>
              <a:t>=</a:t>
            </a:r>
            <a:endParaRPr lang="en-US" sz="3200"/>
          </a:p>
        </p:txBody>
      </p:sp>
      <p:sp>
        <p:nvSpPr>
          <p:cNvPr id="12" name="TextBox 11">
            <a:extLst>
              <a:ext uri="{FF2B5EF4-FFF2-40B4-BE49-F238E27FC236}">
                <a16:creationId xmlns:a16="http://schemas.microsoft.com/office/drawing/2014/main" id="{5AE90422-E94F-FB68-6169-487F723CBF79}"/>
              </a:ext>
            </a:extLst>
          </p:cNvPr>
          <p:cNvSpPr txBox="1"/>
          <p:nvPr/>
        </p:nvSpPr>
        <p:spPr>
          <a:xfrm>
            <a:off x="6286937" y="1856406"/>
            <a:ext cx="2291113" cy="2308324"/>
          </a:xfrm>
          <a:prstGeom prst="rect">
            <a:avLst/>
          </a:prstGeom>
          <a:noFill/>
        </p:spPr>
        <p:txBody>
          <a:bodyPr wrap="square" rtlCol="0">
            <a:spAutoFit/>
          </a:bodyPr>
          <a:lstStyle/>
          <a:p>
            <a:pPr algn="ctr"/>
            <a:r>
              <a:rPr lang="es-CO" dirty="0"/>
              <a:t>Hidratación en múltiples capas de la piel</a:t>
            </a:r>
          </a:p>
          <a:p>
            <a:pPr algn="ctr"/>
            <a:endParaRPr lang="es-CO" dirty="0"/>
          </a:p>
          <a:p>
            <a:pPr algn="ctr"/>
            <a:r>
              <a:rPr lang="es-CO" b="1" dirty="0"/>
              <a:t>24H de Hidratación –</a:t>
            </a:r>
          </a:p>
          <a:p>
            <a:pPr algn="ctr"/>
            <a:r>
              <a:rPr lang="es-MX" dirty="0"/>
              <a:t>Clínicamente Probado</a:t>
            </a:r>
            <a:r>
              <a:rPr lang="en-US" spc="5" baseline="30000" dirty="0"/>
              <a:t>Δ</a:t>
            </a:r>
            <a:endParaRPr lang="es-CO" b="1" baseline="30000" dirty="0"/>
          </a:p>
        </p:txBody>
      </p:sp>
      <p:sp>
        <p:nvSpPr>
          <p:cNvPr id="17" name="TextBox 16">
            <a:extLst>
              <a:ext uri="{FF2B5EF4-FFF2-40B4-BE49-F238E27FC236}">
                <a16:creationId xmlns:a16="http://schemas.microsoft.com/office/drawing/2014/main" id="{2828AE3E-9126-FC95-8A67-96F4F364BB48}"/>
              </a:ext>
            </a:extLst>
          </p:cNvPr>
          <p:cNvSpPr txBox="1"/>
          <p:nvPr/>
        </p:nvSpPr>
        <p:spPr>
          <a:xfrm>
            <a:off x="6290756" y="5835368"/>
            <a:ext cx="48919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30000" dirty="0">
                <a:ln>
                  <a:noFill/>
                </a:ln>
                <a:solidFill>
                  <a:srgbClr val="646569"/>
                </a:solidFill>
                <a:effectLst/>
                <a:uLnTx/>
                <a:uFillTx/>
                <a:latin typeface="Arial"/>
                <a:ea typeface="+mn-ea"/>
                <a:cs typeface="+mn-cs"/>
              </a:rPr>
              <a:t>Δ</a:t>
            </a:r>
            <a:r>
              <a:rPr kumimoji="0" lang="es-MX" sz="1200" b="0" i="0" u="none" strike="noStrike" kern="1200" cap="none" spc="0" normalizeH="0" baseline="0" dirty="0">
                <a:ln>
                  <a:noFill/>
                </a:ln>
                <a:solidFill>
                  <a:srgbClr val="646569"/>
                </a:solidFill>
                <a:effectLst/>
                <a:uLnTx/>
                <a:uFillTx/>
                <a:latin typeface="Arial"/>
                <a:ea typeface="+mn-ea"/>
                <a:cs typeface="+mn-cs"/>
              </a:rPr>
              <a:t> </a:t>
            </a:r>
            <a:r>
              <a:rPr kumimoji="0" lang="es-MX" sz="1200" b="0" i="0" u="none" strike="noStrike" kern="1200" cap="none" spc="0" normalizeH="0" baseline="0" dirty="0" err="1">
                <a:ln>
                  <a:noFill/>
                </a:ln>
                <a:solidFill>
                  <a:srgbClr val="646569"/>
                </a:solidFill>
                <a:effectLst/>
                <a:uLnTx/>
                <a:uFillTx/>
                <a:latin typeface="Arial"/>
                <a:ea typeface="+mn-ea"/>
                <a:cs typeface="+mn-cs"/>
              </a:rPr>
              <a:t>Clinicamente</a:t>
            </a:r>
            <a:r>
              <a:rPr kumimoji="0" lang="es-MX" sz="1200" b="0" i="0" u="none" strike="noStrike" kern="1200" cap="none" spc="0" normalizeH="0" baseline="0" dirty="0">
                <a:ln>
                  <a:noFill/>
                </a:ln>
                <a:solidFill>
                  <a:srgbClr val="646569"/>
                </a:solidFill>
                <a:effectLst/>
                <a:uLnTx/>
                <a:uFillTx/>
                <a:latin typeface="Arial"/>
                <a:ea typeface="+mn-ea"/>
                <a:cs typeface="+mn-cs"/>
              </a:rPr>
              <a:t> Probado</a:t>
            </a:r>
            <a:r>
              <a:rPr kumimoji="0" lang="en-US" sz="1200" b="0" i="0" u="none" strike="noStrike" kern="1200" cap="none" spc="0" normalizeH="0" baseline="0" noProof="0" dirty="0">
                <a:ln>
                  <a:noFill/>
                </a:ln>
                <a:solidFill>
                  <a:srgbClr val="646569"/>
                </a:solidFill>
                <a:effectLst/>
                <a:uLnTx/>
                <a:uFillTx/>
                <a:latin typeface="Arial"/>
                <a:ea typeface="+mn-ea"/>
                <a:cs typeface="+mn-cs"/>
              </a:rPr>
              <a:t>. </a:t>
            </a:r>
          </a:p>
        </p:txBody>
      </p:sp>
      <p:pic>
        <p:nvPicPr>
          <p:cNvPr id="13" name="Picture 12">
            <a:extLst>
              <a:ext uri="{FF2B5EF4-FFF2-40B4-BE49-F238E27FC236}">
                <a16:creationId xmlns:a16="http://schemas.microsoft.com/office/drawing/2014/main" id="{9FB74596-5FEE-259A-387D-F2419A57DC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471"/>
          <a:stretch/>
        </p:blipFill>
        <p:spPr>
          <a:xfrm>
            <a:off x="8846794" y="270710"/>
            <a:ext cx="2838555" cy="6010933"/>
          </a:xfrm>
          <a:prstGeom prst="rect">
            <a:avLst/>
          </a:prstGeom>
        </p:spPr>
      </p:pic>
      <p:sp>
        <p:nvSpPr>
          <p:cNvPr id="7" name="Slide Number Placeholder 2">
            <a:extLst>
              <a:ext uri="{FF2B5EF4-FFF2-40B4-BE49-F238E27FC236}">
                <a16:creationId xmlns:a16="http://schemas.microsoft.com/office/drawing/2014/main" id="{FD809B3C-AA87-1AE3-8E89-AE20BD55246E}"/>
              </a:ext>
            </a:extLst>
          </p:cNvPr>
          <p:cNvSpPr txBox="1">
            <a:spLocks/>
          </p:cNvSpPr>
          <p:nvPr/>
        </p:nvSpPr>
        <p:spPr>
          <a:xfrm>
            <a:off x="11369993" y="645699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F2B5CF4-79E2-4BCE-8F81-53ED60D4893F}" type="slidenum">
              <a:rPr lang="en-US" smtClean="0">
                <a:solidFill>
                  <a:srgbClr val="646569"/>
                </a:solidFill>
                <a:latin typeface="Arial"/>
              </a:rPr>
              <a:pPr>
                <a:defRPr/>
              </a:pPr>
              <a:t>10</a:t>
            </a:fld>
            <a:endParaRPr lang="en-US">
              <a:solidFill>
                <a:srgbClr val="646569"/>
              </a:solidFill>
              <a:latin typeface="Arial"/>
            </a:endParaRPr>
          </a:p>
        </p:txBody>
      </p:sp>
    </p:spTree>
    <p:extLst>
      <p:ext uri="{BB962C8B-B14F-4D97-AF65-F5344CB8AC3E}">
        <p14:creationId xmlns:p14="http://schemas.microsoft.com/office/powerpoint/2010/main" val="2239374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6312D-A41F-EA55-6267-1BA82ED2DF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pic>
        <p:nvPicPr>
          <p:cNvPr id="11" name="Picture 10" descr="A picture containing nature, rain&#10;&#10;Description automatically generated">
            <a:extLst>
              <a:ext uri="{FF2B5EF4-FFF2-40B4-BE49-F238E27FC236}">
                <a16:creationId xmlns:a16="http://schemas.microsoft.com/office/drawing/2014/main" id="{7E26700E-5455-38DB-B45A-87EE426E2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038"/>
            <a:ext cx="5152854" cy="6038688"/>
          </a:xfrm>
          <a:prstGeom prst="rect">
            <a:avLst/>
          </a:prstGeom>
        </p:spPr>
      </p:pic>
      <p:sp>
        <p:nvSpPr>
          <p:cNvPr id="15" name="Oval 14">
            <a:extLst>
              <a:ext uri="{FF2B5EF4-FFF2-40B4-BE49-F238E27FC236}">
                <a16:creationId xmlns:a16="http://schemas.microsoft.com/office/drawing/2014/main" id="{E17856AE-BF0F-A832-A87E-4DA46A5642E4}"/>
              </a:ext>
            </a:extLst>
          </p:cNvPr>
          <p:cNvSpPr/>
          <p:nvPr/>
        </p:nvSpPr>
        <p:spPr>
          <a:xfrm>
            <a:off x="1501349" y="2249160"/>
            <a:ext cx="2157984" cy="213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7" name="Picture 16" descr="Logo&#10;&#10;Description automatically generated">
            <a:extLst>
              <a:ext uri="{FF2B5EF4-FFF2-40B4-BE49-F238E27FC236}">
                <a16:creationId xmlns:a16="http://schemas.microsoft.com/office/drawing/2014/main" id="{741C46C1-4B6E-8563-B7D5-BFF1EC3EB7F9}"/>
              </a:ext>
            </a:extLst>
          </p:cNvPr>
          <p:cNvPicPr>
            <a:picLocks noChangeAspect="1"/>
          </p:cNvPicPr>
          <p:nvPr/>
        </p:nvPicPr>
        <p:blipFill>
          <a:blip r:embed="rId4"/>
          <a:stretch>
            <a:fillRect/>
          </a:stretch>
        </p:blipFill>
        <p:spPr>
          <a:xfrm>
            <a:off x="1625795" y="2357212"/>
            <a:ext cx="1901264" cy="1901264"/>
          </a:xfrm>
          <a:prstGeom prst="rect">
            <a:avLst/>
          </a:prstGeom>
        </p:spPr>
      </p:pic>
      <p:sp>
        <p:nvSpPr>
          <p:cNvPr id="19" name="TextBox 18">
            <a:extLst>
              <a:ext uri="{FF2B5EF4-FFF2-40B4-BE49-F238E27FC236}">
                <a16:creationId xmlns:a16="http://schemas.microsoft.com/office/drawing/2014/main" id="{9D2B5A88-0F44-73BE-23C0-B8926089C8CE}"/>
              </a:ext>
            </a:extLst>
          </p:cNvPr>
          <p:cNvSpPr txBox="1"/>
          <p:nvPr/>
        </p:nvSpPr>
        <p:spPr>
          <a:xfrm>
            <a:off x="5869533" y="2249160"/>
            <a:ext cx="5112000" cy="3996689"/>
          </a:xfrm>
          <a:prstGeom prst="rect">
            <a:avLst/>
          </a:prstGeom>
        </p:spPr>
        <p:txBody>
          <a:bodyPr vert="horz" lIns="0" tIns="0" rIns="0" bIns="0" rtlCol="0">
            <a:normAutofit/>
          </a:bodyPr>
          <a:lstStyle/>
          <a:p>
            <a:pPr defTabSz="914377">
              <a:defRPr/>
            </a:pPr>
            <a:r>
              <a:rPr lang="es-MX" sz="2000" b="1" dirty="0">
                <a:solidFill>
                  <a:srgbClr val="646569"/>
                </a:solidFill>
                <a:latin typeface="Arial"/>
              </a:rPr>
              <a:t>Apto para todo tipo de pieles , incluyendo las sensibles </a:t>
            </a:r>
            <a:endParaRPr lang="es-MX" sz="2400" b="1" dirty="0">
              <a:solidFill>
                <a:srgbClr val="646569"/>
              </a:solidFill>
              <a:latin typeface="Arial"/>
              <a:cs typeface="Arial"/>
            </a:endParaRPr>
          </a:p>
          <a:p>
            <a:pPr marL="457189" indent="-457189" defTabSz="914377">
              <a:lnSpc>
                <a:spcPct val="90000"/>
              </a:lnSpc>
              <a:spcBef>
                <a:spcPts val="1000"/>
              </a:spcBef>
              <a:buSzPct val="110000"/>
              <a:buFont typeface="System Font Regular"/>
              <a:buChar char="+"/>
              <a:defRPr/>
            </a:pPr>
            <a:r>
              <a:rPr lang="es-MX" sz="1867" dirty="0">
                <a:solidFill>
                  <a:srgbClr val="646569"/>
                </a:solidFill>
                <a:latin typeface="Arial"/>
              </a:rPr>
              <a:t>Dermatológicamente probado</a:t>
            </a:r>
          </a:p>
          <a:p>
            <a:pPr marL="457189" marR="0" indent="-457189" defTabSz="914377">
              <a:lnSpc>
                <a:spcPct val="90000"/>
              </a:lnSpc>
              <a:spcBef>
                <a:spcPts val="1000"/>
              </a:spcBef>
              <a:spcAft>
                <a:spcPts val="0"/>
              </a:spcAft>
              <a:buSzPct val="110000"/>
              <a:buFont typeface="System Font Regular"/>
              <a:buChar char="+"/>
              <a:defRPr/>
            </a:pPr>
            <a:r>
              <a:rPr lang="es-MX" sz="1867" dirty="0">
                <a:solidFill>
                  <a:srgbClr val="646569"/>
                </a:solidFill>
                <a:latin typeface="Arial"/>
              </a:rPr>
              <a:t>Sin Fragancias </a:t>
            </a:r>
          </a:p>
          <a:p>
            <a:pPr marL="457189" marR="0" indent="-457189" defTabSz="914377">
              <a:lnSpc>
                <a:spcPct val="90000"/>
              </a:lnSpc>
              <a:spcBef>
                <a:spcPts val="1000"/>
              </a:spcBef>
              <a:spcAft>
                <a:spcPts val="0"/>
              </a:spcAft>
              <a:buSzPct val="110000"/>
              <a:buFont typeface="System Font Regular"/>
              <a:buChar char="+"/>
              <a:defRPr/>
            </a:pPr>
            <a:r>
              <a:rPr lang="es-MX" sz="1867" dirty="0">
                <a:solidFill>
                  <a:srgbClr val="646569"/>
                </a:solidFill>
                <a:latin typeface="Arial"/>
              </a:rPr>
              <a:t>Sin Alcohol</a:t>
            </a:r>
          </a:p>
          <a:p>
            <a:pPr marL="457189" marR="0" indent="-457189" defTabSz="914377">
              <a:lnSpc>
                <a:spcPct val="90000"/>
              </a:lnSpc>
              <a:spcBef>
                <a:spcPts val="1000"/>
              </a:spcBef>
              <a:spcAft>
                <a:spcPts val="0"/>
              </a:spcAft>
              <a:buSzPct val="110000"/>
              <a:buFont typeface="System Font Regular"/>
              <a:buChar char="+"/>
              <a:defRPr/>
            </a:pPr>
            <a:r>
              <a:rPr lang="es-MX" sz="1867" dirty="0">
                <a:solidFill>
                  <a:srgbClr val="646569"/>
                </a:solidFill>
                <a:latin typeface="Arial"/>
              </a:rPr>
              <a:t>Libre de aceites minerales</a:t>
            </a:r>
          </a:p>
          <a:p>
            <a:pPr marL="457189" marR="0" indent="-457189" defTabSz="914377">
              <a:lnSpc>
                <a:spcPct val="90000"/>
              </a:lnSpc>
              <a:spcBef>
                <a:spcPts val="1000"/>
              </a:spcBef>
              <a:spcAft>
                <a:spcPts val="0"/>
              </a:spcAft>
              <a:buSzPct val="110000"/>
              <a:buFont typeface="System Font Regular"/>
              <a:buChar char="+"/>
              <a:defRPr/>
            </a:pPr>
            <a:r>
              <a:rPr lang="es-MX" sz="1867" dirty="0">
                <a:solidFill>
                  <a:srgbClr val="646569"/>
                </a:solidFill>
                <a:latin typeface="Arial"/>
              </a:rPr>
              <a:t>Libre de Parabenos</a:t>
            </a:r>
          </a:p>
          <a:p>
            <a:pPr marL="457189" marR="0" indent="-457189" defTabSz="914377">
              <a:lnSpc>
                <a:spcPct val="90000"/>
              </a:lnSpc>
              <a:spcBef>
                <a:spcPts val="1000"/>
              </a:spcBef>
              <a:spcAft>
                <a:spcPts val="0"/>
              </a:spcAft>
              <a:buSzPct val="110000"/>
              <a:buFont typeface="System Font Regular"/>
              <a:buChar char="+"/>
              <a:defRPr/>
            </a:pPr>
            <a:r>
              <a:rPr lang="es-MX" sz="1867" dirty="0">
                <a:solidFill>
                  <a:srgbClr val="646569"/>
                </a:solidFill>
                <a:latin typeface="Arial"/>
              </a:rPr>
              <a:t>Libre de siliconas</a:t>
            </a:r>
          </a:p>
          <a:p>
            <a:pPr defTabSz="914377">
              <a:lnSpc>
                <a:spcPct val="90000"/>
              </a:lnSpc>
              <a:spcAft>
                <a:spcPts val="600"/>
              </a:spcAft>
              <a:defRPr/>
            </a:pPr>
            <a:endParaRPr lang="en-GB" sz="1600" dirty="0">
              <a:solidFill>
                <a:srgbClr val="646569"/>
              </a:solidFill>
              <a:latin typeface="Arial"/>
            </a:endParaRPr>
          </a:p>
        </p:txBody>
      </p:sp>
      <p:sp>
        <p:nvSpPr>
          <p:cNvPr id="21" name="Title 3">
            <a:extLst>
              <a:ext uri="{FF2B5EF4-FFF2-40B4-BE49-F238E27FC236}">
                <a16:creationId xmlns:a16="http://schemas.microsoft.com/office/drawing/2014/main" id="{BECAC2C4-B9AC-366A-1E65-99EB2524BCA9}"/>
              </a:ext>
            </a:extLst>
          </p:cNvPr>
          <p:cNvSpPr txBox="1">
            <a:spLocks/>
          </p:cNvSpPr>
          <p:nvPr/>
        </p:nvSpPr>
        <p:spPr>
          <a:xfrm>
            <a:off x="5350182" y="244904"/>
            <a:ext cx="6646555" cy="1300432"/>
          </a:xfrm>
          <a:prstGeom prst="rect">
            <a:avLst/>
          </a:prstGeom>
        </p:spPr>
        <p:txBody>
          <a:bodyPr/>
          <a:lst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a:lstStyle>
          <a:p>
            <a:r>
              <a:rPr lang="es-MX" dirty="0"/>
              <a:t>Novage+ Proceuticals</a:t>
            </a:r>
            <a:r>
              <a:rPr lang="es-MX" sz="2800" dirty="0"/>
              <a:t> </a:t>
            </a:r>
            <a:r>
              <a:rPr lang="es-MX" sz="2800" dirty="0" err="1"/>
              <a:t>Power</a:t>
            </a:r>
            <a:r>
              <a:rPr lang="es-MX" sz="2800" dirty="0"/>
              <a:t> </a:t>
            </a:r>
            <a:r>
              <a:rPr lang="es-MX" sz="2800" dirty="0" err="1"/>
              <a:t>Drops</a:t>
            </a:r>
            <a:endParaRPr lang="es-MX" dirty="0"/>
          </a:p>
          <a:p>
            <a:r>
              <a:rPr lang="es-MX" sz="2800" dirty="0"/>
              <a:t> 24h Intensa Hidratación</a:t>
            </a:r>
          </a:p>
          <a:p>
            <a:r>
              <a:rPr lang="en-US" sz="2800" dirty="0"/>
              <a:t> </a:t>
            </a:r>
            <a:r>
              <a:rPr lang="es-419" sz="2000" dirty="0">
                <a:solidFill>
                  <a:schemeClr val="tx1">
                    <a:lumMod val="65000"/>
                    <a:lumOff val="35000"/>
                  </a:schemeClr>
                </a:solidFill>
                <a:latin typeface="Arial" panose="020B0604020202020204" pitchFamily="34" charset="0"/>
                <a:cs typeface="Arial" panose="020B0604020202020204" pitchFamily="34" charset="0"/>
              </a:rPr>
              <a:t>Formulación y envasado conscientes</a:t>
            </a:r>
            <a:endParaRPr lang="en-US" dirty="0"/>
          </a:p>
        </p:txBody>
      </p:sp>
    </p:spTree>
    <p:extLst>
      <p:ext uri="{BB962C8B-B14F-4D97-AF65-F5344CB8AC3E}">
        <p14:creationId xmlns:p14="http://schemas.microsoft.com/office/powerpoint/2010/main" val="200804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6312D-A41F-EA55-6267-1BA82ED2DF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sp>
        <p:nvSpPr>
          <p:cNvPr id="9" name="Title 3">
            <a:extLst>
              <a:ext uri="{FF2B5EF4-FFF2-40B4-BE49-F238E27FC236}">
                <a16:creationId xmlns:a16="http://schemas.microsoft.com/office/drawing/2014/main" id="{D115F4AF-7A2E-579B-3395-5626DCB5A316}"/>
              </a:ext>
            </a:extLst>
          </p:cNvPr>
          <p:cNvSpPr>
            <a:spLocks noGrp="1"/>
          </p:cNvSpPr>
          <p:nvPr>
            <p:ph type="title"/>
          </p:nvPr>
        </p:nvSpPr>
        <p:spPr>
          <a:xfrm>
            <a:off x="240436" y="364248"/>
            <a:ext cx="6990578" cy="337098"/>
          </a:xfrm>
        </p:spPr>
        <p:txBody>
          <a:bodyPr/>
          <a:lstStyle/>
          <a:p>
            <a:r>
              <a:rPr lang="es-419" dirty="0"/>
              <a:t>¿Cómo usarlo?</a:t>
            </a:r>
            <a:endParaRPr lang="en-US" dirty="0"/>
          </a:p>
        </p:txBody>
      </p:sp>
      <p:pic>
        <p:nvPicPr>
          <p:cNvPr id="13" name="Picture Placeholder 12">
            <a:extLst>
              <a:ext uri="{FF2B5EF4-FFF2-40B4-BE49-F238E27FC236}">
                <a16:creationId xmlns:a16="http://schemas.microsoft.com/office/drawing/2014/main" id="{924ADFF9-E47D-3A8F-72EF-977F884C9DB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039147" y="270039"/>
            <a:ext cx="5152854" cy="6038688"/>
          </a:xfrm>
        </p:spPr>
      </p:pic>
      <p:sp>
        <p:nvSpPr>
          <p:cNvPr id="14" name="TextBox 13">
            <a:extLst>
              <a:ext uri="{FF2B5EF4-FFF2-40B4-BE49-F238E27FC236}">
                <a16:creationId xmlns:a16="http://schemas.microsoft.com/office/drawing/2014/main" id="{2759D820-34AA-B1A2-9406-26A3BA030EA0}"/>
              </a:ext>
            </a:extLst>
          </p:cNvPr>
          <p:cNvSpPr txBox="1"/>
          <p:nvPr/>
        </p:nvSpPr>
        <p:spPr>
          <a:xfrm>
            <a:off x="456129" y="1082960"/>
            <a:ext cx="4854937" cy="959365"/>
          </a:xfrm>
          <a:prstGeom prst="rect">
            <a:avLst/>
          </a:prstGeom>
          <a:noFill/>
        </p:spPr>
        <p:txBody>
          <a:bodyPr wrap="square" rtlCol="0">
            <a:spAutoFit/>
          </a:bodyPr>
          <a:lstStyle/>
          <a:p>
            <a:pPr marL="457189" lvl="0" indent="-457189" defTabSz="914377">
              <a:lnSpc>
                <a:spcPct val="90000"/>
              </a:lnSpc>
              <a:spcBef>
                <a:spcPts val="1000"/>
              </a:spcBef>
              <a:buSzPct val="110000"/>
              <a:buFont typeface="System Font Regular"/>
              <a:buChar char="+"/>
              <a:defRPr/>
            </a:pPr>
            <a:r>
              <a:rPr lang="es-MX" sz="1867" b="1" dirty="0">
                <a:solidFill>
                  <a:srgbClr val="646569"/>
                </a:solidFill>
                <a:latin typeface="Arial"/>
              </a:rPr>
              <a:t>Como un pre-Suero diario o como suero</a:t>
            </a:r>
            <a:endParaRPr lang="es-MX" sz="1867" dirty="0">
              <a:solidFill>
                <a:srgbClr val="646569"/>
              </a:solidFill>
              <a:latin typeface="Arial"/>
            </a:endParaRPr>
          </a:p>
          <a:p>
            <a:pPr defTabSz="914377">
              <a:lnSpc>
                <a:spcPct val="90000"/>
              </a:lnSpc>
              <a:spcBef>
                <a:spcPts val="1000"/>
              </a:spcBef>
              <a:buSzPct val="110000"/>
              <a:defRPr/>
            </a:pPr>
            <a:endParaRPr lang="en-US" sz="1600" dirty="0">
              <a:solidFill>
                <a:srgbClr val="646569"/>
              </a:solidFill>
              <a:latin typeface="Arial"/>
            </a:endParaRPr>
          </a:p>
        </p:txBody>
      </p:sp>
      <p:sp>
        <p:nvSpPr>
          <p:cNvPr id="6" name="TextBox 5">
            <a:extLst>
              <a:ext uri="{FF2B5EF4-FFF2-40B4-BE49-F238E27FC236}">
                <a16:creationId xmlns:a16="http://schemas.microsoft.com/office/drawing/2014/main" id="{E2DCE997-21C6-54F8-74D1-A9EC333C31D1}"/>
              </a:ext>
            </a:extLst>
          </p:cNvPr>
          <p:cNvSpPr txBox="1"/>
          <p:nvPr/>
        </p:nvSpPr>
        <p:spPr>
          <a:xfrm>
            <a:off x="383879" y="3885451"/>
            <a:ext cx="6339034" cy="369332"/>
          </a:xfrm>
          <a:prstGeom prst="rect">
            <a:avLst/>
          </a:prstGeom>
          <a:noFill/>
        </p:spPr>
        <p:txBody>
          <a:bodyPr wrap="square" rtlCol="0">
            <a:spAutoFit/>
          </a:bodyPr>
          <a:lstStyle/>
          <a:p>
            <a:r>
              <a:rPr lang="es-CO" i="1" u="sng" dirty="0"/>
              <a:t>2-3 meses de uso</a:t>
            </a:r>
            <a:endParaRPr lang="en-US" i="1" u="sng" dirty="0"/>
          </a:p>
        </p:txBody>
      </p:sp>
      <p:pic>
        <p:nvPicPr>
          <p:cNvPr id="19" name="Picture 18" descr="A picture containing black, circle, sketch, black and white&#10;&#10;Description automatically generated">
            <a:extLst>
              <a:ext uri="{FF2B5EF4-FFF2-40B4-BE49-F238E27FC236}">
                <a16:creationId xmlns:a16="http://schemas.microsoft.com/office/drawing/2014/main" id="{CA4D3EEF-4670-0C33-4D62-D57E796542FC}"/>
              </a:ext>
            </a:extLst>
          </p:cNvPr>
          <p:cNvPicPr>
            <a:picLocks noChangeAspect="1"/>
          </p:cNvPicPr>
          <p:nvPr/>
        </p:nvPicPr>
        <p:blipFill>
          <a:blip r:embed="rId4"/>
          <a:stretch>
            <a:fillRect/>
          </a:stretch>
        </p:blipFill>
        <p:spPr>
          <a:xfrm>
            <a:off x="4211192" y="1644029"/>
            <a:ext cx="1071664" cy="986857"/>
          </a:xfrm>
          <a:prstGeom prst="rect">
            <a:avLst/>
          </a:prstGeom>
        </p:spPr>
      </p:pic>
      <p:pic>
        <p:nvPicPr>
          <p:cNvPr id="21" name="Picture 20" descr="A person with her hand on her face&#10;&#10;Description automatically generated with low confidence">
            <a:extLst>
              <a:ext uri="{FF2B5EF4-FFF2-40B4-BE49-F238E27FC236}">
                <a16:creationId xmlns:a16="http://schemas.microsoft.com/office/drawing/2014/main" id="{F3E257A6-FB7C-AA01-261B-B83FA75BD60C}"/>
              </a:ext>
            </a:extLst>
          </p:cNvPr>
          <p:cNvPicPr>
            <a:picLocks noChangeAspect="1"/>
          </p:cNvPicPr>
          <p:nvPr/>
        </p:nvPicPr>
        <p:blipFill>
          <a:blip r:embed="rId5"/>
          <a:stretch>
            <a:fillRect/>
          </a:stretch>
        </p:blipFill>
        <p:spPr>
          <a:xfrm>
            <a:off x="2668167" y="1717588"/>
            <a:ext cx="934004" cy="849790"/>
          </a:xfrm>
          <a:prstGeom prst="rect">
            <a:avLst/>
          </a:prstGeom>
        </p:spPr>
      </p:pic>
      <p:pic>
        <p:nvPicPr>
          <p:cNvPr id="23" name="Picture 22" descr="A picture containing circle, black, graphics, design&#10;&#10;Description automatically generated">
            <a:extLst>
              <a:ext uri="{FF2B5EF4-FFF2-40B4-BE49-F238E27FC236}">
                <a16:creationId xmlns:a16="http://schemas.microsoft.com/office/drawing/2014/main" id="{9B44AE75-06FC-FAD4-B3ED-FAFE0827B89A}"/>
              </a:ext>
            </a:extLst>
          </p:cNvPr>
          <p:cNvPicPr>
            <a:picLocks noChangeAspect="1"/>
          </p:cNvPicPr>
          <p:nvPr/>
        </p:nvPicPr>
        <p:blipFill>
          <a:blip r:embed="rId6"/>
          <a:stretch>
            <a:fillRect/>
          </a:stretch>
        </p:blipFill>
        <p:spPr>
          <a:xfrm>
            <a:off x="1125143" y="1739111"/>
            <a:ext cx="934003" cy="852463"/>
          </a:xfrm>
          <a:prstGeom prst="rect">
            <a:avLst/>
          </a:prstGeom>
        </p:spPr>
      </p:pic>
      <p:sp>
        <p:nvSpPr>
          <p:cNvPr id="25" name="TextBox 24">
            <a:extLst>
              <a:ext uri="{FF2B5EF4-FFF2-40B4-BE49-F238E27FC236}">
                <a16:creationId xmlns:a16="http://schemas.microsoft.com/office/drawing/2014/main" id="{18A43162-9D93-FD3D-1BF2-0B35FA1CF673}"/>
              </a:ext>
            </a:extLst>
          </p:cNvPr>
          <p:cNvSpPr txBox="1"/>
          <p:nvPr/>
        </p:nvSpPr>
        <p:spPr>
          <a:xfrm>
            <a:off x="935072" y="2567378"/>
            <a:ext cx="1290513" cy="600164"/>
          </a:xfrm>
          <a:prstGeom prst="rect">
            <a:avLst/>
          </a:prstGeom>
          <a:noFill/>
        </p:spPr>
        <p:txBody>
          <a:bodyPr wrap="square" rtlCol="0">
            <a:spAutoFit/>
          </a:bodyPr>
          <a:lstStyle/>
          <a:p>
            <a:pPr algn="ctr"/>
            <a:r>
              <a:rPr lang="es-CO" sz="1100" dirty="0"/>
              <a:t>Aplicar sobre el rostro limpio mañana y noche</a:t>
            </a:r>
            <a:endParaRPr lang="en-US" sz="1100" dirty="0" err="1"/>
          </a:p>
        </p:txBody>
      </p:sp>
      <p:pic>
        <p:nvPicPr>
          <p:cNvPr id="27" name="Picture 26" descr="A white bottle with black text&#10;&#10;Description automatically generated with low confidence">
            <a:extLst>
              <a:ext uri="{FF2B5EF4-FFF2-40B4-BE49-F238E27FC236}">
                <a16:creationId xmlns:a16="http://schemas.microsoft.com/office/drawing/2014/main" id="{58625EB1-4ED8-B706-D0D4-A73C8F924E11}"/>
              </a:ext>
            </a:extLst>
          </p:cNvPr>
          <p:cNvPicPr>
            <a:picLocks noChangeAspect="1"/>
          </p:cNvPicPr>
          <p:nvPr/>
        </p:nvPicPr>
        <p:blipFill>
          <a:blip r:embed="rId7"/>
          <a:stretch>
            <a:fillRect/>
          </a:stretch>
        </p:blipFill>
        <p:spPr>
          <a:xfrm>
            <a:off x="240599" y="4342924"/>
            <a:ext cx="794397" cy="1646274"/>
          </a:xfrm>
          <a:prstGeom prst="rect">
            <a:avLst/>
          </a:prstGeom>
        </p:spPr>
      </p:pic>
      <p:pic>
        <p:nvPicPr>
          <p:cNvPr id="28" name="Picture 27" descr="A picture containing toiletry, text, cosmetics, perfume&#10;&#10;Description automatically generated">
            <a:extLst>
              <a:ext uri="{FF2B5EF4-FFF2-40B4-BE49-F238E27FC236}">
                <a16:creationId xmlns:a16="http://schemas.microsoft.com/office/drawing/2014/main" id="{D86EE18E-8CA2-9AE5-1AE2-0F82922AF6D4}"/>
              </a:ext>
            </a:extLst>
          </p:cNvPr>
          <p:cNvPicPr>
            <a:picLocks noChangeAspect="1"/>
          </p:cNvPicPr>
          <p:nvPr/>
        </p:nvPicPr>
        <p:blipFill>
          <a:blip r:embed="rId8"/>
          <a:stretch>
            <a:fillRect/>
          </a:stretch>
        </p:blipFill>
        <p:spPr>
          <a:xfrm>
            <a:off x="3480267" y="4356205"/>
            <a:ext cx="445837" cy="1977961"/>
          </a:xfrm>
          <a:prstGeom prst="rect">
            <a:avLst/>
          </a:prstGeom>
        </p:spPr>
      </p:pic>
      <p:pic>
        <p:nvPicPr>
          <p:cNvPr id="29" name="Picture 28" descr="A picture containing toiletry, text, skin care, cosmetics&#10;&#10;Description automatically generated">
            <a:extLst>
              <a:ext uri="{FF2B5EF4-FFF2-40B4-BE49-F238E27FC236}">
                <a16:creationId xmlns:a16="http://schemas.microsoft.com/office/drawing/2014/main" id="{57C14D87-B9DE-7CCF-49A7-87A1E8C05024}"/>
              </a:ext>
            </a:extLst>
          </p:cNvPr>
          <p:cNvPicPr>
            <a:picLocks noChangeAspect="1"/>
          </p:cNvPicPr>
          <p:nvPr/>
        </p:nvPicPr>
        <p:blipFill>
          <a:blip r:embed="rId9"/>
          <a:stretch>
            <a:fillRect/>
          </a:stretch>
        </p:blipFill>
        <p:spPr>
          <a:xfrm>
            <a:off x="1487028" y="4738937"/>
            <a:ext cx="352568" cy="1250261"/>
          </a:xfrm>
          <a:prstGeom prst="rect">
            <a:avLst/>
          </a:prstGeom>
        </p:spPr>
      </p:pic>
      <p:pic>
        <p:nvPicPr>
          <p:cNvPr id="30" name="Picture 29" descr="A picture containing toiletry, skin cream, text, skin care&#10;&#10;Description automatically generated">
            <a:extLst>
              <a:ext uri="{FF2B5EF4-FFF2-40B4-BE49-F238E27FC236}">
                <a16:creationId xmlns:a16="http://schemas.microsoft.com/office/drawing/2014/main" id="{7EE3F80E-8FDF-504B-43CA-78983ED57430}"/>
              </a:ext>
            </a:extLst>
          </p:cNvPr>
          <p:cNvPicPr>
            <a:picLocks noChangeAspect="1"/>
          </p:cNvPicPr>
          <p:nvPr/>
        </p:nvPicPr>
        <p:blipFill rotWithShape="1">
          <a:blip r:embed="rId10"/>
          <a:srcRect b="40013"/>
          <a:stretch/>
        </p:blipFill>
        <p:spPr>
          <a:xfrm>
            <a:off x="5589511" y="5077462"/>
            <a:ext cx="1240943" cy="944898"/>
          </a:xfrm>
          <a:prstGeom prst="rect">
            <a:avLst/>
          </a:prstGeom>
        </p:spPr>
      </p:pic>
      <p:pic>
        <p:nvPicPr>
          <p:cNvPr id="31" name="Picture 30" descr="A close-up of a white container&#10;&#10;Description automatically generated with medium confidence">
            <a:extLst>
              <a:ext uri="{FF2B5EF4-FFF2-40B4-BE49-F238E27FC236}">
                <a16:creationId xmlns:a16="http://schemas.microsoft.com/office/drawing/2014/main" id="{FDAF3C88-70C6-F2F6-D71E-C0C21724121E}"/>
              </a:ext>
            </a:extLst>
          </p:cNvPr>
          <p:cNvPicPr>
            <a:picLocks noChangeAspect="1"/>
          </p:cNvPicPr>
          <p:nvPr/>
        </p:nvPicPr>
        <p:blipFill rotWithShape="1">
          <a:blip r:embed="rId11"/>
          <a:srcRect r="892" b="45581"/>
          <a:stretch/>
        </p:blipFill>
        <p:spPr>
          <a:xfrm>
            <a:off x="4497700" y="4717963"/>
            <a:ext cx="639078" cy="1328462"/>
          </a:xfrm>
          <a:prstGeom prst="rect">
            <a:avLst/>
          </a:prstGeom>
        </p:spPr>
      </p:pic>
      <p:pic>
        <p:nvPicPr>
          <p:cNvPr id="32" name="Picture 31" descr="A blue bottle with a dropper&#10;&#10;Description automatically generated with medium confidence">
            <a:extLst>
              <a:ext uri="{FF2B5EF4-FFF2-40B4-BE49-F238E27FC236}">
                <a16:creationId xmlns:a16="http://schemas.microsoft.com/office/drawing/2014/main" id="{343505E0-1E13-18A6-AFE6-5E1F2E2D918A}"/>
              </a:ext>
            </a:extLst>
          </p:cNvPr>
          <p:cNvPicPr>
            <a:picLocks noChangeAspect="1"/>
          </p:cNvPicPr>
          <p:nvPr/>
        </p:nvPicPr>
        <p:blipFill>
          <a:blip r:embed="rId12"/>
          <a:stretch>
            <a:fillRect/>
          </a:stretch>
        </p:blipFill>
        <p:spPr>
          <a:xfrm>
            <a:off x="1929376" y="4643231"/>
            <a:ext cx="1477926" cy="1477926"/>
          </a:xfrm>
          <a:prstGeom prst="rect">
            <a:avLst/>
          </a:prstGeom>
        </p:spPr>
      </p:pic>
      <p:sp>
        <p:nvSpPr>
          <p:cNvPr id="33" name="TextBox 32">
            <a:extLst>
              <a:ext uri="{FF2B5EF4-FFF2-40B4-BE49-F238E27FC236}">
                <a16:creationId xmlns:a16="http://schemas.microsoft.com/office/drawing/2014/main" id="{B77BD662-F857-028A-1DDB-30C3E8BD770A}"/>
              </a:ext>
            </a:extLst>
          </p:cNvPr>
          <p:cNvSpPr txBox="1"/>
          <p:nvPr/>
        </p:nvSpPr>
        <p:spPr>
          <a:xfrm>
            <a:off x="1034996" y="5182232"/>
            <a:ext cx="352568" cy="400110"/>
          </a:xfrm>
          <a:prstGeom prst="rect">
            <a:avLst/>
          </a:prstGeom>
          <a:noFill/>
        </p:spPr>
        <p:txBody>
          <a:bodyPr wrap="square" rtlCol="0">
            <a:spAutoFit/>
          </a:bodyPr>
          <a:lstStyle/>
          <a:p>
            <a:r>
              <a:rPr lang="es-CO" sz="2000" dirty="0"/>
              <a:t>+</a:t>
            </a:r>
            <a:endParaRPr lang="en-US" sz="2000" dirty="0" err="1"/>
          </a:p>
        </p:txBody>
      </p:sp>
      <p:sp>
        <p:nvSpPr>
          <p:cNvPr id="34" name="TextBox 33">
            <a:extLst>
              <a:ext uri="{FF2B5EF4-FFF2-40B4-BE49-F238E27FC236}">
                <a16:creationId xmlns:a16="http://schemas.microsoft.com/office/drawing/2014/main" id="{B6650F63-A737-703E-CBE1-C982D43A033A}"/>
              </a:ext>
            </a:extLst>
          </p:cNvPr>
          <p:cNvSpPr txBox="1"/>
          <p:nvPr/>
        </p:nvSpPr>
        <p:spPr>
          <a:xfrm>
            <a:off x="1958884" y="5164012"/>
            <a:ext cx="352568" cy="400110"/>
          </a:xfrm>
          <a:prstGeom prst="rect">
            <a:avLst/>
          </a:prstGeom>
          <a:noFill/>
        </p:spPr>
        <p:txBody>
          <a:bodyPr wrap="square" rtlCol="0">
            <a:spAutoFit/>
          </a:bodyPr>
          <a:lstStyle/>
          <a:p>
            <a:r>
              <a:rPr lang="es-CO" sz="2000" dirty="0"/>
              <a:t>+</a:t>
            </a:r>
            <a:endParaRPr lang="en-US" sz="2000" dirty="0" err="1"/>
          </a:p>
        </p:txBody>
      </p:sp>
      <p:sp>
        <p:nvSpPr>
          <p:cNvPr id="35" name="TextBox 34">
            <a:extLst>
              <a:ext uri="{FF2B5EF4-FFF2-40B4-BE49-F238E27FC236}">
                <a16:creationId xmlns:a16="http://schemas.microsoft.com/office/drawing/2014/main" id="{0D8BBD21-D7E9-1E4B-299D-17BA4D522F77}"/>
              </a:ext>
            </a:extLst>
          </p:cNvPr>
          <p:cNvSpPr txBox="1"/>
          <p:nvPr/>
        </p:nvSpPr>
        <p:spPr>
          <a:xfrm>
            <a:off x="3028235" y="5185697"/>
            <a:ext cx="352568" cy="400110"/>
          </a:xfrm>
          <a:prstGeom prst="rect">
            <a:avLst/>
          </a:prstGeom>
          <a:noFill/>
        </p:spPr>
        <p:txBody>
          <a:bodyPr wrap="square" rtlCol="0">
            <a:spAutoFit/>
          </a:bodyPr>
          <a:lstStyle/>
          <a:p>
            <a:r>
              <a:rPr lang="es-CO" sz="2000" dirty="0"/>
              <a:t>+</a:t>
            </a:r>
            <a:endParaRPr lang="en-US" sz="2000" dirty="0" err="1"/>
          </a:p>
        </p:txBody>
      </p:sp>
      <p:sp>
        <p:nvSpPr>
          <p:cNvPr id="36" name="TextBox 35">
            <a:extLst>
              <a:ext uri="{FF2B5EF4-FFF2-40B4-BE49-F238E27FC236}">
                <a16:creationId xmlns:a16="http://schemas.microsoft.com/office/drawing/2014/main" id="{3E47FE36-708C-4F55-1224-59D8BF5D6439}"/>
              </a:ext>
            </a:extLst>
          </p:cNvPr>
          <p:cNvSpPr txBox="1"/>
          <p:nvPr/>
        </p:nvSpPr>
        <p:spPr>
          <a:xfrm>
            <a:off x="4035618" y="5196329"/>
            <a:ext cx="352568" cy="400110"/>
          </a:xfrm>
          <a:prstGeom prst="rect">
            <a:avLst/>
          </a:prstGeom>
          <a:noFill/>
        </p:spPr>
        <p:txBody>
          <a:bodyPr wrap="square" rtlCol="0">
            <a:spAutoFit/>
          </a:bodyPr>
          <a:lstStyle/>
          <a:p>
            <a:r>
              <a:rPr lang="es-CO" sz="2000" dirty="0"/>
              <a:t>+</a:t>
            </a:r>
            <a:endParaRPr lang="en-US" sz="2000" dirty="0" err="1"/>
          </a:p>
        </p:txBody>
      </p:sp>
      <p:sp>
        <p:nvSpPr>
          <p:cNvPr id="37" name="TextBox 36">
            <a:extLst>
              <a:ext uri="{FF2B5EF4-FFF2-40B4-BE49-F238E27FC236}">
                <a16:creationId xmlns:a16="http://schemas.microsoft.com/office/drawing/2014/main" id="{E111C9CE-B023-B26C-1E8A-BE9E24539255}"/>
              </a:ext>
            </a:extLst>
          </p:cNvPr>
          <p:cNvSpPr txBox="1"/>
          <p:nvPr/>
        </p:nvSpPr>
        <p:spPr>
          <a:xfrm>
            <a:off x="5166220" y="5199794"/>
            <a:ext cx="352568" cy="400110"/>
          </a:xfrm>
          <a:prstGeom prst="rect">
            <a:avLst/>
          </a:prstGeom>
          <a:noFill/>
        </p:spPr>
        <p:txBody>
          <a:bodyPr wrap="square" rtlCol="0">
            <a:spAutoFit/>
          </a:bodyPr>
          <a:lstStyle/>
          <a:p>
            <a:r>
              <a:rPr lang="es-CO" sz="2000" dirty="0"/>
              <a:t>+</a:t>
            </a:r>
            <a:endParaRPr lang="en-US" sz="2000" dirty="0" err="1"/>
          </a:p>
        </p:txBody>
      </p:sp>
      <p:sp>
        <p:nvSpPr>
          <p:cNvPr id="39" name="TextBox 38">
            <a:extLst>
              <a:ext uri="{FF2B5EF4-FFF2-40B4-BE49-F238E27FC236}">
                <a16:creationId xmlns:a16="http://schemas.microsoft.com/office/drawing/2014/main" id="{C1DE5EBE-A8A1-E22F-042A-31E472DA20AD}"/>
              </a:ext>
            </a:extLst>
          </p:cNvPr>
          <p:cNvSpPr txBox="1"/>
          <p:nvPr/>
        </p:nvSpPr>
        <p:spPr>
          <a:xfrm>
            <a:off x="2448379" y="2610552"/>
            <a:ext cx="1418917" cy="430887"/>
          </a:xfrm>
          <a:prstGeom prst="rect">
            <a:avLst/>
          </a:prstGeom>
          <a:noFill/>
        </p:spPr>
        <p:txBody>
          <a:bodyPr wrap="square" rtlCol="0">
            <a:spAutoFit/>
          </a:bodyPr>
          <a:lstStyle/>
          <a:p>
            <a:pPr algn="ctr"/>
            <a:r>
              <a:rPr lang="es-CO" sz="1100" dirty="0"/>
              <a:t>Masajear 2-3 gotas alrededor del rostro</a:t>
            </a:r>
          </a:p>
        </p:txBody>
      </p:sp>
      <p:sp>
        <p:nvSpPr>
          <p:cNvPr id="40" name="TextBox 39">
            <a:extLst>
              <a:ext uri="{FF2B5EF4-FFF2-40B4-BE49-F238E27FC236}">
                <a16:creationId xmlns:a16="http://schemas.microsoft.com/office/drawing/2014/main" id="{E588A3D3-2251-9673-7467-69F6234A2703}"/>
              </a:ext>
            </a:extLst>
          </p:cNvPr>
          <p:cNvSpPr txBox="1"/>
          <p:nvPr/>
        </p:nvSpPr>
        <p:spPr>
          <a:xfrm>
            <a:off x="4075989" y="2586356"/>
            <a:ext cx="1418917" cy="769441"/>
          </a:xfrm>
          <a:prstGeom prst="rect">
            <a:avLst/>
          </a:prstGeom>
          <a:noFill/>
        </p:spPr>
        <p:txBody>
          <a:bodyPr wrap="square" rtlCol="0">
            <a:spAutoFit/>
          </a:bodyPr>
          <a:lstStyle/>
          <a:p>
            <a:pPr algn="ctr"/>
            <a:r>
              <a:rPr lang="es-CO" sz="1100" dirty="0"/>
              <a:t>Dejarlo absorber antes de aplicar el suero o la hidratante</a:t>
            </a:r>
          </a:p>
        </p:txBody>
      </p:sp>
      <p:sp>
        <p:nvSpPr>
          <p:cNvPr id="41" name="Oval 40">
            <a:extLst>
              <a:ext uri="{FF2B5EF4-FFF2-40B4-BE49-F238E27FC236}">
                <a16:creationId xmlns:a16="http://schemas.microsoft.com/office/drawing/2014/main" id="{5B2720E1-B6D8-6212-0AFA-CD79B9A7C4D8}"/>
              </a:ext>
            </a:extLst>
          </p:cNvPr>
          <p:cNvSpPr/>
          <p:nvPr/>
        </p:nvSpPr>
        <p:spPr>
          <a:xfrm>
            <a:off x="1218549" y="1776551"/>
            <a:ext cx="218364" cy="242312"/>
          </a:xfrm>
          <a:prstGeom prst="ellipse">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chemeClr val="tx1"/>
                </a:solidFill>
              </a:rPr>
              <a:t>1</a:t>
            </a:r>
            <a:endParaRPr lang="en-US" sz="1200" dirty="0" err="1">
              <a:solidFill>
                <a:schemeClr val="tx1"/>
              </a:solidFill>
            </a:endParaRPr>
          </a:p>
        </p:txBody>
      </p:sp>
      <p:sp>
        <p:nvSpPr>
          <p:cNvPr id="42" name="Oval 41">
            <a:extLst>
              <a:ext uri="{FF2B5EF4-FFF2-40B4-BE49-F238E27FC236}">
                <a16:creationId xmlns:a16="http://schemas.microsoft.com/office/drawing/2014/main" id="{3BB57C1E-4375-A87B-0E54-59F5D682CED3}"/>
              </a:ext>
            </a:extLst>
          </p:cNvPr>
          <p:cNvSpPr/>
          <p:nvPr/>
        </p:nvSpPr>
        <p:spPr>
          <a:xfrm>
            <a:off x="2742552" y="1759132"/>
            <a:ext cx="218364" cy="242312"/>
          </a:xfrm>
          <a:prstGeom prst="ellipse">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chemeClr val="tx1"/>
                </a:solidFill>
              </a:rPr>
              <a:t>2</a:t>
            </a:r>
            <a:endParaRPr lang="en-US" sz="1200" dirty="0" err="1">
              <a:solidFill>
                <a:schemeClr val="tx1"/>
              </a:solidFill>
            </a:endParaRPr>
          </a:p>
        </p:txBody>
      </p:sp>
      <p:sp>
        <p:nvSpPr>
          <p:cNvPr id="43" name="Oval 42">
            <a:extLst>
              <a:ext uri="{FF2B5EF4-FFF2-40B4-BE49-F238E27FC236}">
                <a16:creationId xmlns:a16="http://schemas.microsoft.com/office/drawing/2014/main" id="{9B481B33-27A2-4B58-D49C-D245F66835DA}"/>
              </a:ext>
            </a:extLst>
          </p:cNvPr>
          <p:cNvSpPr/>
          <p:nvPr/>
        </p:nvSpPr>
        <p:spPr>
          <a:xfrm>
            <a:off x="4388474" y="1706880"/>
            <a:ext cx="218364" cy="242312"/>
          </a:xfrm>
          <a:prstGeom prst="ellipse">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solidFill>
                  <a:schemeClr val="tx1"/>
                </a:solidFill>
              </a:rPr>
              <a:t>3</a:t>
            </a:r>
            <a:endParaRPr lang="en-US" sz="1200" dirty="0" err="1">
              <a:solidFill>
                <a:schemeClr val="tx1"/>
              </a:solidFill>
            </a:endParaRPr>
          </a:p>
        </p:txBody>
      </p:sp>
    </p:spTree>
    <p:extLst>
      <p:ext uri="{BB962C8B-B14F-4D97-AF65-F5344CB8AC3E}">
        <p14:creationId xmlns:p14="http://schemas.microsoft.com/office/powerpoint/2010/main" val="308512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lur&#10;&#10;Description automatically generated">
            <a:extLst>
              <a:ext uri="{FF2B5EF4-FFF2-40B4-BE49-F238E27FC236}">
                <a16:creationId xmlns:a16="http://schemas.microsoft.com/office/drawing/2014/main" id="{5D8337DE-0082-8A6B-DD3E-83AE8FF855CF}"/>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099052C8-EC6B-0C10-B888-A7AA815D0973}"/>
              </a:ext>
            </a:extLst>
          </p:cNvPr>
          <p:cNvSpPr>
            <a:spLocks noGrp="1"/>
          </p:cNvSpPr>
          <p:nvPr>
            <p:ph type="sldNum" sz="quarter" idx="11"/>
          </p:nvPr>
        </p:nvSpPr>
        <p:spPr/>
        <p:txBody>
          <a:bodyPr/>
          <a:lstStyle/>
          <a:p>
            <a:fld id="{3F2B5CF4-79E2-4BCE-8F81-53ED60D4893F}" type="slidenum">
              <a:rPr lang="en-US" smtClean="0"/>
              <a:t>13</a:t>
            </a:fld>
            <a:endParaRPr lang="en-US"/>
          </a:p>
        </p:txBody>
      </p:sp>
      <p:sp>
        <p:nvSpPr>
          <p:cNvPr id="14" name="Title 1">
            <a:extLst>
              <a:ext uri="{FF2B5EF4-FFF2-40B4-BE49-F238E27FC236}">
                <a16:creationId xmlns:a16="http://schemas.microsoft.com/office/drawing/2014/main" id="{71CA1057-C194-85BE-1CF6-A9E73963A975}"/>
              </a:ext>
            </a:extLst>
          </p:cNvPr>
          <p:cNvSpPr>
            <a:spLocks noGrp="1"/>
          </p:cNvSpPr>
          <p:nvPr>
            <p:ph type="ctrTitle"/>
          </p:nvPr>
        </p:nvSpPr>
        <p:spPr>
          <a:xfrm>
            <a:off x="550862" y="2102818"/>
            <a:ext cx="11090275" cy="1615421"/>
          </a:xfrm>
        </p:spPr>
        <p:txBody>
          <a:bodyPr/>
          <a:lstStyle/>
          <a:p>
            <a:r>
              <a:rPr lang="es-419" sz="6000"/>
              <a:t>Q&amp;A</a:t>
            </a:r>
            <a:endParaRPr lang="en-SE" sz="6000"/>
          </a:p>
        </p:txBody>
      </p:sp>
      <p:sp>
        <p:nvSpPr>
          <p:cNvPr id="15" name="Rectangle 14">
            <a:extLst>
              <a:ext uri="{FF2B5EF4-FFF2-40B4-BE49-F238E27FC236}">
                <a16:creationId xmlns:a16="http://schemas.microsoft.com/office/drawing/2014/main" id="{28958E6D-CC76-28EE-8CFC-09E04F205081}"/>
              </a:ext>
            </a:extLst>
          </p:cNvPr>
          <p:cNvSpPr/>
          <p:nvPr/>
        </p:nvSpPr>
        <p:spPr>
          <a:xfrm>
            <a:off x="0" y="0"/>
            <a:ext cx="12192000" cy="2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a:t> </a:t>
            </a:r>
          </a:p>
        </p:txBody>
      </p:sp>
    </p:spTree>
    <p:extLst>
      <p:ext uri="{BB962C8B-B14F-4D97-AF65-F5344CB8AC3E}">
        <p14:creationId xmlns:p14="http://schemas.microsoft.com/office/powerpoint/2010/main" val="198827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4C6C8-E780-8752-0773-2FA80AC6EC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038"/>
            <a:ext cx="5152854" cy="6038688"/>
          </a:xfrm>
          <a:prstGeom prst="rect">
            <a:avLst/>
          </a:prstGeom>
        </p:spPr>
      </p:pic>
      <p:sp>
        <p:nvSpPr>
          <p:cNvPr id="2" name="Slide Number Placeholder 1">
            <a:extLst>
              <a:ext uri="{FF2B5EF4-FFF2-40B4-BE49-F238E27FC236}">
                <a16:creationId xmlns:a16="http://schemas.microsoft.com/office/drawing/2014/main" id="{065F10EC-680E-830D-44AB-8F6E1E3ED817}"/>
              </a:ext>
            </a:extLst>
          </p:cNvPr>
          <p:cNvSpPr>
            <a:spLocks noGrp="1"/>
          </p:cNvSpPr>
          <p:nvPr>
            <p:ph type="sldNum" sz="quarter" idx="15"/>
          </p:nvPr>
        </p:nvSpPr>
        <p:spPr/>
        <p:txBody>
          <a:bodyPr/>
          <a:lstStyle/>
          <a:p>
            <a:fld id="{3F2B5CF4-79E2-4BCE-8F81-53ED60D4893F}" type="slidenum">
              <a:rPr lang="en-US" smtClean="0"/>
              <a:pPr/>
              <a:t>14</a:t>
            </a:fld>
            <a:endParaRPr lang="en-US"/>
          </a:p>
        </p:txBody>
      </p:sp>
      <p:sp>
        <p:nvSpPr>
          <p:cNvPr id="10" name="Slide Number Placeholder 1">
            <a:extLst>
              <a:ext uri="{FF2B5EF4-FFF2-40B4-BE49-F238E27FC236}">
                <a16:creationId xmlns:a16="http://schemas.microsoft.com/office/drawing/2014/main" id="{681EC407-F79D-EA93-EFCF-A0BDC16B1AC8}"/>
              </a:ext>
            </a:extLst>
          </p:cNvPr>
          <p:cNvSpPr txBox="1">
            <a:spLocks/>
          </p:cNvSpPr>
          <p:nvPr/>
        </p:nvSpPr>
        <p:spPr>
          <a:xfrm>
            <a:off x="11369993" y="645699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B5CF4-79E2-4BCE-8F81-53ED60D4893F}" type="slidenum">
              <a:rPr lang="en-US" smtClean="0"/>
              <a:pPr/>
              <a:t>14</a:t>
            </a:fld>
            <a:endParaRPr lang="en-US"/>
          </a:p>
        </p:txBody>
      </p:sp>
      <p:sp>
        <p:nvSpPr>
          <p:cNvPr id="11" name="TextBox 10">
            <a:extLst>
              <a:ext uri="{FF2B5EF4-FFF2-40B4-BE49-F238E27FC236}">
                <a16:creationId xmlns:a16="http://schemas.microsoft.com/office/drawing/2014/main" id="{5BF7D798-6492-D13B-E9A4-25DFE757F7DE}"/>
              </a:ext>
            </a:extLst>
          </p:cNvPr>
          <p:cNvSpPr txBox="1"/>
          <p:nvPr/>
        </p:nvSpPr>
        <p:spPr>
          <a:xfrm>
            <a:off x="5547230" y="999463"/>
            <a:ext cx="6093907" cy="5386090"/>
          </a:xfrm>
          <a:prstGeom prst="rect">
            <a:avLst/>
          </a:prstGeom>
          <a:noFill/>
        </p:spPr>
        <p:txBody>
          <a:bodyPr wrap="square" rtlCol="0">
            <a:spAutoFit/>
          </a:bodyPr>
          <a:lstStyle/>
          <a:p>
            <a:pPr algn="just"/>
            <a:r>
              <a:rPr lang="es-MX" sz="2000" b="1" dirty="0">
                <a:solidFill>
                  <a:srgbClr val="646569"/>
                </a:solidFill>
                <a:latin typeface="Arial"/>
                <a:ea typeface="+mn-ea"/>
                <a:cs typeface="+mn-cs"/>
              </a:rPr>
              <a:t>¿Cuál es la diferencia entre los sueros Novage+ Proceuticals 24h Intensa Hidratación y los de  Novage+?</a:t>
            </a:r>
          </a:p>
          <a:p>
            <a:pPr algn="just"/>
            <a:r>
              <a:rPr lang="es-MX" sz="2000" b="0" dirty="0">
                <a:solidFill>
                  <a:srgbClr val="646569"/>
                </a:solidFill>
                <a:latin typeface="Arial"/>
                <a:ea typeface="+mn-ea"/>
                <a:cs typeface="+mn-cs"/>
              </a:rPr>
              <a:t>El principal beneficio es la hidratación las 24 horas gracias al ácido poli glutámico + concentrado de algas rojas, mientras que otros sueros Novage+ se enfocarán en signos de envejecimiento específicos con tecnologías </a:t>
            </a:r>
            <a:r>
              <a:rPr lang="es-MX" sz="2000" b="0" dirty="0" err="1">
                <a:solidFill>
                  <a:srgbClr val="646569"/>
                </a:solidFill>
                <a:latin typeface="Arial"/>
                <a:ea typeface="+mn-ea"/>
                <a:cs typeface="+mn-cs"/>
              </a:rPr>
              <a:t>bioactivadoras</a:t>
            </a:r>
            <a:r>
              <a:rPr lang="es-MX" sz="2000" b="0" dirty="0">
                <a:solidFill>
                  <a:srgbClr val="646569"/>
                </a:solidFill>
                <a:latin typeface="Arial"/>
                <a:ea typeface="+mn-ea"/>
                <a:cs typeface="+mn-cs"/>
              </a:rPr>
              <a:t>. Ambos tienen resultados clínicamente probados.</a:t>
            </a:r>
          </a:p>
          <a:p>
            <a:pPr algn="just"/>
            <a:endParaRPr lang="es-MX" sz="800" b="0" dirty="0">
              <a:solidFill>
                <a:srgbClr val="646569"/>
              </a:solidFill>
              <a:latin typeface="Arial"/>
              <a:ea typeface="+mn-ea"/>
              <a:cs typeface="+mn-cs"/>
            </a:endParaRPr>
          </a:p>
          <a:p>
            <a:pPr algn="just"/>
            <a:r>
              <a:rPr lang="es-MX" sz="2000" b="1" dirty="0">
                <a:solidFill>
                  <a:srgbClr val="646569"/>
                </a:solidFill>
                <a:latin typeface="Arial"/>
                <a:ea typeface="+mn-ea"/>
                <a:cs typeface="+mn-cs"/>
              </a:rPr>
              <a:t>¿A qué edad se puede utilizar?</a:t>
            </a:r>
          </a:p>
          <a:p>
            <a:pPr algn="just"/>
            <a:r>
              <a:rPr lang="es-MX" sz="2000" b="0" dirty="0">
                <a:solidFill>
                  <a:srgbClr val="646569"/>
                </a:solidFill>
                <a:latin typeface="Arial"/>
                <a:ea typeface="+mn-ea"/>
                <a:cs typeface="+mn-cs"/>
              </a:rPr>
              <a:t>A partir de 20 años</a:t>
            </a:r>
          </a:p>
          <a:p>
            <a:pPr algn="just"/>
            <a:endParaRPr lang="es-MX" sz="800" b="1" dirty="0">
              <a:solidFill>
                <a:srgbClr val="646569"/>
              </a:solidFill>
              <a:latin typeface="Arial"/>
              <a:ea typeface="+mn-ea"/>
              <a:cs typeface="+mn-cs"/>
            </a:endParaRPr>
          </a:p>
          <a:p>
            <a:pPr algn="just"/>
            <a:r>
              <a:rPr lang="es-MX" sz="2000" b="1" dirty="0">
                <a:solidFill>
                  <a:srgbClr val="646569"/>
                </a:solidFill>
                <a:latin typeface="Arial"/>
                <a:ea typeface="+mn-ea"/>
                <a:cs typeface="+mn-cs"/>
              </a:rPr>
              <a:t>¿Se puede utilizar durante el embarazo?</a:t>
            </a:r>
          </a:p>
          <a:p>
            <a:pPr algn="just"/>
            <a:r>
              <a:rPr lang="es-MX" sz="2000" b="0" dirty="0">
                <a:solidFill>
                  <a:srgbClr val="646569"/>
                </a:solidFill>
                <a:latin typeface="Arial"/>
                <a:ea typeface="+mn-ea"/>
                <a:cs typeface="+mn-cs"/>
              </a:rPr>
              <a:t>Sí, es apto para su uso durante el embarazo.</a:t>
            </a:r>
          </a:p>
          <a:p>
            <a:pPr algn="just"/>
            <a:endParaRPr lang="es-MX" sz="800" b="1" dirty="0">
              <a:solidFill>
                <a:srgbClr val="646569"/>
              </a:solidFill>
              <a:latin typeface="Arial"/>
              <a:ea typeface="+mn-ea"/>
              <a:cs typeface="+mn-cs"/>
            </a:endParaRPr>
          </a:p>
          <a:p>
            <a:pPr algn="just"/>
            <a:r>
              <a:rPr lang="es-MX" sz="2000" b="1" dirty="0">
                <a:solidFill>
                  <a:srgbClr val="646569"/>
                </a:solidFill>
                <a:latin typeface="Arial"/>
                <a:ea typeface="+mn-ea"/>
                <a:cs typeface="+mn-cs"/>
              </a:rPr>
              <a:t>¿Pueden usarlo los hombres? </a:t>
            </a:r>
            <a:r>
              <a:rPr lang="es-MX" sz="2000" b="0" dirty="0">
                <a:solidFill>
                  <a:srgbClr val="646569"/>
                </a:solidFill>
                <a:latin typeface="Arial"/>
                <a:ea typeface="+mn-ea"/>
                <a:cs typeface="+mn-cs"/>
              </a:rPr>
              <a:t>Sí, es un producto unisex que puede ser utilizado tanto por hombres como por mujeres.</a:t>
            </a:r>
            <a:endParaRPr lang="en-US" sz="2000" b="0" dirty="0">
              <a:solidFill>
                <a:srgbClr val="AAAAAA"/>
              </a:solidFill>
              <a:latin typeface="Arial"/>
              <a:ea typeface="+mn-ea"/>
              <a:cs typeface="+mn-cs"/>
            </a:endParaRPr>
          </a:p>
        </p:txBody>
      </p:sp>
      <p:pic>
        <p:nvPicPr>
          <p:cNvPr id="6" name="Picture 5">
            <a:extLst>
              <a:ext uri="{FF2B5EF4-FFF2-40B4-BE49-F238E27FC236}">
                <a16:creationId xmlns:a16="http://schemas.microsoft.com/office/drawing/2014/main" id="{76D61126-6026-0C7E-B91C-DC660B6B33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0038"/>
            <a:ext cx="5152854" cy="6186960"/>
          </a:xfrm>
          <a:prstGeom prst="rect">
            <a:avLst/>
          </a:prstGeom>
        </p:spPr>
      </p:pic>
      <p:sp>
        <p:nvSpPr>
          <p:cNvPr id="8" name="Title 3">
            <a:extLst>
              <a:ext uri="{FF2B5EF4-FFF2-40B4-BE49-F238E27FC236}">
                <a16:creationId xmlns:a16="http://schemas.microsoft.com/office/drawing/2014/main" id="{9CF6DFBF-7966-438F-8C69-E0FFB10DE9F1}"/>
              </a:ext>
            </a:extLst>
          </p:cNvPr>
          <p:cNvSpPr>
            <a:spLocks noGrp="1"/>
          </p:cNvSpPr>
          <p:nvPr>
            <p:ph type="title"/>
          </p:nvPr>
        </p:nvSpPr>
        <p:spPr>
          <a:xfrm>
            <a:off x="5547230" y="209129"/>
            <a:ext cx="6468360" cy="699113"/>
          </a:xfrm>
        </p:spPr>
        <p:txBody>
          <a:bodyPr/>
          <a:lstStyle/>
          <a:p>
            <a:r>
              <a:rPr lang="es-MX" sz="2800" dirty="0"/>
              <a:t>Novage+ Proceuticals </a:t>
            </a:r>
            <a:r>
              <a:rPr lang="es-MX" sz="2800" dirty="0" err="1"/>
              <a:t>Power</a:t>
            </a:r>
            <a:r>
              <a:rPr lang="es-MX" sz="2800" dirty="0"/>
              <a:t> </a:t>
            </a:r>
            <a:r>
              <a:rPr lang="es-MX" sz="2800" dirty="0" err="1"/>
              <a:t>Drops</a:t>
            </a:r>
            <a:r>
              <a:rPr lang="es-MX" sz="2800" dirty="0"/>
              <a:t> </a:t>
            </a:r>
            <a:br>
              <a:rPr lang="es-MX" sz="2800" dirty="0"/>
            </a:br>
            <a:r>
              <a:rPr lang="es-MX" sz="2800" dirty="0"/>
              <a:t>24h  Intensa Hidratación</a:t>
            </a:r>
            <a:endParaRPr lang="es-MX" dirty="0"/>
          </a:p>
        </p:txBody>
      </p:sp>
    </p:spTree>
    <p:extLst>
      <p:ext uri="{BB962C8B-B14F-4D97-AF65-F5344CB8AC3E}">
        <p14:creationId xmlns:p14="http://schemas.microsoft.com/office/powerpoint/2010/main" val="341271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7397D-4282-AFC2-F9A6-44FB3C354A47}"/>
              </a:ext>
            </a:extLst>
          </p:cNvPr>
          <p:cNvSpPr>
            <a:spLocks noGrp="1"/>
          </p:cNvSpPr>
          <p:nvPr>
            <p:ph type="sldNum" sz="quarter" idx="12"/>
          </p:nvPr>
        </p:nvSpPr>
        <p:spPr/>
        <p:txBody>
          <a:bodyPr/>
          <a:lstStyle/>
          <a:p>
            <a:fld id="{3F2B5CF4-79E2-4BCE-8F81-53ED60D4893F}" type="slidenum">
              <a:rPr lang="en-US" smtClean="0"/>
              <a:t>15</a:t>
            </a:fld>
            <a:endParaRPr lang="en-US"/>
          </a:p>
        </p:txBody>
      </p:sp>
      <p:sp>
        <p:nvSpPr>
          <p:cNvPr id="4" name="Title 3">
            <a:extLst>
              <a:ext uri="{FF2B5EF4-FFF2-40B4-BE49-F238E27FC236}">
                <a16:creationId xmlns:a16="http://schemas.microsoft.com/office/drawing/2014/main" id="{BEAFFB15-A5B1-0376-E9DF-DFAB74CC3B78}"/>
              </a:ext>
            </a:extLst>
          </p:cNvPr>
          <p:cNvSpPr>
            <a:spLocks noGrp="1"/>
          </p:cNvSpPr>
          <p:nvPr>
            <p:ph type="title"/>
          </p:nvPr>
        </p:nvSpPr>
        <p:spPr>
          <a:xfrm>
            <a:off x="492497" y="1911448"/>
            <a:ext cx="5748728" cy="4044749"/>
          </a:xfrm>
        </p:spPr>
        <p:txBody>
          <a:bodyPr/>
          <a:lstStyle/>
          <a:p>
            <a:r>
              <a:rPr lang="es-MX" sz="1800" dirty="0">
                <a:solidFill>
                  <a:srgbClr val="646569"/>
                </a:solidFill>
                <a:latin typeface="Arial"/>
                <a:ea typeface="+mn-ea"/>
                <a:cs typeface="+mn-cs"/>
              </a:rPr>
              <a:t>¿Cuándo debo usarlo? ¿Por la </a:t>
            </a:r>
            <a:r>
              <a:rPr lang="es-MX" sz="2000" dirty="0">
                <a:solidFill>
                  <a:srgbClr val="646569"/>
                </a:solidFill>
                <a:latin typeface="Arial"/>
                <a:ea typeface="+mn-ea"/>
                <a:cs typeface="+mn-cs"/>
              </a:rPr>
              <a:t>mañana</a:t>
            </a:r>
            <a:r>
              <a:rPr lang="es-MX" sz="1800" dirty="0">
                <a:solidFill>
                  <a:srgbClr val="646569"/>
                </a:solidFill>
                <a:latin typeface="Arial"/>
                <a:ea typeface="+mn-ea"/>
                <a:cs typeface="+mn-cs"/>
              </a:rPr>
              <a:t>? ¿O por la noche? </a:t>
            </a:r>
            <a:r>
              <a:rPr lang="es-MX" sz="1800" b="0" dirty="0">
                <a:solidFill>
                  <a:srgbClr val="646569"/>
                </a:solidFill>
                <a:latin typeface="Arial"/>
                <a:ea typeface="+mn-ea"/>
                <a:cs typeface="+mn-cs"/>
              </a:rPr>
              <a:t>Si lo usas como </a:t>
            </a:r>
            <a:r>
              <a:rPr lang="es-MX" sz="1800" b="0" dirty="0" err="1">
                <a:solidFill>
                  <a:srgbClr val="646569"/>
                </a:solidFill>
                <a:latin typeface="Arial"/>
                <a:ea typeface="+mn-ea"/>
                <a:cs typeface="+mn-cs"/>
              </a:rPr>
              <a:t>sérum</a:t>
            </a:r>
            <a:r>
              <a:rPr lang="es-MX" sz="1800" b="0" dirty="0">
                <a:solidFill>
                  <a:srgbClr val="646569"/>
                </a:solidFill>
                <a:latin typeface="Arial"/>
                <a:ea typeface="+mn-ea"/>
                <a:cs typeface="+mn-cs"/>
              </a:rPr>
              <a:t> o </a:t>
            </a:r>
            <a:r>
              <a:rPr lang="es-MX" sz="1800" b="0" dirty="0" err="1">
                <a:solidFill>
                  <a:srgbClr val="646569"/>
                </a:solidFill>
                <a:latin typeface="Arial"/>
                <a:ea typeface="+mn-ea"/>
                <a:cs typeface="+mn-cs"/>
              </a:rPr>
              <a:t>pre-suero</a:t>
            </a:r>
            <a:r>
              <a:rPr lang="es-MX" sz="1800" b="0" dirty="0">
                <a:solidFill>
                  <a:srgbClr val="646569"/>
                </a:solidFill>
                <a:latin typeface="Arial"/>
                <a:ea typeface="+mn-ea"/>
                <a:cs typeface="+mn-cs"/>
              </a:rPr>
              <a:t>, por la mañana y por la noche </a:t>
            </a:r>
            <a:br>
              <a:rPr lang="es-MX" sz="1800" b="0" dirty="0">
                <a:solidFill>
                  <a:srgbClr val="646569"/>
                </a:solidFill>
                <a:latin typeface="Arial"/>
                <a:ea typeface="+mn-ea"/>
                <a:cs typeface="+mn-cs"/>
              </a:rPr>
            </a:br>
            <a:br>
              <a:rPr lang="es-MX" sz="1800" b="0" dirty="0">
                <a:solidFill>
                  <a:srgbClr val="646569"/>
                </a:solidFill>
                <a:latin typeface="Arial"/>
                <a:ea typeface="+mn-ea"/>
                <a:cs typeface="+mn-cs"/>
              </a:rPr>
            </a:br>
            <a:r>
              <a:rPr lang="es-MX" sz="1800" dirty="0">
                <a:solidFill>
                  <a:srgbClr val="646569"/>
                </a:solidFill>
                <a:latin typeface="Arial"/>
                <a:ea typeface="+mn-ea"/>
                <a:cs typeface="+mn-cs"/>
              </a:rPr>
              <a:t>¿Puedo exponerme al sol mientras lo uso?</a:t>
            </a:r>
            <a:r>
              <a:rPr lang="es-MX" sz="1800" b="0" dirty="0">
                <a:solidFill>
                  <a:srgbClr val="646569"/>
                </a:solidFill>
                <a:latin typeface="Arial"/>
                <a:ea typeface="+mn-ea"/>
                <a:cs typeface="+mn-cs"/>
              </a:rPr>
              <a:t> Sí, pero siempre recomendamos utilizar Novage Day </a:t>
            </a:r>
            <a:r>
              <a:rPr lang="es-MX" sz="1800" b="0" dirty="0" err="1">
                <a:solidFill>
                  <a:srgbClr val="646569"/>
                </a:solidFill>
                <a:latin typeface="Arial"/>
                <a:ea typeface="+mn-ea"/>
                <a:cs typeface="+mn-cs"/>
              </a:rPr>
              <a:t>Shield</a:t>
            </a:r>
            <a:r>
              <a:rPr lang="es-MX" sz="1800" b="0" dirty="0">
                <a:solidFill>
                  <a:srgbClr val="646569"/>
                </a:solidFill>
                <a:latin typeface="Arial"/>
                <a:ea typeface="+mn-ea"/>
                <a:cs typeface="+mn-cs"/>
              </a:rPr>
              <a:t> SPF 50 todos los días, después de aplicar la rutina diaria, cuando se exponga al sol. </a:t>
            </a:r>
            <a:br>
              <a:rPr lang="es-MX" sz="1800" b="0" dirty="0">
                <a:solidFill>
                  <a:srgbClr val="646569"/>
                </a:solidFill>
                <a:latin typeface="Arial"/>
                <a:ea typeface="+mn-ea"/>
                <a:cs typeface="+mn-cs"/>
              </a:rPr>
            </a:br>
            <a:br>
              <a:rPr lang="es-MX" sz="1800" b="0" dirty="0">
                <a:solidFill>
                  <a:srgbClr val="646569"/>
                </a:solidFill>
                <a:latin typeface="Arial"/>
                <a:ea typeface="+mn-ea"/>
                <a:cs typeface="+mn-cs"/>
              </a:rPr>
            </a:br>
            <a:r>
              <a:rPr lang="es-MX" sz="1800" dirty="0">
                <a:solidFill>
                  <a:srgbClr val="646569"/>
                </a:solidFill>
                <a:latin typeface="Arial"/>
                <a:ea typeface="+mn-ea"/>
                <a:cs typeface="+mn-cs"/>
              </a:rPr>
              <a:t>¿Cuánto dura?</a:t>
            </a:r>
            <a:r>
              <a:rPr lang="es-MX" sz="1800" b="0" dirty="0">
                <a:solidFill>
                  <a:srgbClr val="646569"/>
                </a:solidFill>
                <a:latin typeface="Arial"/>
                <a:ea typeface="+mn-ea"/>
                <a:cs typeface="+mn-cs"/>
              </a:rPr>
              <a:t> Puede utilizar 2-3 gotas por uso dos veces al día. Si lo haces, te durará de 2 a 3 meses. </a:t>
            </a:r>
            <a:br>
              <a:rPr lang="es-MX" sz="1800" b="0" dirty="0">
                <a:solidFill>
                  <a:srgbClr val="646569"/>
                </a:solidFill>
                <a:latin typeface="Arial"/>
                <a:ea typeface="+mn-ea"/>
                <a:cs typeface="+mn-cs"/>
              </a:rPr>
            </a:br>
            <a:br>
              <a:rPr lang="es-MX" sz="1800" b="0" dirty="0">
                <a:solidFill>
                  <a:srgbClr val="646569"/>
                </a:solidFill>
                <a:latin typeface="Arial"/>
                <a:ea typeface="+mn-ea"/>
                <a:cs typeface="+mn-cs"/>
              </a:rPr>
            </a:br>
            <a:r>
              <a:rPr lang="es-MX" sz="1800" dirty="0">
                <a:solidFill>
                  <a:srgbClr val="646569"/>
                </a:solidFill>
                <a:latin typeface="Arial"/>
                <a:ea typeface="+mn-ea"/>
                <a:cs typeface="+mn-cs"/>
              </a:rPr>
              <a:t>¿Puedo mezclarlo con mi crema de día o de noche?</a:t>
            </a:r>
            <a:r>
              <a:rPr lang="es-MX" sz="1800" b="0" dirty="0">
                <a:solidFill>
                  <a:srgbClr val="646569"/>
                </a:solidFill>
                <a:latin typeface="Arial"/>
                <a:ea typeface="+mn-ea"/>
                <a:cs typeface="+mn-cs"/>
              </a:rPr>
              <a:t> No, no está destinado a ser mezclado. Lo mejor es aplicarlo directamente sobre la piel.</a:t>
            </a:r>
            <a:endParaRPr lang="en-US" sz="1800" b="0" dirty="0">
              <a:solidFill>
                <a:srgbClr val="646569"/>
              </a:solidFill>
              <a:latin typeface="Arial"/>
              <a:ea typeface="+mn-ea"/>
              <a:cs typeface="+mn-cs"/>
            </a:endParaRPr>
          </a:p>
        </p:txBody>
      </p:sp>
      <p:pic>
        <p:nvPicPr>
          <p:cNvPr id="12" name="Picture 11">
            <a:extLst>
              <a:ext uri="{FF2B5EF4-FFF2-40B4-BE49-F238E27FC236}">
                <a16:creationId xmlns:a16="http://schemas.microsoft.com/office/drawing/2014/main" id="{1231A472-E2C6-8F44-BA45-8C37FA85ED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39147" y="270039"/>
            <a:ext cx="5152853" cy="6038688"/>
          </a:xfrm>
          <a:prstGeom prst="rect">
            <a:avLst/>
          </a:prstGeom>
        </p:spPr>
      </p:pic>
      <p:sp>
        <p:nvSpPr>
          <p:cNvPr id="6" name="Title 3">
            <a:extLst>
              <a:ext uri="{FF2B5EF4-FFF2-40B4-BE49-F238E27FC236}">
                <a16:creationId xmlns:a16="http://schemas.microsoft.com/office/drawing/2014/main" id="{36200C8C-844E-426A-B8BB-04D6679C0147}"/>
              </a:ext>
            </a:extLst>
          </p:cNvPr>
          <p:cNvSpPr txBox="1">
            <a:spLocks/>
          </p:cNvSpPr>
          <p:nvPr/>
        </p:nvSpPr>
        <p:spPr>
          <a:xfrm>
            <a:off x="492497" y="901803"/>
            <a:ext cx="6468360" cy="69911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s-MX" dirty="0"/>
              <a:t>Novage+ Proceuticals </a:t>
            </a:r>
            <a:r>
              <a:rPr lang="es-MX" dirty="0" err="1"/>
              <a:t>Power</a:t>
            </a:r>
            <a:r>
              <a:rPr lang="es-MX" dirty="0"/>
              <a:t> </a:t>
            </a:r>
            <a:r>
              <a:rPr lang="es-MX" dirty="0" err="1"/>
              <a:t>Drops</a:t>
            </a:r>
            <a:r>
              <a:rPr lang="es-MX" dirty="0"/>
              <a:t> </a:t>
            </a:r>
            <a:br>
              <a:rPr lang="es-MX" dirty="0"/>
            </a:br>
            <a:r>
              <a:rPr lang="es-MX" dirty="0"/>
              <a:t>24h  Intensa Hidratación</a:t>
            </a:r>
          </a:p>
        </p:txBody>
      </p:sp>
    </p:spTree>
    <p:extLst>
      <p:ext uri="{BB962C8B-B14F-4D97-AF65-F5344CB8AC3E}">
        <p14:creationId xmlns:p14="http://schemas.microsoft.com/office/powerpoint/2010/main" val="3021710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C6564E-2512-7DC0-207A-131E4C419DD0}"/>
              </a:ext>
            </a:extLst>
          </p:cNvPr>
          <p:cNvSpPr>
            <a:spLocks noGrp="1"/>
          </p:cNvSpPr>
          <p:nvPr>
            <p:ph type="ctrTitle"/>
          </p:nvPr>
        </p:nvSpPr>
        <p:spPr>
          <a:xfrm>
            <a:off x="550863" y="1980706"/>
            <a:ext cx="11090275" cy="1615421"/>
          </a:xfrm>
        </p:spPr>
        <p:txBody>
          <a:bodyPr/>
          <a:lstStyle/>
          <a:p>
            <a:r>
              <a:rPr lang="en-SE" sz="6000">
                <a:solidFill>
                  <a:schemeClr val="tx1"/>
                </a:solidFill>
              </a:rPr>
              <a:t>Thank you</a:t>
            </a:r>
          </a:p>
        </p:txBody>
      </p:sp>
      <p:sp>
        <p:nvSpPr>
          <p:cNvPr id="9" name="Rectangle 8">
            <a:extLst>
              <a:ext uri="{FF2B5EF4-FFF2-40B4-BE49-F238E27FC236}">
                <a16:creationId xmlns:a16="http://schemas.microsoft.com/office/drawing/2014/main" id="{6037983A-8C75-83C9-7722-132DD86228EA}"/>
              </a:ext>
            </a:extLst>
          </p:cNvPr>
          <p:cNvSpPr/>
          <p:nvPr/>
        </p:nvSpPr>
        <p:spPr>
          <a:xfrm>
            <a:off x="0" y="0"/>
            <a:ext cx="12192000" cy="2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a:t> </a:t>
            </a:r>
          </a:p>
        </p:txBody>
      </p:sp>
    </p:spTree>
    <p:extLst>
      <p:ext uri="{BB962C8B-B14F-4D97-AF65-F5344CB8AC3E}">
        <p14:creationId xmlns:p14="http://schemas.microsoft.com/office/powerpoint/2010/main" val="110600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CC6D82-ECB3-C6BC-6430-F53BBC512D3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sp>
        <p:nvSpPr>
          <p:cNvPr id="10" name="Title 2">
            <a:extLst>
              <a:ext uri="{FF2B5EF4-FFF2-40B4-BE49-F238E27FC236}">
                <a16:creationId xmlns:a16="http://schemas.microsoft.com/office/drawing/2014/main" id="{5D084290-E682-0424-1259-B283CEA81752}"/>
              </a:ext>
            </a:extLst>
          </p:cNvPr>
          <p:cNvSpPr txBox="1">
            <a:spLocks/>
          </p:cNvSpPr>
          <p:nvPr/>
        </p:nvSpPr>
        <p:spPr>
          <a:xfrm>
            <a:off x="6546653" y="2009001"/>
            <a:ext cx="5380038" cy="180138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SE" sz="2800" b="1" i="0" u="none" strike="noStrike" kern="1200" cap="none" spc="0" normalizeH="0" baseline="0" noProof="0">
              <a:ln>
                <a:noFill/>
              </a:ln>
              <a:solidFill>
                <a:srgbClr val="646569"/>
              </a:solidFill>
              <a:effectLst/>
              <a:uLnTx/>
              <a:uFillTx/>
              <a:latin typeface="Arial" panose="020B0604020202020204" pitchFamily="34" charset="0"/>
              <a:ea typeface="+mj-ea"/>
              <a:cs typeface="Arial" panose="020B0604020202020204" pitchFamily="34" charset="0"/>
            </a:endParaRPr>
          </a:p>
        </p:txBody>
      </p:sp>
      <p:pic>
        <p:nvPicPr>
          <p:cNvPr id="5" name="Picture 4" descr="A person in a white shirt&#10;&#10;Description automatically generated with medium confidence">
            <a:extLst>
              <a:ext uri="{FF2B5EF4-FFF2-40B4-BE49-F238E27FC236}">
                <a16:creationId xmlns:a16="http://schemas.microsoft.com/office/drawing/2014/main" id="{2D00C200-6638-FB95-86EE-574377927B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078" y="-122115"/>
            <a:ext cx="11368553" cy="5174176"/>
          </a:xfrm>
          <a:prstGeom prst="rect">
            <a:avLst/>
          </a:prstGeom>
          <a:noFill/>
        </p:spPr>
      </p:pic>
      <p:pic>
        <p:nvPicPr>
          <p:cNvPr id="6" name="Picture 4">
            <a:extLst>
              <a:ext uri="{FF2B5EF4-FFF2-40B4-BE49-F238E27FC236}">
                <a16:creationId xmlns:a16="http://schemas.microsoft.com/office/drawing/2014/main" id="{3C32E9FB-0F19-3BB8-E433-46422AFBAC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9031" y="5329328"/>
            <a:ext cx="2393937" cy="772048"/>
          </a:xfrm>
          <a:prstGeom prst="rect">
            <a:avLst/>
          </a:prstGeom>
          <a:noFill/>
        </p:spPr>
      </p:pic>
      <p:sp>
        <p:nvSpPr>
          <p:cNvPr id="7" name="Content Placeholder 3">
            <a:extLst>
              <a:ext uri="{FF2B5EF4-FFF2-40B4-BE49-F238E27FC236}">
                <a16:creationId xmlns:a16="http://schemas.microsoft.com/office/drawing/2014/main" id="{1F549CA1-2AB9-941F-959E-8DA376E21E69}"/>
              </a:ext>
            </a:extLst>
          </p:cNvPr>
          <p:cNvSpPr txBox="1">
            <a:spLocks/>
          </p:cNvSpPr>
          <p:nvPr/>
        </p:nvSpPr>
        <p:spPr>
          <a:xfrm>
            <a:off x="6909847" y="899634"/>
            <a:ext cx="4262978" cy="244681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1600" kern="1200">
                <a:solidFill>
                  <a:schemeClr val="tx1"/>
                </a:solidFill>
                <a:latin typeface="+mn-lt"/>
                <a:ea typeface="+mn-ea"/>
                <a:cs typeface="+mn-cs"/>
              </a:defRPr>
            </a:lvl1pPr>
            <a:lvl2pPr marL="501650" indent="-2365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17550" indent="-215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44563" indent="-2460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69988" indent="-2254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fontAlgn="auto">
              <a:spcAft>
                <a:spcPts val="600"/>
              </a:spcAft>
              <a:buClrTx/>
              <a:tabLst/>
              <a:defRPr/>
            </a:pPr>
            <a:r>
              <a:rPr lang="es-MX" sz="3200" b="1" kern="1200" dirty="0">
                <a:latin typeface="+mn-lt"/>
                <a:ea typeface="+mn-ea"/>
                <a:cs typeface="+mn-cs"/>
              </a:rPr>
              <a:t>Soluciones especificas antienvejecimiento</a:t>
            </a:r>
          </a:p>
          <a:p>
            <a:pPr>
              <a:spcAft>
                <a:spcPts val="600"/>
              </a:spcAft>
              <a:defRPr/>
            </a:pPr>
            <a:r>
              <a:rPr lang="es-MX" sz="3200" b="1" kern="1200" dirty="0">
                <a:latin typeface="+mn-lt"/>
                <a:ea typeface="+mn-ea"/>
                <a:cs typeface="+mn-cs"/>
              </a:rPr>
              <a:t>Rendimiento de hidratación superior</a:t>
            </a:r>
          </a:p>
          <a:p>
            <a:pPr marR="0" fontAlgn="auto">
              <a:spcAft>
                <a:spcPts val="600"/>
              </a:spcAft>
              <a:buClrTx/>
              <a:tabLst/>
              <a:defRPr/>
            </a:pPr>
            <a:endParaRPr lang="en-GB" sz="3200" b="1" kern="1200" dirty="0">
              <a:latin typeface="+mn-lt"/>
              <a:ea typeface="+mn-ea"/>
              <a:cs typeface="+mn-cs"/>
            </a:endParaRPr>
          </a:p>
        </p:txBody>
      </p:sp>
      <p:sp>
        <p:nvSpPr>
          <p:cNvPr id="8" name="Rectangle 7">
            <a:extLst>
              <a:ext uri="{FF2B5EF4-FFF2-40B4-BE49-F238E27FC236}">
                <a16:creationId xmlns:a16="http://schemas.microsoft.com/office/drawing/2014/main" id="{C0BA96DC-B31E-09C7-5069-D013FA3E6FF2}"/>
              </a:ext>
            </a:extLst>
          </p:cNvPr>
          <p:cNvSpPr/>
          <p:nvPr/>
        </p:nvSpPr>
        <p:spPr>
          <a:xfrm>
            <a:off x="11781631" y="0"/>
            <a:ext cx="410369" cy="532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err="1">
              <a:solidFill>
                <a:schemeClr val="bg1"/>
              </a:solidFill>
              <a:highlight>
                <a:srgbClr val="FAFAFA"/>
              </a:highlight>
            </a:endParaRPr>
          </a:p>
        </p:txBody>
      </p:sp>
      <p:sp>
        <p:nvSpPr>
          <p:cNvPr id="9" name="Rectangle 8">
            <a:extLst>
              <a:ext uri="{FF2B5EF4-FFF2-40B4-BE49-F238E27FC236}">
                <a16:creationId xmlns:a16="http://schemas.microsoft.com/office/drawing/2014/main" id="{18CD84B5-753D-82B6-2FE8-E61008FD6B2A}"/>
              </a:ext>
            </a:extLst>
          </p:cNvPr>
          <p:cNvSpPr/>
          <p:nvPr/>
        </p:nvSpPr>
        <p:spPr>
          <a:xfrm>
            <a:off x="9427" y="-7816"/>
            <a:ext cx="410369" cy="533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err="1">
              <a:solidFill>
                <a:schemeClr val="bg1"/>
              </a:solidFill>
              <a:highlight>
                <a:srgbClr val="FAFAFA"/>
              </a:highlight>
            </a:endParaRPr>
          </a:p>
        </p:txBody>
      </p:sp>
    </p:spTree>
    <p:extLst>
      <p:ext uri="{BB962C8B-B14F-4D97-AF65-F5344CB8AC3E}">
        <p14:creationId xmlns:p14="http://schemas.microsoft.com/office/powerpoint/2010/main" val="242362590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descr="A picture containing person, wall, indoor, posing&#10;&#10;Description automatically generated">
            <a:extLst>
              <a:ext uri="{FF2B5EF4-FFF2-40B4-BE49-F238E27FC236}">
                <a16:creationId xmlns:a16="http://schemas.microsoft.com/office/drawing/2014/main" id="{98CBFA3A-1EAB-2E0E-0354-49C0B159AC3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20934" y="0"/>
            <a:ext cx="11360697" cy="6319987"/>
          </a:xfrm>
        </p:spPr>
      </p:pic>
      <p:sp>
        <p:nvSpPr>
          <p:cNvPr id="2" name="Slide Number Placeholder 1">
            <a:extLst>
              <a:ext uri="{FF2B5EF4-FFF2-40B4-BE49-F238E27FC236}">
                <a16:creationId xmlns:a16="http://schemas.microsoft.com/office/drawing/2014/main" id="{28B014FA-32E7-2347-9E6A-29DB49EE8D51}"/>
              </a:ext>
            </a:extLst>
          </p:cNvPr>
          <p:cNvSpPr>
            <a:spLocks noGrp="1"/>
          </p:cNvSpPr>
          <p:nvPr>
            <p:ph type="sldNum" sz="quarter" idx="12"/>
          </p:nvPr>
        </p:nvSpPr>
        <p:spPr/>
        <p:txBody>
          <a:bodyPr/>
          <a:lstStyle/>
          <a:p>
            <a:fld id="{3F2B5CF4-79E2-4BCE-8F81-53ED60D4893F}" type="slidenum">
              <a:rPr lang="en-US" smtClean="0"/>
              <a:t>3</a:t>
            </a:fld>
            <a:endParaRPr lang="en-US"/>
          </a:p>
        </p:txBody>
      </p:sp>
      <p:sp>
        <p:nvSpPr>
          <p:cNvPr id="6" name="TextBox 5">
            <a:extLst>
              <a:ext uri="{FF2B5EF4-FFF2-40B4-BE49-F238E27FC236}">
                <a16:creationId xmlns:a16="http://schemas.microsoft.com/office/drawing/2014/main" id="{C3B9CA68-07A2-5632-2AE3-0DFB1C9CC203}"/>
              </a:ext>
            </a:extLst>
          </p:cNvPr>
          <p:cNvSpPr txBox="1"/>
          <p:nvPr/>
        </p:nvSpPr>
        <p:spPr>
          <a:xfrm>
            <a:off x="952189" y="3354352"/>
            <a:ext cx="3948424" cy="400110"/>
          </a:xfrm>
          <a:prstGeom prst="rect">
            <a:avLst/>
          </a:prstGeom>
          <a:noFill/>
        </p:spPr>
        <p:txBody>
          <a:bodyPr wrap="square" rtlCol="0">
            <a:spAutoFit/>
          </a:bodyPr>
          <a:lstStyle/>
          <a:p>
            <a:r>
              <a:rPr lang="es-419" sz="2000" dirty="0"/>
              <a:t>+ ¿Perdida de Elasticidad?</a:t>
            </a:r>
            <a:endParaRPr lang="en-US" sz="2000" dirty="0"/>
          </a:p>
        </p:txBody>
      </p:sp>
      <p:sp>
        <p:nvSpPr>
          <p:cNvPr id="7" name="TextBox 6">
            <a:extLst>
              <a:ext uri="{FF2B5EF4-FFF2-40B4-BE49-F238E27FC236}">
                <a16:creationId xmlns:a16="http://schemas.microsoft.com/office/drawing/2014/main" id="{E76EA640-3193-7EC6-0240-F1B904A8D475}"/>
              </a:ext>
            </a:extLst>
          </p:cNvPr>
          <p:cNvSpPr txBox="1"/>
          <p:nvPr/>
        </p:nvSpPr>
        <p:spPr>
          <a:xfrm>
            <a:off x="9689844" y="2771136"/>
            <a:ext cx="2026243" cy="707886"/>
          </a:xfrm>
          <a:prstGeom prst="rect">
            <a:avLst/>
          </a:prstGeom>
          <a:noFill/>
        </p:spPr>
        <p:txBody>
          <a:bodyPr wrap="square" rtlCol="0">
            <a:spAutoFit/>
          </a:bodyPr>
          <a:lstStyle/>
          <a:p>
            <a:r>
              <a:rPr lang="es-419" sz="2000" dirty="0"/>
              <a:t>+ ¿textura  Áspera?</a:t>
            </a:r>
            <a:endParaRPr lang="en-US" sz="2000" dirty="0"/>
          </a:p>
        </p:txBody>
      </p:sp>
      <p:cxnSp>
        <p:nvCxnSpPr>
          <p:cNvPr id="9" name="Straight Connector 8">
            <a:extLst>
              <a:ext uri="{FF2B5EF4-FFF2-40B4-BE49-F238E27FC236}">
                <a16:creationId xmlns:a16="http://schemas.microsoft.com/office/drawing/2014/main" id="{24E82C62-0FA9-C211-058E-54EF9D998A95}"/>
              </a:ext>
            </a:extLst>
          </p:cNvPr>
          <p:cNvCxnSpPr>
            <a:cxnSpLocks/>
          </p:cNvCxnSpPr>
          <p:nvPr/>
        </p:nvCxnSpPr>
        <p:spPr>
          <a:xfrm flipV="1">
            <a:off x="1026530" y="1735583"/>
            <a:ext cx="4768342" cy="18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F9DE47-0F61-8414-031D-CDE60C0432AB}"/>
              </a:ext>
            </a:extLst>
          </p:cNvPr>
          <p:cNvCxnSpPr>
            <a:cxnSpLocks/>
          </p:cNvCxnSpPr>
          <p:nvPr/>
        </p:nvCxnSpPr>
        <p:spPr>
          <a:xfrm>
            <a:off x="1026530" y="3765861"/>
            <a:ext cx="5242068" cy="25555"/>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DE221DE-DD68-5CA2-384E-8802532AD512}"/>
              </a:ext>
            </a:extLst>
          </p:cNvPr>
          <p:cNvSpPr txBox="1"/>
          <p:nvPr/>
        </p:nvSpPr>
        <p:spPr>
          <a:xfrm>
            <a:off x="952189" y="1300812"/>
            <a:ext cx="3591511" cy="400110"/>
          </a:xfrm>
          <a:prstGeom prst="rect">
            <a:avLst/>
          </a:prstGeom>
          <a:noFill/>
        </p:spPr>
        <p:txBody>
          <a:bodyPr wrap="square" rtlCol="0">
            <a:spAutoFit/>
          </a:bodyPr>
          <a:lstStyle/>
          <a:p>
            <a:r>
              <a:rPr lang="es-419" sz="2000" dirty="0"/>
              <a:t>+ ¿Líneas finas y arrugas?</a:t>
            </a:r>
            <a:endParaRPr lang="en-US" sz="2000" dirty="0"/>
          </a:p>
        </p:txBody>
      </p:sp>
      <p:cxnSp>
        <p:nvCxnSpPr>
          <p:cNvPr id="8" name="Straight Connector 7">
            <a:extLst>
              <a:ext uri="{FF2B5EF4-FFF2-40B4-BE49-F238E27FC236}">
                <a16:creationId xmlns:a16="http://schemas.microsoft.com/office/drawing/2014/main" id="{B320DAE1-0F99-D61F-B6C1-83CDCE074BB5}"/>
              </a:ext>
            </a:extLst>
          </p:cNvPr>
          <p:cNvCxnSpPr>
            <a:cxnSpLocks/>
          </p:cNvCxnSpPr>
          <p:nvPr/>
        </p:nvCxnSpPr>
        <p:spPr>
          <a:xfrm>
            <a:off x="9247890" y="2712077"/>
            <a:ext cx="2137093" cy="15024"/>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7E16C9-56E5-B782-0815-CF09DAAF4336}"/>
              </a:ext>
            </a:extLst>
          </p:cNvPr>
          <p:cNvSpPr txBox="1"/>
          <p:nvPr/>
        </p:nvSpPr>
        <p:spPr>
          <a:xfrm>
            <a:off x="952189" y="2281983"/>
            <a:ext cx="3510197" cy="400110"/>
          </a:xfrm>
          <a:prstGeom prst="rect">
            <a:avLst/>
          </a:prstGeom>
          <a:noFill/>
        </p:spPr>
        <p:txBody>
          <a:bodyPr wrap="square" rtlCol="0">
            <a:spAutoFit/>
          </a:bodyPr>
          <a:lstStyle/>
          <a:p>
            <a:r>
              <a:rPr lang="es-419" sz="2000" dirty="0"/>
              <a:t>+ ¿deshidratación?</a:t>
            </a:r>
            <a:endParaRPr lang="en-US" sz="2000" dirty="0"/>
          </a:p>
        </p:txBody>
      </p:sp>
      <p:sp>
        <p:nvSpPr>
          <p:cNvPr id="15" name="Rectangle 14">
            <a:extLst>
              <a:ext uri="{FF2B5EF4-FFF2-40B4-BE49-F238E27FC236}">
                <a16:creationId xmlns:a16="http://schemas.microsoft.com/office/drawing/2014/main" id="{B26BFB12-A726-F3AF-6178-474D709A0E87}"/>
              </a:ext>
            </a:extLst>
          </p:cNvPr>
          <p:cNvSpPr/>
          <p:nvPr/>
        </p:nvSpPr>
        <p:spPr>
          <a:xfrm>
            <a:off x="9427" y="0"/>
            <a:ext cx="410369" cy="6312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err="1">
              <a:solidFill>
                <a:schemeClr val="bg1"/>
              </a:solidFill>
              <a:highlight>
                <a:srgbClr val="FAFAFA"/>
              </a:highlight>
            </a:endParaRPr>
          </a:p>
        </p:txBody>
      </p:sp>
      <p:cxnSp>
        <p:nvCxnSpPr>
          <p:cNvPr id="19" name="Straight Connector 18">
            <a:extLst>
              <a:ext uri="{FF2B5EF4-FFF2-40B4-BE49-F238E27FC236}">
                <a16:creationId xmlns:a16="http://schemas.microsoft.com/office/drawing/2014/main" id="{05E05F73-8403-C430-FC73-755364368C15}"/>
              </a:ext>
            </a:extLst>
          </p:cNvPr>
          <p:cNvCxnSpPr>
            <a:cxnSpLocks/>
          </p:cNvCxnSpPr>
          <p:nvPr/>
        </p:nvCxnSpPr>
        <p:spPr>
          <a:xfrm>
            <a:off x="1026530" y="2708516"/>
            <a:ext cx="4867494" cy="185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91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CDBD0-6712-A732-8A80-7739AA0C2E97}"/>
              </a:ext>
            </a:extLst>
          </p:cNvPr>
          <p:cNvSpPr>
            <a:spLocks noGrp="1"/>
          </p:cNvSpPr>
          <p:nvPr>
            <p:ph type="sldNum" sz="quarter" idx="11"/>
          </p:nvPr>
        </p:nvSpPr>
        <p:spPr/>
        <p:txBody>
          <a:bodyPr/>
          <a:lstStyle/>
          <a:p>
            <a:fld id="{076FF609-C7D5-6848-83B2-8CA299059699}" type="slidenum">
              <a:rPr lang="en-US" smtClean="0"/>
              <a:pPr/>
              <a:t>4</a:t>
            </a:fld>
            <a:endParaRPr lang="en-US"/>
          </a:p>
        </p:txBody>
      </p:sp>
      <p:sp>
        <p:nvSpPr>
          <p:cNvPr id="7" name="Title 1">
            <a:extLst>
              <a:ext uri="{FF2B5EF4-FFF2-40B4-BE49-F238E27FC236}">
                <a16:creationId xmlns:a16="http://schemas.microsoft.com/office/drawing/2014/main" id="{DFCA4592-597A-7F8B-1B4D-999C2C4A3B12}"/>
              </a:ext>
            </a:extLst>
          </p:cNvPr>
          <p:cNvSpPr>
            <a:spLocks noGrp="1"/>
          </p:cNvSpPr>
          <p:nvPr>
            <p:ph type="ctrTitle"/>
          </p:nvPr>
        </p:nvSpPr>
        <p:spPr>
          <a:xfrm>
            <a:off x="550864" y="1838659"/>
            <a:ext cx="11090275" cy="1615421"/>
          </a:xfrm>
        </p:spPr>
        <p:txBody>
          <a:bodyPr/>
          <a:lstStyle/>
          <a:p>
            <a:r>
              <a:rPr lang="es-419" sz="5400" dirty="0"/>
              <a:t>¿Qué ocurre en la piel?</a:t>
            </a:r>
            <a:endParaRPr lang="en-US" sz="5400" dirty="0"/>
          </a:p>
        </p:txBody>
      </p:sp>
      <p:sp>
        <p:nvSpPr>
          <p:cNvPr id="8" name="Rectangle 7">
            <a:extLst>
              <a:ext uri="{FF2B5EF4-FFF2-40B4-BE49-F238E27FC236}">
                <a16:creationId xmlns:a16="http://schemas.microsoft.com/office/drawing/2014/main" id="{351231D5-745B-0840-F626-824AF20C13A5}"/>
              </a:ext>
            </a:extLst>
          </p:cNvPr>
          <p:cNvSpPr/>
          <p:nvPr/>
        </p:nvSpPr>
        <p:spPr>
          <a:xfrm>
            <a:off x="0" y="0"/>
            <a:ext cx="12192000" cy="2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a:t> </a:t>
            </a:r>
          </a:p>
        </p:txBody>
      </p:sp>
    </p:spTree>
    <p:extLst>
      <p:ext uri="{BB962C8B-B14F-4D97-AF65-F5344CB8AC3E}">
        <p14:creationId xmlns:p14="http://schemas.microsoft.com/office/powerpoint/2010/main" val="681160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6E36C-C741-B4BE-C4CA-8310C3C9AAF1}"/>
              </a:ext>
            </a:extLst>
          </p:cNvPr>
          <p:cNvSpPr>
            <a:spLocks noGrp="1"/>
          </p:cNvSpPr>
          <p:nvPr>
            <p:ph type="sldNum" sz="quarter" idx="12"/>
          </p:nvPr>
        </p:nvSpPr>
        <p:spPr>
          <a:xfrm>
            <a:off x="11369993" y="6456998"/>
            <a:ext cx="271144" cy="175262"/>
          </a:xfrm>
        </p:spPr>
        <p:txBody>
          <a:bodyPr anchor="ctr">
            <a:normAutofit/>
          </a:bodyPr>
          <a:lstStyle/>
          <a:p>
            <a:pPr>
              <a:spcAft>
                <a:spcPts val="600"/>
              </a:spcAft>
            </a:pPr>
            <a:fld id="{3F2B5CF4-79E2-4BCE-8F81-53ED60D4893F}" type="slidenum">
              <a:rPr lang="en-US" smtClean="0"/>
              <a:pPr>
                <a:spcAft>
                  <a:spcPts val="600"/>
                </a:spcAft>
              </a:pPr>
              <a:t>5</a:t>
            </a:fld>
            <a:endParaRPr lang="en-US"/>
          </a:p>
        </p:txBody>
      </p:sp>
      <p:pic>
        <p:nvPicPr>
          <p:cNvPr id="14" name="Picture 13">
            <a:extLst>
              <a:ext uri="{FF2B5EF4-FFF2-40B4-BE49-F238E27FC236}">
                <a16:creationId xmlns:a16="http://schemas.microsoft.com/office/drawing/2014/main" id="{7AAAA6CA-0549-8A52-8F18-4F5F4E30E9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038"/>
            <a:ext cx="5152854" cy="6038688"/>
          </a:xfrm>
          <a:prstGeom prst="rect">
            <a:avLst/>
          </a:prstGeom>
        </p:spPr>
      </p:pic>
      <p:sp>
        <p:nvSpPr>
          <p:cNvPr id="17" name="TextBox 16">
            <a:extLst>
              <a:ext uri="{FF2B5EF4-FFF2-40B4-BE49-F238E27FC236}">
                <a16:creationId xmlns:a16="http://schemas.microsoft.com/office/drawing/2014/main" id="{783AF56A-57C0-BEB7-646F-2EC713FED689}"/>
              </a:ext>
            </a:extLst>
          </p:cNvPr>
          <p:cNvSpPr txBox="1"/>
          <p:nvPr/>
        </p:nvSpPr>
        <p:spPr>
          <a:xfrm>
            <a:off x="5869533" y="1291037"/>
            <a:ext cx="5112000" cy="3996689"/>
          </a:xfrm>
          <a:prstGeom prst="rect">
            <a:avLst/>
          </a:prstGeom>
        </p:spPr>
        <p:txBody>
          <a:bodyPr vert="horz" lIns="0" tIns="0" rIns="0" bIns="0" rtlCol="0" anchor="t">
            <a:normAutofit/>
          </a:bodyPr>
          <a:lstStyle/>
          <a:p>
            <a:r>
              <a:rPr lang="es-MX" sz="2400" dirty="0">
                <a:latin typeface="Oriflame Sans"/>
              </a:rPr>
              <a:t>Con la edad, la retención y el transporte natural de humedad de la piel se ralentizan, lo que contribuye a la opacidad de la piel, pérdida de elasticidad, líneas finas y arrugas.</a:t>
            </a:r>
          </a:p>
          <a:p>
            <a:endParaRPr lang="es-MX" sz="2400" dirty="0">
              <a:latin typeface="Oriflame Sans"/>
            </a:endParaRPr>
          </a:p>
          <a:p>
            <a:r>
              <a:rPr lang="es-MX" sz="2400" dirty="0">
                <a:latin typeface="Oriflame Sans"/>
              </a:rPr>
              <a:t>La hidratación óptima retiene la humedad entre las capas de la piel.</a:t>
            </a:r>
            <a:endParaRPr lang="es-419" sz="2400" dirty="0">
              <a:latin typeface="Oriflame Sans"/>
              <a:cs typeface="Arial"/>
            </a:endParaRPr>
          </a:p>
        </p:txBody>
      </p:sp>
      <p:sp>
        <p:nvSpPr>
          <p:cNvPr id="18" name="Title 3">
            <a:extLst>
              <a:ext uri="{FF2B5EF4-FFF2-40B4-BE49-F238E27FC236}">
                <a16:creationId xmlns:a16="http://schemas.microsoft.com/office/drawing/2014/main" id="{45F71A83-F250-8339-3BE2-46618EB5B063}"/>
              </a:ext>
            </a:extLst>
          </p:cNvPr>
          <p:cNvSpPr txBox="1">
            <a:spLocks/>
          </p:cNvSpPr>
          <p:nvPr/>
        </p:nvSpPr>
        <p:spPr>
          <a:xfrm>
            <a:off x="5545445" y="430641"/>
            <a:ext cx="6646555" cy="1300432"/>
          </a:xfrm>
          <a:prstGeom prst="rect">
            <a:avLst/>
          </a:prstGeom>
        </p:spPr>
        <p:txBody>
          <a:bodyPr/>
          <a:lst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a:lstStyle>
          <a:p>
            <a:r>
              <a:rPr lang="es-419" dirty="0"/>
              <a:t>Múltiples Capas de hidratación</a:t>
            </a:r>
            <a:endParaRPr lang="en-US" dirty="0"/>
          </a:p>
        </p:txBody>
      </p:sp>
    </p:spTree>
    <p:extLst>
      <p:ext uri="{BB962C8B-B14F-4D97-AF65-F5344CB8AC3E}">
        <p14:creationId xmlns:p14="http://schemas.microsoft.com/office/powerpoint/2010/main" val="112113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CDBD0-6712-A732-8A80-7739AA0C2E97}"/>
              </a:ext>
            </a:extLst>
          </p:cNvPr>
          <p:cNvSpPr>
            <a:spLocks noGrp="1"/>
          </p:cNvSpPr>
          <p:nvPr>
            <p:ph type="sldNum" sz="quarter" idx="11"/>
          </p:nvPr>
        </p:nvSpPr>
        <p:spPr/>
        <p:txBody>
          <a:bodyPr/>
          <a:lstStyle/>
          <a:p>
            <a:fld id="{076FF609-C7D5-6848-83B2-8CA299059699}" type="slidenum">
              <a:rPr lang="en-US" smtClean="0"/>
              <a:pPr/>
              <a:t>6</a:t>
            </a:fld>
            <a:endParaRPr lang="en-US"/>
          </a:p>
        </p:txBody>
      </p:sp>
      <p:sp>
        <p:nvSpPr>
          <p:cNvPr id="7" name="Title 1">
            <a:extLst>
              <a:ext uri="{FF2B5EF4-FFF2-40B4-BE49-F238E27FC236}">
                <a16:creationId xmlns:a16="http://schemas.microsoft.com/office/drawing/2014/main" id="{F26448BE-4136-166D-5E4D-B734E973794B}"/>
              </a:ext>
            </a:extLst>
          </p:cNvPr>
          <p:cNvSpPr>
            <a:spLocks noGrp="1"/>
          </p:cNvSpPr>
          <p:nvPr>
            <p:ph type="ctrTitle"/>
          </p:nvPr>
        </p:nvSpPr>
        <p:spPr>
          <a:xfrm>
            <a:off x="564310" y="2110509"/>
            <a:ext cx="11090275" cy="1615421"/>
          </a:xfrm>
        </p:spPr>
        <p:txBody>
          <a:bodyPr/>
          <a:lstStyle/>
          <a:p>
            <a:r>
              <a:rPr lang="es-419" sz="6000" dirty="0"/>
              <a:t>Nuestra Solución</a:t>
            </a:r>
            <a:endParaRPr lang="en-US" sz="6000" dirty="0"/>
          </a:p>
        </p:txBody>
      </p:sp>
      <p:sp>
        <p:nvSpPr>
          <p:cNvPr id="8" name="Rectangle 7">
            <a:extLst>
              <a:ext uri="{FF2B5EF4-FFF2-40B4-BE49-F238E27FC236}">
                <a16:creationId xmlns:a16="http://schemas.microsoft.com/office/drawing/2014/main" id="{38160E62-CA49-91B9-5855-C5B382912AD8}"/>
              </a:ext>
            </a:extLst>
          </p:cNvPr>
          <p:cNvSpPr/>
          <p:nvPr/>
        </p:nvSpPr>
        <p:spPr>
          <a:xfrm>
            <a:off x="13447" y="0"/>
            <a:ext cx="12192000" cy="27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a:t> </a:t>
            </a:r>
          </a:p>
        </p:txBody>
      </p:sp>
    </p:spTree>
    <p:extLst>
      <p:ext uri="{BB962C8B-B14F-4D97-AF65-F5344CB8AC3E}">
        <p14:creationId xmlns:p14="http://schemas.microsoft.com/office/powerpoint/2010/main" val="3767702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F7A4A-A104-6BEF-1985-3EE45BB79ADE}"/>
              </a:ext>
            </a:extLst>
          </p:cNvPr>
          <p:cNvSpPr/>
          <p:nvPr/>
        </p:nvSpPr>
        <p:spPr>
          <a:xfrm>
            <a:off x="0" y="2198670"/>
            <a:ext cx="12192000" cy="24863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DE5FE107-402F-8CC8-0487-8F760B3E139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pic>
        <p:nvPicPr>
          <p:cNvPr id="6" name="Drops_24_05">
            <a:hlinkClick r:id="" action="ppaction://media"/>
            <a:extLst>
              <a:ext uri="{FF2B5EF4-FFF2-40B4-BE49-F238E27FC236}">
                <a16:creationId xmlns:a16="http://schemas.microsoft.com/office/drawing/2014/main" id="{63B179CE-2FE5-83AD-CF46-C2F594941F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6396" y="133564"/>
            <a:ext cx="3382649" cy="6013598"/>
          </a:xfrm>
          <a:prstGeom prst="rect">
            <a:avLst/>
          </a:prstGeom>
        </p:spPr>
      </p:pic>
      <p:pic>
        <p:nvPicPr>
          <p:cNvPr id="3" name="Picture 2" descr="A picture containing black, darkness&#10;&#10;Description automatically generated">
            <a:extLst>
              <a:ext uri="{FF2B5EF4-FFF2-40B4-BE49-F238E27FC236}">
                <a16:creationId xmlns:a16="http://schemas.microsoft.com/office/drawing/2014/main" id="{13B784BB-B292-3802-CCB3-A2E38030B1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8121" y="2902831"/>
            <a:ext cx="2655266" cy="856304"/>
          </a:xfrm>
          <a:prstGeom prst="rect">
            <a:avLst/>
          </a:prstGeom>
        </p:spPr>
      </p:pic>
    </p:spTree>
    <p:extLst>
      <p:ext uri="{BB962C8B-B14F-4D97-AF65-F5344CB8AC3E}">
        <p14:creationId xmlns:p14="http://schemas.microsoft.com/office/powerpoint/2010/main" val="1318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E239FE-F7A1-EC8E-D09A-A6636C9AB1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sp>
        <p:nvSpPr>
          <p:cNvPr id="4" name="Title 3">
            <a:extLst>
              <a:ext uri="{FF2B5EF4-FFF2-40B4-BE49-F238E27FC236}">
                <a16:creationId xmlns:a16="http://schemas.microsoft.com/office/drawing/2014/main" id="{3D1CF46A-2DC6-1E73-A2DA-4AFEF077191B}"/>
              </a:ext>
            </a:extLst>
          </p:cNvPr>
          <p:cNvSpPr>
            <a:spLocks noGrp="1"/>
          </p:cNvSpPr>
          <p:nvPr>
            <p:ph type="title"/>
          </p:nvPr>
        </p:nvSpPr>
        <p:spPr>
          <a:xfrm>
            <a:off x="5428889" y="350773"/>
            <a:ext cx="6468360" cy="699113"/>
          </a:xfrm>
        </p:spPr>
        <p:txBody>
          <a:bodyPr/>
          <a:lstStyle/>
          <a:p>
            <a:r>
              <a:rPr lang="es-MX" sz="2800" dirty="0"/>
              <a:t>Novage+ Proceuticals </a:t>
            </a:r>
            <a:r>
              <a:rPr lang="es-MX" sz="2800" dirty="0" err="1"/>
              <a:t>Power</a:t>
            </a:r>
            <a:r>
              <a:rPr lang="es-MX" sz="2800" dirty="0"/>
              <a:t> </a:t>
            </a:r>
            <a:r>
              <a:rPr lang="es-MX" sz="2800" dirty="0" err="1"/>
              <a:t>Drops</a:t>
            </a:r>
            <a:r>
              <a:rPr lang="es-MX" sz="2800" dirty="0"/>
              <a:t> </a:t>
            </a:r>
            <a:br>
              <a:rPr lang="es-MX" sz="2800" dirty="0"/>
            </a:br>
            <a:r>
              <a:rPr lang="es-MX" sz="2800" dirty="0"/>
              <a:t>24h  Intensa Hidratación</a:t>
            </a:r>
            <a:endParaRPr lang="es-MX" dirty="0"/>
          </a:p>
        </p:txBody>
      </p:sp>
      <p:sp>
        <p:nvSpPr>
          <p:cNvPr id="14" name="Rectangle 13">
            <a:extLst>
              <a:ext uri="{FF2B5EF4-FFF2-40B4-BE49-F238E27FC236}">
                <a16:creationId xmlns:a16="http://schemas.microsoft.com/office/drawing/2014/main" id="{35A0E7AC-0B83-DC0D-92D7-5F0385C5F6A8}"/>
              </a:ext>
            </a:extLst>
          </p:cNvPr>
          <p:cNvSpPr/>
          <p:nvPr/>
        </p:nvSpPr>
        <p:spPr>
          <a:xfrm>
            <a:off x="5869533" y="1409588"/>
            <a:ext cx="4023767" cy="699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s-MX" b="1" dirty="0">
                <a:solidFill>
                  <a:srgbClr val="646569"/>
                </a:solidFill>
                <a:latin typeface="Arial"/>
              </a:rPr>
              <a:t>Úsalo como Pre- serum o serum</a:t>
            </a:r>
          </a:p>
          <a:p>
            <a:pPr defTabSz="914377">
              <a:defRPr/>
            </a:pPr>
            <a:r>
              <a:rPr lang="es-MX" dirty="0">
                <a:solidFill>
                  <a:srgbClr val="646569"/>
                </a:solidFill>
                <a:latin typeface="Arial"/>
              </a:rPr>
              <a:t>Boost de hidratación ultra potente</a:t>
            </a:r>
          </a:p>
        </p:txBody>
      </p:sp>
      <p:sp>
        <p:nvSpPr>
          <p:cNvPr id="16" name="TextBox 15">
            <a:extLst>
              <a:ext uri="{FF2B5EF4-FFF2-40B4-BE49-F238E27FC236}">
                <a16:creationId xmlns:a16="http://schemas.microsoft.com/office/drawing/2014/main" id="{611AEF0F-B0B3-6A94-B867-20E1C95019D5}"/>
              </a:ext>
            </a:extLst>
          </p:cNvPr>
          <p:cNvSpPr txBox="1"/>
          <p:nvPr/>
        </p:nvSpPr>
        <p:spPr>
          <a:xfrm>
            <a:off x="5869533" y="5700227"/>
            <a:ext cx="5195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30000" noProof="0" dirty="0">
                <a:ln>
                  <a:noFill/>
                </a:ln>
                <a:solidFill>
                  <a:srgbClr val="646569"/>
                </a:solidFill>
                <a:effectLst/>
                <a:uLnTx/>
                <a:uFillTx/>
                <a:latin typeface="Arial"/>
                <a:ea typeface="+mn-ea"/>
                <a:cs typeface="+mn-cs"/>
              </a:rPr>
              <a:t>Δ </a:t>
            </a:r>
            <a:r>
              <a:rPr kumimoji="0" lang="es-MX" sz="1200" b="0" i="0" u="none" strike="noStrike" kern="1200" cap="none" spc="0" normalizeH="0" baseline="0" noProof="0" dirty="0">
                <a:ln>
                  <a:noFill/>
                </a:ln>
                <a:solidFill>
                  <a:srgbClr val="646569"/>
                </a:solidFill>
                <a:effectLst/>
                <a:uLnTx/>
                <a:uFillTx/>
                <a:latin typeface="Arial"/>
                <a:ea typeface="+mn-ea"/>
                <a:cs typeface="+mn-cs"/>
              </a:rPr>
              <a:t>clínicamente probado.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646569"/>
                </a:solidFill>
                <a:effectLst/>
                <a:uLnTx/>
                <a:uFillTx/>
                <a:latin typeface="Arial"/>
                <a:ea typeface="+mn-ea"/>
                <a:cs typeface="+mn-cs"/>
              </a:rPr>
              <a:t>*</a:t>
            </a:r>
            <a:r>
              <a:rPr lang="es-MX" sz="1200" dirty="0">
                <a:solidFill>
                  <a:srgbClr val="646569"/>
                </a:solidFill>
                <a:latin typeface="Arial"/>
              </a:rPr>
              <a:t>Prueba de consumidor</a:t>
            </a:r>
            <a:r>
              <a:rPr kumimoji="0" lang="en-US" sz="1200" b="0" i="0" u="none" strike="noStrike" kern="1200" cap="none" spc="0" normalizeH="0" baseline="0" noProof="0" dirty="0">
                <a:ln>
                  <a:noFill/>
                </a:ln>
                <a:solidFill>
                  <a:srgbClr val="646569"/>
                </a:solidFill>
                <a:effectLst/>
                <a:uLnTx/>
                <a:uFillTx/>
                <a:latin typeface="Arial"/>
                <a:ea typeface="+mn-ea"/>
                <a:cs typeface="+mn-cs"/>
              </a:rPr>
              <a:t>. </a:t>
            </a:r>
          </a:p>
        </p:txBody>
      </p:sp>
      <p:sp>
        <p:nvSpPr>
          <p:cNvPr id="5" name="TextBox 4">
            <a:extLst>
              <a:ext uri="{FF2B5EF4-FFF2-40B4-BE49-F238E27FC236}">
                <a16:creationId xmlns:a16="http://schemas.microsoft.com/office/drawing/2014/main" id="{EFCF4A4A-1372-93B1-51F6-87B3E498E44C}"/>
              </a:ext>
            </a:extLst>
          </p:cNvPr>
          <p:cNvSpPr txBox="1"/>
          <p:nvPr/>
        </p:nvSpPr>
        <p:spPr>
          <a:xfrm>
            <a:off x="5869533" y="2294411"/>
            <a:ext cx="4900067" cy="830997"/>
          </a:xfrm>
          <a:prstGeom prst="rect">
            <a:avLst/>
          </a:prstGeom>
          <a:noFill/>
        </p:spPr>
        <p:txBody>
          <a:bodyPr wrap="square" rtlCol="0">
            <a:spAutoFit/>
          </a:bodyPr>
          <a:lstStyle/>
          <a:p>
            <a:r>
              <a:rPr lang="es-MX" sz="2400" b="1" spc="5" dirty="0"/>
              <a:t>24 HORAS DE HIDRATACION </a:t>
            </a:r>
            <a:r>
              <a:rPr lang="es-MX" sz="2400" spc="5" baseline="30000" dirty="0"/>
              <a:t>Δ</a:t>
            </a:r>
          </a:p>
          <a:p>
            <a:r>
              <a:rPr lang="es-MX" sz="2400" b="1" spc="5" dirty="0"/>
              <a:t>Clínicamente probado</a:t>
            </a:r>
            <a:endParaRPr lang="es-MX" sz="2400" spc="5" baseline="30000" dirty="0"/>
          </a:p>
        </p:txBody>
      </p:sp>
      <p:sp>
        <p:nvSpPr>
          <p:cNvPr id="6" name="TextBox 5">
            <a:extLst>
              <a:ext uri="{FF2B5EF4-FFF2-40B4-BE49-F238E27FC236}">
                <a16:creationId xmlns:a16="http://schemas.microsoft.com/office/drawing/2014/main" id="{F0F35F0E-E23A-E90B-6E3C-86A397141899}"/>
              </a:ext>
            </a:extLst>
          </p:cNvPr>
          <p:cNvSpPr txBox="1"/>
          <p:nvPr/>
        </p:nvSpPr>
        <p:spPr>
          <a:xfrm>
            <a:off x="5869533" y="3196432"/>
            <a:ext cx="6052177" cy="2347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defTabSz="914377">
              <a:defRPr b="1">
                <a:solidFill>
                  <a:srgbClr val="646569"/>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s-MX" sz="2400" dirty="0"/>
          </a:p>
          <a:p>
            <a:r>
              <a:rPr lang="es-MX" sz="2200" dirty="0"/>
              <a:t>Sistema de Hidratación Inteligente</a:t>
            </a:r>
          </a:p>
          <a:p>
            <a:r>
              <a:rPr lang="es-MX" sz="2200" dirty="0"/>
              <a:t>Ácido Poli glutámico + Concentrado de algas Rojas </a:t>
            </a:r>
          </a:p>
          <a:p>
            <a:pPr marL="457189" indent="-457189">
              <a:lnSpc>
                <a:spcPct val="90000"/>
              </a:lnSpc>
              <a:spcBef>
                <a:spcPts val="1000"/>
              </a:spcBef>
              <a:buSzPct val="110000"/>
              <a:buFont typeface="System Font Regular"/>
              <a:buChar char="+"/>
              <a:defRPr/>
            </a:pPr>
            <a:r>
              <a:rPr lang="es-MX" b="0" dirty="0"/>
              <a:t>Reduce la apariencia de líneas finas y arrugas. *</a:t>
            </a:r>
          </a:p>
          <a:p>
            <a:pPr marL="457189" indent="-457189">
              <a:lnSpc>
                <a:spcPct val="90000"/>
              </a:lnSpc>
              <a:spcBef>
                <a:spcPts val="1000"/>
              </a:spcBef>
              <a:buSzPct val="110000"/>
              <a:buFont typeface="System Font Regular"/>
              <a:buChar char="+"/>
              <a:defRPr/>
            </a:pPr>
            <a:r>
              <a:rPr lang="es-MX" b="0" dirty="0"/>
              <a:t>Mejora la textura, suavidad y tersura de la piel.*</a:t>
            </a:r>
          </a:p>
          <a:p>
            <a:pPr marL="457189" indent="-457189">
              <a:lnSpc>
                <a:spcPct val="90000"/>
              </a:lnSpc>
              <a:spcBef>
                <a:spcPts val="1000"/>
              </a:spcBef>
              <a:buSzPct val="110000"/>
              <a:buFont typeface="System Font Regular"/>
              <a:buChar char="+"/>
              <a:defRPr/>
            </a:pPr>
            <a:r>
              <a:rPr lang="es-MX" b="0" dirty="0"/>
              <a:t>La elasticidad de la piel se siente mejorada*</a:t>
            </a:r>
          </a:p>
          <a:p>
            <a:endParaRPr lang="en-US" dirty="0"/>
          </a:p>
        </p:txBody>
      </p:sp>
      <p:pic>
        <p:nvPicPr>
          <p:cNvPr id="8" name="Picture Placeholder 8" descr="A close up of a liquid&#10;&#10;Description automatically generated with low confidence">
            <a:extLst>
              <a:ext uri="{FF2B5EF4-FFF2-40B4-BE49-F238E27FC236}">
                <a16:creationId xmlns:a16="http://schemas.microsoft.com/office/drawing/2014/main" id="{9F0EDCBF-7F3D-FE21-CB06-4B89059DA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038"/>
            <a:ext cx="5152854" cy="6038688"/>
          </a:xfrm>
          <a:prstGeom prst="rect">
            <a:avLst/>
          </a:prstGeom>
        </p:spPr>
      </p:pic>
    </p:spTree>
    <p:extLst>
      <p:ext uri="{BB962C8B-B14F-4D97-AF65-F5344CB8AC3E}">
        <p14:creationId xmlns:p14="http://schemas.microsoft.com/office/powerpoint/2010/main" val="1302581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257CB-503C-A483-DB47-5EE0A22F3B10}"/>
              </a:ext>
            </a:extLst>
          </p:cNvPr>
          <p:cNvSpPr>
            <a:spLocks noGrp="1"/>
          </p:cNvSpPr>
          <p:nvPr>
            <p:ph type="title"/>
          </p:nvPr>
        </p:nvSpPr>
        <p:spPr>
          <a:xfrm>
            <a:off x="276296" y="-97472"/>
            <a:ext cx="6863346" cy="781831"/>
          </a:xfrm>
        </p:spPr>
        <p:txBody>
          <a:bodyPr/>
          <a:lstStyle/>
          <a:p>
            <a:r>
              <a:rPr lang="es-MX" dirty="0"/>
              <a:t>El Poder del ácido Poli glutámico</a:t>
            </a:r>
            <a:endParaRPr lang="en-US" dirty="0"/>
          </a:p>
        </p:txBody>
      </p:sp>
      <p:sp>
        <p:nvSpPr>
          <p:cNvPr id="23" name="TextBox 22">
            <a:extLst>
              <a:ext uri="{FF2B5EF4-FFF2-40B4-BE49-F238E27FC236}">
                <a16:creationId xmlns:a16="http://schemas.microsoft.com/office/drawing/2014/main" id="{B977EDCE-545D-6884-128B-6BD0B4188C78}"/>
              </a:ext>
            </a:extLst>
          </p:cNvPr>
          <p:cNvSpPr txBox="1"/>
          <p:nvPr/>
        </p:nvSpPr>
        <p:spPr>
          <a:xfrm>
            <a:off x="491420" y="5918865"/>
            <a:ext cx="3022600" cy="261610"/>
          </a:xfrm>
          <a:prstGeom prst="rect">
            <a:avLst/>
          </a:prstGeom>
          <a:noFill/>
        </p:spPr>
        <p:txBody>
          <a:bodyPr wrap="square" rtlCol="0">
            <a:spAutoFit/>
          </a:bodyPr>
          <a:lstStyle/>
          <a:p>
            <a:r>
              <a:rPr lang="es-419" sz="1050"/>
              <a:t>*Consumer test</a:t>
            </a:r>
            <a:endParaRPr lang="en-US" sz="1050"/>
          </a:p>
        </p:txBody>
      </p:sp>
      <p:sp>
        <p:nvSpPr>
          <p:cNvPr id="5" name="TextBox 4">
            <a:extLst>
              <a:ext uri="{FF2B5EF4-FFF2-40B4-BE49-F238E27FC236}">
                <a16:creationId xmlns:a16="http://schemas.microsoft.com/office/drawing/2014/main" id="{DF7AF6DF-14B1-67C8-5A3E-6EEE72AFE796}"/>
              </a:ext>
            </a:extLst>
          </p:cNvPr>
          <p:cNvSpPr txBox="1"/>
          <p:nvPr/>
        </p:nvSpPr>
        <p:spPr>
          <a:xfrm>
            <a:off x="491420" y="1475740"/>
            <a:ext cx="5744280" cy="2523768"/>
          </a:xfrm>
          <a:prstGeom prst="rect">
            <a:avLst/>
          </a:prstGeom>
          <a:noFill/>
        </p:spPr>
        <p:txBody>
          <a:bodyPr wrap="square" rtlCol="0">
            <a:spAutoFit/>
          </a:bodyPr>
          <a:lstStyle/>
          <a:p>
            <a:r>
              <a:rPr lang="en-US" sz="2400" b="1" dirty="0">
                <a:solidFill>
                  <a:srgbClr val="646569"/>
                </a:solidFill>
                <a:latin typeface="Arial"/>
              </a:rPr>
              <a:t>ÁCIDO POLIGLUTÁMICO</a:t>
            </a:r>
          </a:p>
          <a:p>
            <a:endParaRPr lang="en-US" sz="2200" dirty="0"/>
          </a:p>
          <a:p>
            <a:r>
              <a:rPr lang="es-MX" sz="2200" dirty="0"/>
              <a:t>Puede contener hasta </a:t>
            </a:r>
            <a:r>
              <a:rPr lang="es-MX" sz="2200" b="1" dirty="0"/>
              <a:t>4000 veces </a:t>
            </a:r>
            <a:r>
              <a:rPr lang="es-MX" sz="2200" dirty="0"/>
              <a:t>su propio peso en agua.</a:t>
            </a:r>
          </a:p>
          <a:p>
            <a:endParaRPr lang="en-US" sz="2400" dirty="0"/>
          </a:p>
          <a:p>
            <a:r>
              <a:rPr lang="es-MX" sz="2200" dirty="0"/>
              <a:t>Agente humectante </a:t>
            </a:r>
            <a:r>
              <a:rPr lang="es-MX" sz="2200" b="1" dirty="0"/>
              <a:t>4 veces superior </a:t>
            </a:r>
            <a:r>
              <a:rPr lang="es-MX" sz="2200" dirty="0"/>
              <a:t>que el del ácido hialurónico.</a:t>
            </a:r>
            <a:endParaRPr lang="en-US" sz="2000" dirty="0"/>
          </a:p>
        </p:txBody>
      </p:sp>
      <p:pic>
        <p:nvPicPr>
          <p:cNvPr id="3" name="Picture Placeholder 5">
            <a:extLst>
              <a:ext uri="{FF2B5EF4-FFF2-40B4-BE49-F238E27FC236}">
                <a16:creationId xmlns:a16="http://schemas.microsoft.com/office/drawing/2014/main" id="{F2FB0B2C-D151-E5D0-5DF7-868EE928EC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8202" y="270038"/>
            <a:ext cx="5143798" cy="6038688"/>
          </a:xfrm>
          <a:prstGeom prst="rect">
            <a:avLst/>
          </a:prstGeom>
        </p:spPr>
      </p:pic>
      <p:sp>
        <p:nvSpPr>
          <p:cNvPr id="10" name="Slide Number Placeholder 2">
            <a:extLst>
              <a:ext uri="{FF2B5EF4-FFF2-40B4-BE49-F238E27FC236}">
                <a16:creationId xmlns:a16="http://schemas.microsoft.com/office/drawing/2014/main" id="{684A585E-201F-39BE-BA0B-140681AD39DE}"/>
              </a:ext>
            </a:extLst>
          </p:cNvPr>
          <p:cNvSpPr>
            <a:spLocks noGrp="1"/>
          </p:cNvSpPr>
          <p:nvPr>
            <p:ph type="sldNum" sz="quarter" idx="12"/>
          </p:nvPr>
        </p:nvSpPr>
        <p:spPr>
          <a:xfrm>
            <a:off x="11369993" y="6456998"/>
            <a:ext cx="271144" cy="1752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2B5CF4-79E2-4BCE-8F81-53ED60D4893F}" type="slidenum">
              <a:rPr kumimoji="0" lang="en-US" sz="800" b="0" i="0" u="none" strike="noStrike" kern="1200" cap="none" spc="0" normalizeH="0" baseline="0" noProof="0" smtClean="0">
                <a:ln>
                  <a:noFill/>
                </a:ln>
                <a:solidFill>
                  <a:srgbClr val="64656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646569"/>
              </a:solidFill>
              <a:effectLst/>
              <a:uLnTx/>
              <a:uFillTx/>
              <a:latin typeface="Arial"/>
              <a:ea typeface="+mn-ea"/>
              <a:cs typeface="+mn-cs"/>
            </a:endParaRPr>
          </a:p>
        </p:txBody>
      </p:sp>
    </p:spTree>
    <p:extLst>
      <p:ext uri="{BB962C8B-B14F-4D97-AF65-F5344CB8AC3E}">
        <p14:creationId xmlns:p14="http://schemas.microsoft.com/office/powerpoint/2010/main" val="1424802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riflame">
  <a:themeElements>
    <a:clrScheme name="Custom 6">
      <a:dk1>
        <a:srgbClr val="646569"/>
      </a:dk1>
      <a:lt1>
        <a:srgbClr val="FFFFFF"/>
      </a:lt1>
      <a:dk2>
        <a:srgbClr val="B9B6B8"/>
      </a:dk2>
      <a:lt2>
        <a:srgbClr val="E6E5DF"/>
      </a:lt2>
      <a:accent1>
        <a:srgbClr val="B9B6B8"/>
      </a:accent1>
      <a:accent2>
        <a:srgbClr val="B9B6B8"/>
      </a:accent2>
      <a:accent3>
        <a:srgbClr val="CBC2BC"/>
      </a:accent3>
      <a:accent4>
        <a:srgbClr val="CBC2BC"/>
      </a:accent4>
      <a:accent5>
        <a:srgbClr val="D6CEC8"/>
      </a:accent5>
      <a:accent6>
        <a:srgbClr val="E6E5DF"/>
      </a:accent6>
      <a:hlink>
        <a:srgbClr val="89A9D9"/>
      </a:hlink>
      <a:folHlink>
        <a:srgbClr val="B3C6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3" id="{1EAB47DC-A426-FB4B-BE5A-7C2E5EF3E44A}" vid="{68D61E60-230E-564B-8DE2-E8A695126F6F}"/>
    </a:ext>
  </a:extLst>
</a:theme>
</file>

<file path=ppt/theme/theme2.xml><?xml version="1.0" encoding="utf-8"?>
<a:theme xmlns:a="http://schemas.openxmlformats.org/drawingml/2006/main" name="1_Oriflame">
  <a:themeElements>
    <a:clrScheme name="Custom 6">
      <a:dk1>
        <a:srgbClr val="646569"/>
      </a:dk1>
      <a:lt1>
        <a:srgbClr val="FFFFFF"/>
      </a:lt1>
      <a:dk2>
        <a:srgbClr val="B9B6B8"/>
      </a:dk2>
      <a:lt2>
        <a:srgbClr val="E6E5DF"/>
      </a:lt2>
      <a:accent1>
        <a:srgbClr val="B9B6B8"/>
      </a:accent1>
      <a:accent2>
        <a:srgbClr val="B9B6B8"/>
      </a:accent2>
      <a:accent3>
        <a:srgbClr val="CBC2BC"/>
      </a:accent3>
      <a:accent4>
        <a:srgbClr val="CBC2BC"/>
      </a:accent4>
      <a:accent5>
        <a:srgbClr val="D6CEC8"/>
      </a:accent5>
      <a:accent6>
        <a:srgbClr val="E6E5DF"/>
      </a:accent6>
      <a:hlink>
        <a:srgbClr val="89A9D9"/>
      </a:hlink>
      <a:folHlink>
        <a:srgbClr val="B3C6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3" id="{1EAB47DC-A426-FB4B-BE5A-7C2E5EF3E44A}" vid="{68D61E60-230E-564B-8DE2-E8A695126F6F}"/>
    </a:ext>
  </a:extLst>
</a:theme>
</file>

<file path=ppt/theme/theme3.xml><?xml version="1.0" encoding="utf-8"?>
<a:theme xmlns:a="http://schemas.openxmlformats.org/drawingml/2006/main" name="12_Oriflame">
  <a:themeElements>
    <a:clrScheme name="Custom 6">
      <a:dk1>
        <a:srgbClr val="646569"/>
      </a:dk1>
      <a:lt1>
        <a:srgbClr val="FFFFFF"/>
      </a:lt1>
      <a:dk2>
        <a:srgbClr val="B9B6B8"/>
      </a:dk2>
      <a:lt2>
        <a:srgbClr val="E6E5DF"/>
      </a:lt2>
      <a:accent1>
        <a:srgbClr val="B9B6B8"/>
      </a:accent1>
      <a:accent2>
        <a:srgbClr val="B9B6B8"/>
      </a:accent2>
      <a:accent3>
        <a:srgbClr val="CBC2BC"/>
      </a:accent3>
      <a:accent4>
        <a:srgbClr val="CBC2BC"/>
      </a:accent4>
      <a:accent5>
        <a:srgbClr val="D6CEC8"/>
      </a:accent5>
      <a:accent6>
        <a:srgbClr val="E6E5DF"/>
      </a:accent6>
      <a:hlink>
        <a:srgbClr val="89A9D9"/>
      </a:hlink>
      <a:folHlink>
        <a:srgbClr val="B3C6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3" id="{1EAB47DC-A426-FB4B-BE5A-7C2E5EF3E44A}" vid="{68D61E60-230E-564B-8DE2-E8A695126F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510D3C2D829D40B7D60D27ACFDEF6D" ma:contentTypeVersion="15" ma:contentTypeDescription="Create a new document." ma:contentTypeScope="" ma:versionID="9dacaf48035f03e06945e792724acf82">
  <xsd:schema xmlns:xsd="http://www.w3.org/2001/XMLSchema" xmlns:xs="http://www.w3.org/2001/XMLSchema" xmlns:p="http://schemas.microsoft.com/office/2006/metadata/properties" xmlns:ns2="bf60c346-1e67-4508-8442-b6ccec2a4c8b" xmlns:ns3="fae21da2-b481-41f4-b72c-d89924e1895a" targetNamespace="http://schemas.microsoft.com/office/2006/metadata/properties" ma:root="true" ma:fieldsID="b2805958a135b7c96f02de5503398d8b" ns2:_="" ns3:_="">
    <xsd:import namespace="bf60c346-1e67-4508-8442-b6ccec2a4c8b"/>
    <xsd:import namespace="fae21da2-b481-41f4-b72c-d89924e189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60c346-1e67-4508-8442-b6ccec2a4c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3ea1d95-7e64-4d37-8b19-3260a0a34b7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e21da2-b481-41f4-b72c-d89924e1895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ed875e9-0e1e-4dc3-be55-956cc428dddf}" ma:internalName="TaxCatchAll" ma:showField="CatchAllData" ma:web="fae21da2-b481-41f4-b72c-d89924e189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60c346-1e67-4508-8442-b6ccec2a4c8b">
      <Terms xmlns="http://schemas.microsoft.com/office/infopath/2007/PartnerControls"/>
    </lcf76f155ced4ddcb4097134ff3c332f>
    <TaxCatchAll xmlns="fae21da2-b481-41f4-b72c-d89924e1895a" xsi:nil="true"/>
  </documentManagement>
</p:properties>
</file>

<file path=customXml/itemProps1.xml><?xml version="1.0" encoding="utf-8"?>
<ds:datastoreItem xmlns:ds="http://schemas.openxmlformats.org/officeDocument/2006/customXml" ds:itemID="{C47A0C61-F7A7-4F45-91E5-A0854FAF5D85}">
  <ds:schemaRefs>
    <ds:schemaRef ds:uri="bf60c346-1e67-4508-8442-b6ccec2a4c8b"/>
    <ds:schemaRef ds:uri="fae21da2-b481-41f4-b72c-d89924e189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60B281-2EC4-439F-9B4A-5F51379330DF}">
  <ds:schemaRefs>
    <ds:schemaRef ds:uri="http://schemas.microsoft.com/sharepoint/v3/contenttype/forms"/>
  </ds:schemaRefs>
</ds:datastoreItem>
</file>

<file path=customXml/itemProps3.xml><?xml version="1.0" encoding="utf-8"?>
<ds:datastoreItem xmlns:ds="http://schemas.openxmlformats.org/officeDocument/2006/customXml" ds:itemID="{5EFDDA58-7C0B-437A-807B-02FBFE03927F}">
  <ds:schemaRefs>
    <ds:schemaRef ds:uri="bf60c346-1e67-4508-8442-b6ccec2a4c8b"/>
    <ds:schemaRef ds:uri="fae21da2-b481-41f4-b72c-d89924e189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2276</TotalTime>
  <Words>2109</Words>
  <Application>Microsoft Office PowerPoint</Application>
  <PresentationFormat>Panorámica</PresentationFormat>
  <Paragraphs>176</Paragraphs>
  <Slides>16</Slides>
  <Notes>10</Notes>
  <HiddenSlides>0</HiddenSlides>
  <MMClips>1</MMClips>
  <ScaleCrop>false</ScaleCrop>
  <HeadingPairs>
    <vt:vector size="8" baseType="variant">
      <vt:variant>
        <vt:lpstr>Fuentes usadas</vt:lpstr>
      </vt:variant>
      <vt:variant>
        <vt:i4>5</vt:i4>
      </vt:variant>
      <vt:variant>
        <vt:lpstr>Tema</vt:lpstr>
      </vt:variant>
      <vt:variant>
        <vt:i4>3</vt:i4>
      </vt:variant>
      <vt:variant>
        <vt:lpstr>Servidores OLE incrustados</vt:lpstr>
      </vt:variant>
      <vt:variant>
        <vt:i4>1</vt:i4>
      </vt:variant>
      <vt:variant>
        <vt:lpstr>Títulos de diapositiva</vt:lpstr>
      </vt:variant>
      <vt:variant>
        <vt:i4>16</vt:i4>
      </vt:variant>
    </vt:vector>
  </HeadingPairs>
  <TitlesOfParts>
    <vt:vector size="25" baseType="lpstr">
      <vt:lpstr>Arial</vt:lpstr>
      <vt:lpstr>Avenir Next Regular</vt:lpstr>
      <vt:lpstr>Calibri</vt:lpstr>
      <vt:lpstr>Oriflame Sans</vt:lpstr>
      <vt:lpstr>System Font Regular</vt:lpstr>
      <vt:lpstr>Oriflame</vt:lpstr>
      <vt:lpstr>1_Oriflame</vt:lpstr>
      <vt:lpstr>12_Oriflame</vt:lpstr>
      <vt:lpstr>Diapositiva de think-cell</vt:lpstr>
      <vt:lpstr>Presentación de PowerPoint</vt:lpstr>
      <vt:lpstr>Presentación de PowerPoint</vt:lpstr>
      <vt:lpstr>Presentación de PowerPoint</vt:lpstr>
      <vt:lpstr>¿Qué ocurre en la piel?</vt:lpstr>
      <vt:lpstr>Presentación de PowerPoint</vt:lpstr>
      <vt:lpstr>Nuestra Solución</vt:lpstr>
      <vt:lpstr>Presentación de PowerPoint</vt:lpstr>
      <vt:lpstr>Novage+ Proceuticals Power Drops  24h  Intensa Hidratación</vt:lpstr>
      <vt:lpstr>El Poder del ácido Poli glutámico</vt:lpstr>
      <vt:lpstr>Presentación de PowerPoint</vt:lpstr>
      <vt:lpstr>Presentación de PowerPoint</vt:lpstr>
      <vt:lpstr>¿Cómo usarlo?</vt:lpstr>
      <vt:lpstr>Q&amp;A</vt:lpstr>
      <vt:lpstr>Novage+ Proceuticals Power Drops  24h  Intensa Hidratación</vt:lpstr>
      <vt:lpstr>¿Cuándo debo usarlo? ¿Por la mañana? ¿O por la noche? Si lo usas como sérum o pre-suero, por la mañana y por la noche   ¿Puedo exponerme al sol mientras lo uso? Sí, pero siempre recomendamos utilizar Novage Day Shield SPF 50 todos los días, después de aplicar la rutina diaria, cuando se exponga al sol.   ¿Cuánto dura? Puede utilizar 2-3 gotas por uso dos veces al día. Si lo haces, te durará de 2 a 3 meses.   ¿Puedo mezclarlo con mi crema de día o de noche? No, no está destinado a ser mezclado. Lo mejor es aplicarlo directamente sobre la piel.</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PPT template</dc:title>
  <dc:subject/>
  <dc:creator>Lindelow, Saga</dc:creator>
  <cp:keywords/>
  <dc:description/>
  <cp:lastModifiedBy>Mendez, Stephanie [External]</cp:lastModifiedBy>
  <cp:revision>8</cp:revision>
  <dcterms:created xsi:type="dcterms:W3CDTF">2022-07-14T14:26:05Z</dcterms:created>
  <dcterms:modified xsi:type="dcterms:W3CDTF">2023-10-10T05:58:24Z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0x0101007CFC05E20F7539458572A289AB3D06DC</vt:lpwstr>
  </property>
  <property fmtid="{D5CDD505-2E9C-101B-9397-08002B2CF9AE}" pid="3" name="MSIP_Label_b029aa55-c717-49c7-96ad-42e953bc7712_Enabled">
    <vt:lpwstr>true</vt:lpwstr>
  </property>
  <property fmtid="{D5CDD505-2E9C-101B-9397-08002B2CF9AE}" pid="4" name="MSIP_Label_b029aa55-c717-49c7-96ad-42e953bc7712_SetDate">
    <vt:lpwstr>2022-01-13T13:23:21Z</vt:lpwstr>
  </property>
  <property fmtid="{D5CDD505-2E9C-101B-9397-08002B2CF9AE}" pid="5" name="MSIP_Label_b029aa55-c717-49c7-96ad-42e953bc7712_Method">
    <vt:lpwstr>Standard</vt:lpwstr>
  </property>
  <property fmtid="{D5CDD505-2E9C-101B-9397-08002B2CF9AE}" pid="6" name="MSIP_Label_b029aa55-c717-49c7-96ad-42e953bc7712_Name">
    <vt:lpwstr>b029aa55-c717-49c7-96ad-42e953bc7712</vt:lpwstr>
  </property>
  <property fmtid="{D5CDD505-2E9C-101B-9397-08002B2CF9AE}" pid="7" name="MSIP_Label_b029aa55-c717-49c7-96ad-42e953bc7712_SiteId">
    <vt:lpwstr>e46bc88e-1a4b-44ff-a158-1b9f7eb4561e</vt:lpwstr>
  </property>
  <property fmtid="{D5CDD505-2E9C-101B-9397-08002B2CF9AE}" pid="8" name="MSIP_Label_b029aa55-c717-49c7-96ad-42e953bc7712_ActionId">
    <vt:lpwstr>f2bf6a4d-a009-4baf-9657-99c3dd7a9617</vt:lpwstr>
  </property>
  <property fmtid="{D5CDD505-2E9C-101B-9397-08002B2CF9AE}" pid="9" name="MSIP_Label_b029aa55-c717-49c7-96ad-42e953bc7712_ContentBits">
    <vt:lpwstr>0</vt:lpwstr>
  </property>
</Properties>
</file>