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88"/>
  </p:normalViewPr>
  <p:slideViewPr>
    <p:cSldViewPr snapToGrid="0">
      <p:cViewPr varScale="1">
        <p:scale>
          <a:sx n="102" d="100"/>
          <a:sy n="102" d="100"/>
        </p:scale>
        <p:origin x="176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D90F7-CFB3-0F4E-BB4F-12EA52F80DCC}" type="datetimeFigureOut">
              <a:rPr lang="es-MX" smtClean="0"/>
              <a:t>11/01/2024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3C40-A6B5-8340-950B-D689BFABB0F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9965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D90F7-CFB3-0F4E-BB4F-12EA52F80DCC}" type="datetimeFigureOut">
              <a:rPr lang="es-MX" smtClean="0"/>
              <a:t>11/01/2024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3C40-A6B5-8340-950B-D689BFABB0F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6978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D90F7-CFB3-0F4E-BB4F-12EA52F80DCC}" type="datetimeFigureOut">
              <a:rPr lang="es-MX" smtClean="0"/>
              <a:t>11/01/2024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3C40-A6B5-8340-950B-D689BFABB0F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041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D90F7-CFB3-0F4E-BB4F-12EA52F80DCC}" type="datetimeFigureOut">
              <a:rPr lang="es-MX" smtClean="0"/>
              <a:t>11/01/2024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3C40-A6B5-8340-950B-D689BFABB0F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5207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D90F7-CFB3-0F4E-BB4F-12EA52F80DCC}" type="datetimeFigureOut">
              <a:rPr lang="es-MX" smtClean="0"/>
              <a:t>11/01/2024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3C40-A6B5-8340-950B-D689BFABB0F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767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D90F7-CFB3-0F4E-BB4F-12EA52F80DCC}" type="datetimeFigureOut">
              <a:rPr lang="es-MX" smtClean="0"/>
              <a:t>11/01/2024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3C40-A6B5-8340-950B-D689BFABB0F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049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D90F7-CFB3-0F4E-BB4F-12EA52F80DCC}" type="datetimeFigureOut">
              <a:rPr lang="es-MX" smtClean="0"/>
              <a:t>11/01/2024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3C40-A6B5-8340-950B-D689BFABB0F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1620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D90F7-CFB3-0F4E-BB4F-12EA52F80DCC}" type="datetimeFigureOut">
              <a:rPr lang="es-MX" smtClean="0"/>
              <a:t>11/01/2024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3C40-A6B5-8340-950B-D689BFABB0F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3601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D90F7-CFB3-0F4E-BB4F-12EA52F80DCC}" type="datetimeFigureOut">
              <a:rPr lang="es-MX" smtClean="0"/>
              <a:t>11/01/2024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3C40-A6B5-8340-950B-D689BFABB0F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9365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D90F7-CFB3-0F4E-BB4F-12EA52F80DCC}" type="datetimeFigureOut">
              <a:rPr lang="es-MX" smtClean="0"/>
              <a:t>11/01/2024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3C40-A6B5-8340-950B-D689BFABB0F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258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D90F7-CFB3-0F4E-BB4F-12EA52F80DCC}" type="datetimeFigureOut">
              <a:rPr lang="es-MX" smtClean="0"/>
              <a:t>11/01/2024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3C40-A6B5-8340-950B-D689BFABB0F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2874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D90F7-CFB3-0F4E-BB4F-12EA52F80DCC}" type="datetimeFigureOut">
              <a:rPr lang="es-MX" smtClean="0"/>
              <a:t>11/01/2024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63C40-A6B5-8340-950B-D689BFABB0F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292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ED8F5E1-588A-F79D-33EB-76B4E7D32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40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BDD01EE3-11DA-B33A-1D9E-F65445B81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37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B4FFD6F-F935-5F9B-9E82-27AE2C9C0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77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74923D2-BE50-9527-E8D7-01D47BB05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85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1AF901F-12DC-3732-F61C-205D1D9C4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86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E54A2A5-2819-96F4-41E1-2E7EB4FC3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34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E3D0A78-48B7-4664-825A-763ACE13D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71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A44807E-BC9C-43F9-F0A6-7CE99ADE1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49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F5D89EB-C181-390B-FA67-AEA315446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80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2C153A-CEFD-207B-EAC2-036F38F91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67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976C49-969B-927D-A856-955D335E1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02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E37FA1F-EF06-2998-27C7-E58D603F3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14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085C356-63FA-D9C2-2CAF-0F81D38DF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41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346D587-8C38-2385-6325-AAEB87CCA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54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7B55F64-6000-26BD-2B5E-7E5DA76CD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20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88F9A9E-8C42-C56E-5F17-9F8B5EDE4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34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8594EE2-8C1F-2E7B-2536-23F70EB9A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73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7818343-F5EA-6915-AA0A-DBDD619DB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3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4EA6CA8-CFAA-7F04-3E69-6B4CDA093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42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043CC5D-0EB7-8CD5-27F6-9BEE3CFDA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66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870BBB-E959-C0EB-CBE9-8F45A4F21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96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92B279D-DFD6-14B6-FAA3-F265A268B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22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ECD1C21-218E-8164-E8C3-832AD97D6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67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D7F441B-660F-1637-6C54-412D76C8D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35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9934974-9272-2338-FC36-477B04078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85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21F3DBD-9A21-2CF5-0F4E-1F5655BE0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59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B2F12CA-C254-69BA-953C-CB2185B8E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869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27EAA15-9852-A91F-4D5B-69D61B5FA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537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BB1BBAF-6F86-FF57-696F-6A23BEB6D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718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75E6E58-C340-F4EE-B1B3-C730770F8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745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5A02D63-2455-FDEA-A0F9-C09B8577C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351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23CDD66-5C19-BFC6-0DED-E7AD6EDD6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405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1949BB2-B7A5-A162-F4A5-1555C4C46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58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BD3FAEE-774B-9647-00B9-D66F6CCEA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482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DE66B03-4A97-17A1-1344-6A5A72D8E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457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A1FB32E-8031-942D-781D-FA947CD58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90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8A5F2F1-D370-63CA-D8A5-045C1A06B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718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28FA332-68A2-196B-D28B-6762B975A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702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E28F6D9-6E2A-3D25-5A2C-FAD1B7419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693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0C259CE-BA19-ED2E-BD58-3018B6652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033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BA424BB-EE7B-2EAC-2095-6EEAAAEF4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923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FC964A2-DA10-CFB5-B4CD-2B75B6F8B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71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DAC4F06-D2B2-B527-B190-B07853B8B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75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1592FFA-1271-6B8B-1BC2-1C0690370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02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4CE1DA0-EA10-96E2-227A-78E8782D5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96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08567C1-0653-1850-AE01-45E46DF40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19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7E679C9-6CF7-90A4-01C8-CBE9C3067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248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</TotalTime>
  <Words>0</Words>
  <Application>Microsoft Office PowerPoint</Application>
  <PresentationFormat>On-screen Show (4:3)</PresentationFormat>
  <Paragraphs>0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Microsoft Office User</dc:creator>
  <cp:keywords/>
  <dc:description/>
  <cp:lastModifiedBy>Microsoft Office User</cp:lastModifiedBy>
  <cp:revision>16</cp:revision>
  <dcterms:created xsi:type="dcterms:W3CDTF">2023-12-14T17:39:35Z</dcterms:created>
  <dcterms:modified xsi:type="dcterms:W3CDTF">2024-01-11T21:39:18Z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029aa55-c717-49c7-96ad-42e953bc7712_Enabled">
    <vt:lpwstr>true</vt:lpwstr>
  </property>
  <property fmtid="{D5CDD505-2E9C-101B-9397-08002B2CF9AE}" pid="3" name="MSIP_Label_b029aa55-c717-49c7-96ad-42e953bc7712_SetDate">
    <vt:lpwstr>2023-12-14T20:51:05Z</vt:lpwstr>
  </property>
  <property fmtid="{D5CDD505-2E9C-101B-9397-08002B2CF9AE}" pid="4" name="MSIP_Label_b029aa55-c717-49c7-96ad-42e953bc7712_Method">
    <vt:lpwstr>Standard</vt:lpwstr>
  </property>
  <property fmtid="{D5CDD505-2E9C-101B-9397-08002B2CF9AE}" pid="5" name="MSIP_Label_b029aa55-c717-49c7-96ad-42e953bc7712_Name">
    <vt:lpwstr>b029aa55-c717-49c7-96ad-42e953bc7712</vt:lpwstr>
  </property>
  <property fmtid="{D5CDD505-2E9C-101B-9397-08002B2CF9AE}" pid="6" name="MSIP_Label_b029aa55-c717-49c7-96ad-42e953bc7712_SiteId">
    <vt:lpwstr>e46bc88e-1a4b-44ff-a158-1b9f7eb4561e</vt:lpwstr>
  </property>
  <property fmtid="{D5CDD505-2E9C-101B-9397-08002B2CF9AE}" pid="7" name="MSIP_Label_b029aa55-c717-49c7-96ad-42e953bc7712_ActionId">
    <vt:lpwstr>6180f01a-8a49-4dc4-8adb-fd99f87ebc9d</vt:lpwstr>
  </property>
  <property fmtid="{D5CDD505-2E9C-101B-9397-08002B2CF9AE}" pid="8" name="MSIP_Label_b029aa55-c717-49c7-96ad-42e953bc7712_ContentBits">
    <vt:lpwstr>0</vt:lpwstr>
  </property>
</Properties>
</file>