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E4DD51_A7B0994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FD385_A9318CBF.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7" r:id="rId5"/>
    <p:sldMasterId id="2147483796" r:id="rId6"/>
  </p:sldMasterIdLst>
  <p:notesMasterIdLst>
    <p:notesMasterId r:id="rId78"/>
  </p:notesMasterIdLst>
  <p:handoutMasterIdLst>
    <p:handoutMasterId r:id="rId79"/>
  </p:handoutMasterIdLst>
  <p:sldIdLst>
    <p:sldId id="2147473112" r:id="rId7"/>
    <p:sldId id="2147473113" r:id="rId8"/>
    <p:sldId id="2147473114" r:id="rId9"/>
    <p:sldId id="2147473115" r:id="rId10"/>
    <p:sldId id="260" r:id="rId11"/>
    <p:sldId id="2147473116" r:id="rId12"/>
    <p:sldId id="2147473117" r:id="rId13"/>
    <p:sldId id="2147473118" r:id="rId14"/>
    <p:sldId id="2147473119" r:id="rId15"/>
    <p:sldId id="2147473120" r:id="rId16"/>
    <p:sldId id="2147473121" r:id="rId17"/>
    <p:sldId id="2147473122" r:id="rId18"/>
    <p:sldId id="2147473105" r:id="rId19"/>
    <p:sldId id="2147473123" r:id="rId20"/>
    <p:sldId id="2147473124" r:id="rId21"/>
    <p:sldId id="2145705298" r:id="rId22"/>
    <p:sldId id="2145705300" r:id="rId23"/>
    <p:sldId id="2145705297" r:id="rId24"/>
    <p:sldId id="2147473125" r:id="rId25"/>
    <p:sldId id="2147473126" r:id="rId26"/>
    <p:sldId id="2147473127" r:id="rId27"/>
    <p:sldId id="2147473128" r:id="rId28"/>
    <p:sldId id="2147473129" r:id="rId29"/>
    <p:sldId id="2147473130" r:id="rId30"/>
    <p:sldId id="2147473131" r:id="rId31"/>
    <p:sldId id="2147473132" r:id="rId32"/>
    <p:sldId id="2147472261" r:id="rId33"/>
    <p:sldId id="4021" r:id="rId34"/>
    <p:sldId id="2147472279" r:id="rId35"/>
    <p:sldId id="2147473133" r:id="rId36"/>
    <p:sldId id="256" r:id="rId37"/>
    <p:sldId id="2147473134" r:id="rId38"/>
    <p:sldId id="2147473135" r:id="rId39"/>
    <p:sldId id="2147473136" r:id="rId40"/>
    <p:sldId id="2147473137" r:id="rId41"/>
    <p:sldId id="2147473138" r:id="rId42"/>
    <p:sldId id="2147473139" r:id="rId43"/>
    <p:sldId id="2147473140" r:id="rId44"/>
    <p:sldId id="2145705322" r:id="rId45"/>
    <p:sldId id="2147473106" r:id="rId46"/>
    <p:sldId id="2147473107" r:id="rId47"/>
    <p:sldId id="2147473108" r:id="rId48"/>
    <p:sldId id="2145705329" r:id="rId49"/>
    <p:sldId id="2145705330" r:id="rId50"/>
    <p:sldId id="2147473094" r:id="rId51"/>
    <p:sldId id="2145705334" r:id="rId52"/>
    <p:sldId id="2147472202" r:id="rId53"/>
    <p:sldId id="2147473145" r:id="rId54"/>
    <p:sldId id="2147472203" r:id="rId55"/>
    <p:sldId id="2147473146" r:id="rId56"/>
    <p:sldId id="2147472206" r:id="rId57"/>
    <p:sldId id="2147472213" r:id="rId58"/>
    <p:sldId id="2147472196" r:id="rId59"/>
    <p:sldId id="2147472224" r:id="rId60"/>
    <p:sldId id="2147472237" r:id="rId61"/>
    <p:sldId id="2147472228" r:id="rId62"/>
    <p:sldId id="2147472232" r:id="rId63"/>
    <p:sldId id="2147472238" r:id="rId64"/>
    <p:sldId id="2147472248" r:id="rId65"/>
    <p:sldId id="2147472247" r:id="rId66"/>
    <p:sldId id="2147472226" r:id="rId67"/>
    <p:sldId id="2147473111" r:id="rId68"/>
    <p:sldId id="2147472249" r:id="rId69"/>
    <p:sldId id="2147473141" r:id="rId70"/>
    <p:sldId id="2147473142" r:id="rId71"/>
    <p:sldId id="2147472268" r:id="rId72"/>
    <p:sldId id="2147472271" r:id="rId73"/>
    <p:sldId id="2147473103" r:id="rId74"/>
    <p:sldId id="2147473143" r:id="rId75"/>
    <p:sldId id="2147473144" r:id="rId76"/>
    <p:sldId id="2147473098" r:id="rId7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7C53A79-3341-4877-8009-CC64DC3751CA}">
          <p14:sldIdLst>
            <p14:sldId id="2147473112"/>
            <p14:sldId id="2147473113"/>
          </p14:sldIdLst>
        </p14:section>
        <p14:section name="This is Wellosophy" id="{C1862BEA-281D-45C8-A942-28FE820007AC}">
          <p14:sldIdLst>
            <p14:sldId id="2147473114"/>
            <p14:sldId id="2147473115"/>
            <p14:sldId id="260"/>
            <p14:sldId id="2147473116"/>
            <p14:sldId id="2147473117"/>
            <p14:sldId id="2147473118"/>
            <p14:sldId id="2147473119"/>
            <p14:sldId id="2147473120"/>
            <p14:sldId id="2147473121"/>
            <p14:sldId id="2147473122"/>
            <p14:sldId id="2147473105"/>
            <p14:sldId id="2147473123"/>
            <p14:sldId id="2147473124"/>
            <p14:sldId id="2145705298"/>
            <p14:sldId id="2145705300"/>
            <p14:sldId id="2145705297"/>
          </p14:sldIdLst>
        </p14:section>
        <p14:section name="Nutrition Philosophy" id="{37E36755-4B38-4894-A726-98A54FE3AA1C}">
          <p14:sldIdLst>
            <p14:sldId id="2147473125"/>
            <p14:sldId id="2147473126"/>
            <p14:sldId id="2147473127"/>
            <p14:sldId id="2147473128"/>
            <p14:sldId id="2147473129"/>
            <p14:sldId id="2147473130"/>
            <p14:sldId id="2147473131"/>
            <p14:sldId id="2147473132"/>
            <p14:sldId id="2147472261"/>
            <p14:sldId id="4021"/>
          </p14:sldIdLst>
        </p14:section>
        <p14:section name="Products" id="{CCA95BFB-309B-42C2-AC87-AB73A589E729}">
          <p14:sldIdLst>
            <p14:sldId id="2147472279"/>
            <p14:sldId id="2147473133"/>
          </p14:sldIdLst>
        </p14:section>
        <p14:section name="Meal Replacement for Weight Control Product training" id="{102EE054-04B5-41E0-8795-68D6414EEA13}">
          <p14:sldIdLst>
            <p14:sldId id="256"/>
            <p14:sldId id="2147473134"/>
            <p14:sldId id="2147473135"/>
            <p14:sldId id="2147473136"/>
            <p14:sldId id="2147473137"/>
            <p14:sldId id="2147473138"/>
            <p14:sldId id="2147473139"/>
            <p14:sldId id="2147473140"/>
          </p14:sldIdLst>
        </p14:section>
        <p14:section name="Wellness Pack" id="{0948EB96-F149-4C13-9A2E-E5A755624E18}">
          <p14:sldIdLst>
            <p14:sldId id="2145705322"/>
            <p14:sldId id="2147473106"/>
            <p14:sldId id="2147473107"/>
            <p14:sldId id="2147473108"/>
            <p14:sldId id="2145705329"/>
            <p14:sldId id="2145705330"/>
            <p14:sldId id="2147473094"/>
            <p14:sldId id="2145705334"/>
            <p14:sldId id="2147472202"/>
            <p14:sldId id="2147473145"/>
            <p14:sldId id="2147472203"/>
            <p14:sldId id="2147473146"/>
            <p14:sldId id="2147472206"/>
            <p14:sldId id="2147472213"/>
            <p14:sldId id="2147472196"/>
          </p14:sldIdLst>
        </p14:section>
        <p14:section name="Astaxanthin &amp; Bilberry Extract" id="{08EFD2B3-E19F-4725-8F1F-731B0F39BD75}">
          <p14:sldIdLst>
            <p14:sldId id="2147472224"/>
            <p14:sldId id="2147472237"/>
            <p14:sldId id="2147472228"/>
            <p14:sldId id="2147472232"/>
            <p14:sldId id="2147472238"/>
            <p14:sldId id="2147472248"/>
            <p14:sldId id="2147472247"/>
            <p14:sldId id="2147472226"/>
            <p14:sldId id="2147473111"/>
            <p14:sldId id="2147472249"/>
          </p14:sldIdLst>
        </p14:section>
        <p14:section name="Ending" id="{6EB532D6-4DF5-402A-9A26-6B5984D95B5C}">
          <p14:sldIdLst>
            <p14:sldId id="2147473141"/>
            <p14:sldId id="2147473142"/>
            <p14:sldId id="2147472268"/>
            <p14:sldId id="2147472271"/>
            <p14:sldId id="2147473103"/>
            <p14:sldId id="2147473143"/>
            <p14:sldId id="2147473144"/>
            <p14:sldId id="21474730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AE309-9D1C-190D-7137-212CE9A62A0D}" name="Nordlander, Marlene" initials="MN" userId="S::MarleneN@oriflame.com::3f17e3db-c61c-4d59-a0e4-c9af46bd6179" providerId="AD"/>
  <p188:author id="{3BDEC80D-599E-3877-0A0F-35B343DBA001}" name="Cummins, Caroline" initials="CC" userId="S::ccummins@oriflame.com::516702f8-3bdc-40c4-9267-7cffd881cfb4" providerId="AD"/>
  <p188:author id="{CC810960-E10A-672F-54C4-36CDE3890822}" name="Lee, Isabella" initials="LI" userId="S::Isabella.Lee@oriflame.com::45eb7a14-9450-4dc6-a5fd-79c4b17062c1" providerId="AD"/>
  <p188:author id="{83609C95-AD48-6BAC-B488-8B817AEFEDAD}" name="Nordlander, Marlene" initials="NM" userId="S::marlenen@oriflame.com::3f17e3db-c61c-4d59-a0e4-c9af46bd6179" providerId="AD"/>
  <p188:author id="{4D3B179D-1B59-5703-0DBC-D1363E31478B}" name="Reyes, Karla" initials="KR" userId="S::Karla.Reyes@oriflame.com::c9725353-7ff8-41d1-b4f7-628c7cac7f75" providerId="AD"/>
  <p188:author id="{F72586FE-B8AF-BBDC-A350-98934E022D57}" name="Cummins, Caroline" initials="CC" userId="S::CCummins@oriflame.com::516702f8-3bdc-40c4-9267-7cffd881cfb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4D49"/>
    <a:srgbClr val="D3C7D4"/>
    <a:srgbClr val="FEFFFF"/>
    <a:srgbClr val="594E5A"/>
    <a:srgbClr val="000000"/>
    <a:srgbClr val="C3C5DB"/>
    <a:srgbClr val="686FA6"/>
    <a:srgbClr val="8C9BC2"/>
    <a:srgbClr val="3A465C"/>
    <a:srgbClr val="4B51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49CB8D-F372-44B6-AB03-0F5A6043CD3E}" v="2002" dt="2024-01-05T19:17:09.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heme" Target="theme/theme1.xml"/></Relationships>
</file>

<file path=ppt/comments/modernComment_7FE4DD51_A7B0994D.xml><?xml version="1.0" encoding="utf-8"?>
<p188:cmLst xmlns:a="http://schemas.openxmlformats.org/drawingml/2006/main" xmlns:r="http://schemas.openxmlformats.org/officeDocument/2006/relationships" xmlns:p188="http://schemas.microsoft.com/office/powerpoint/2018/8/main">
  <p188:cm id="{73A1809F-0EF4-448C-A151-1518EBAB0E9B}" authorId="{3BDEC80D-599E-3877-0A0F-35B343DBA001}" created="2024-01-04T11:44:02.277">
    <pc:sldMkLst xmlns:pc="http://schemas.microsoft.com/office/powerpoint/2013/main/command">
      <pc:docMk/>
      <pc:sldMk cId="2813368653" sldId="2145705297"/>
    </pc:sldMkLst>
    <p188:txBody>
      <a:bodyPr/>
      <a:lstStyle/>
      <a:p>
        <a:r>
          <a:rPr lang="en-US"/>
          <a:t>Please insert translated version of this video</a:t>
        </a:r>
      </a:p>
    </p188:txBody>
  </p188:cm>
</p188:cmLst>
</file>

<file path=ppt/comments/modernComment_7FFFD385_A9318CBF.xml><?xml version="1.0" encoding="utf-8"?>
<p188:cmLst xmlns:a="http://schemas.openxmlformats.org/drawingml/2006/main" xmlns:r="http://schemas.openxmlformats.org/officeDocument/2006/relationships" xmlns:p188="http://schemas.microsoft.com/office/powerpoint/2018/8/main">
  <p188:cm id="{A4FE8274-5FC5-4939-8F1B-5AAF2AB131FD}" authorId="{71FAE309-9D1C-190D-7137-212CE9A62A0D}" created="2024-01-03T14:57:07.988">
    <ac:deMkLst xmlns:ac="http://schemas.microsoft.com/office/drawing/2013/main/command">
      <pc:docMk xmlns:pc="http://schemas.microsoft.com/office/powerpoint/2013/main/command"/>
      <pc:sldMk xmlns:pc="http://schemas.microsoft.com/office/powerpoint/2013/main/command" cId="2838596799" sldId="2147472261"/>
      <ac:picMk id="31" creationId="{48D2839D-6F2C-DC94-78BB-83B369C36B5A}"/>
    </ac:deMkLst>
    <p188:txBody>
      <a:bodyPr/>
      <a:lstStyle/>
      <a:p>
        <a:r>
          <a:rPr lang="en-GB"/>
          <a:t>Editable version to the left,outside the slide.</a:t>
        </a:r>
      </a:p>
    </p188:txBody>
    <p188:extLst>
      <p:ext xmlns:p="http://schemas.openxmlformats.org/presentationml/2006/main" uri="{57CB4572-C831-44C2-8A1C-0ADB6CCDFE69}">
        <p223:reactions xmlns:p223="http://schemas.microsoft.com/office/powerpoint/2022/03/main">
          <p223:rxn type="👍">
            <p223:instance time="2024-01-03T16:16:25.497" authorId="{F72586FE-B8AF-BBDC-A350-98934E022D57}"/>
          </p223:rxn>
        </p223:reactions>
      </p:ext>
    </p188:extLst>
  </p188:cm>
  <p188:cm id="{112D6E95-D7D4-48C2-8A4C-284725C6D14D}" authorId="{71FAE309-9D1C-190D-7137-212CE9A62A0D}" created="2024-01-03T14:57:20.406">
    <ac:deMkLst xmlns:ac="http://schemas.microsoft.com/office/drawing/2013/main/command">
      <pc:docMk xmlns:pc="http://schemas.microsoft.com/office/powerpoint/2013/main/command"/>
      <pc:sldMk xmlns:pc="http://schemas.microsoft.com/office/powerpoint/2013/main/command" cId="2838596799" sldId="2147472261"/>
      <ac:picMk id="54" creationId="{218DF535-E1D6-73EA-95F4-387B54188C31}"/>
    </ac:deMkLst>
    <p188:txBody>
      <a:bodyPr/>
      <a:lstStyle/>
      <a:p>
        <a:r>
          <a:rPr lang="en-GB"/>
          <a:t>Editable version to the right,outside the slide.</a:t>
        </a:r>
      </a:p>
    </p188:txBody>
    <p188:extLst>
      <p:ext xmlns:p="http://schemas.openxmlformats.org/presentationml/2006/main" uri="{57CB4572-C831-44C2-8A1C-0ADB6CCDFE69}">
        <p223:reactions xmlns:p223="http://schemas.microsoft.com/office/powerpoint/2022/03/main">
          <p223:rxn type="👍">
            <p223:instance time="2024-01-03T16:16:38.296" authorId="{F72586FE-B8AF-BBDC-A350-98934E022D57}"/>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1A535-CAEA-4BD6-B73C-6B1E4B5BFD96}" type="doc">
      <dgm:prSet loTypeId="urn:microsoft.com/office/officeart/2005/8/layout/bProcess3" loCatId="process" qsTypeId="urn:microsoft.com/office/officeart/2005/8/quickstyle/simple5" qsCatId="simple" csTypeId="urn:microsoft.com/office/officeart/2005/8/colors/accent0_3" csCatId="mainScheme" phldr="1"/>
      <dgm:spPr/>
      <dgm:t>
        <a:bodyPr/>
        <a:lstStyle/>
        <a:p>
          <a:endParaRPr lang="en-IE"/>
        </a:p>
      </dgm:t>
    </dgm:pt>
    <dgm:pt modelId="{D8EAE000-2EB4-462B-8B30-2D61609249FA}">
      <dgm:prSet phldrT="[Text]" custT="1"/>
      <dgm:spPr/>
      <dgm:t>
        <a:bodyPr/>
        <a:lstStyle/>
        <a:p>
          <a:pPr>
            <a:spcAft>
              <a:spcPts val="0"/>
            </a:spcAft>
          </a:pPr>
          <a:r>
            <a:rPr lang="en-IE" sz="1400">
              <a:latin typeface="+mn-lt"/>
              <a:ea typeface="Segoe UI Black" panose="020B0A02040204020203" pitchFamily="34" charset="0"/>
            </a:rPr>
            <a:t>Briefing</a:t>
          </a:r>
        </a:p>
      </dgm:t>
    </dgm:pt>
    <dgm:pt modelId="{F639233B-27DB-46D9-B143-A7B7E8A45965}" type="parTrans" cxnId="{71691545-258A-428C-8616-1863E1128C81}">
      <dgm:prSet/>
      <dgm:spPr/>
      <dgm:t>
        <a:bodyPr/>
        <a:lstStyle/>
        <a:p>
          <a:endParaRPr lang="en-IE" sz="1400">
            <a:latin typeface="+mn-lt"/>
            <a:ea typeface="Segoe UI Black" panose="020B0A02040204020203" pitchFamily="34" charset="0"/>
          </a:endParaRPr>
        </a:p>
      </dgm:t>
    </dgm:pt>
    <dgm:pt modelId="{A8FCD8C4-054F-498B-A0C5-56CD012B3014}" type="sibTrans" cxnId="{71691545-258A-428C-8616-1863E1128C81}">
      <dgm:prSet custT="1"/>
      <dgm:spPr/>
      <dgm:t>
        <a:bodyPr/>
        <a:lstStyle/>
        <a:p>
          <a:endParaRPr lang="en-IE" sz="1400">
            <a:latin typeface="+mn-lt"/>
            <a:ea typeface="Segoe UI Black" panose="020B0A02040204020203" pitchFamily="34" charset="0"/>
          </a:endParaRPr>
        </a:p>
      </dgm:t>
    </dgm:pt>
    <dgm:pt modelId="{E20B536F-C3B7-4C0B-A637-7576F1D2E329}">
      <dgm:prSet phldrT="[Text]" custT="1"/>
      <dgm:spPr/>
      <dgm:t>
        <a:bodyPr/>
        <a:lstStyle/>
        <a:p>
          <a:pPr>
            <a:spcAft>
              <a:spcPts val="0"/>
            </a:spcAft>
          </a:pPr>
          <a:r>
            <a:rPr lang="es-MX" sz="1400" dirty="0">
              <a:latin typeface="+mn-lt"/>
              <a:ea typeface="Segoe UI Black" panose="020B0A02040204020203" pitchFamily="34" charset="0"/>
            </a:rPr>
            <a:t>Identificación del proveedor</a:t>
          </a:r>
          <a:endParaRPr lang="en-IE" sz="1400" dirty="0">
            <a:latin typeface="+mn-lt"/>
            <a:ea typeface="Segoe UI Black" panose="020B0A02040204020203" pitchFamily="34" charset="0"/>
          </a:endParaRPr>
        </a:p>
      </dgm:t>
    </dgm:pt>
    <dgm:pt modelId="{7B9E90E1-85D7-45E2-99EA-D3F7BA6AAA6B}" type="parTrans" cxnId="{B82A5A41-813E-49B8-B8FB-45EBE162F14D}">
      <dgm:prSet/>
      <dgm:spPr/>
      <dgm:t>
        <a:bodyPr/>
        <a:lstStyle/>
        <a:p>
          <a:endParaRPr lang="en-IE" sz="1400">
            <a:latin typeface="+mn-lt"/>
            <a:ea typeface="Segoe UI Black" panose="020B0A02040204020203" pitchFamily="34" charset="0"/>
          </a:endParaRPr>
        </a:p>
      </dgm:t>
    </dgm:pt>
    <dgm:pt modelId="{8517CB55-114A-4388-9237-8E9413308F68}" type="sibTrans" cxnId="{B82A5A41-813E-49B8-B8FB-45EBE162F14D}">
      <dgm:prSet custT="1"/>
      <dgm:spPr/>
      <dgm:t>
        <a:bodyPr/>
        <a:lstStyle/>
        <a:p>
          <a:endParaRPr lang="en-IE" sz="1400">
            <a:latin typeface="+mn-lt"/>
            <a:ea typeface="Segoe UI Black" panose="020B0A02040204020203" pitchFamily="34" charset="0"/>
          </a:endParaRPr>
        </a:p>
      </dgm:t>
    </dgm:pt>
    <dgm:pt modelId="{4EEF8E27-5BBB-468D-AB9E-B1DAD59B6552}">
      <dgm:prSet phldrT="[Text]" custT="1"/>
      <dgm:spPr/>
      <dgm:t>
        <a:bodyPr/>
        <a:lstStyle/>
        <a:p>
          <a:pPr>
            <a:spcAft>
              <a:spcPts val="0"/>
            </a:spcAft>
          </a:pPr>
          <a:r>
            <a:rPr lang="en-IE" sz="1400" dirty="0" err="1">
              <a:latin typeface="+mn-lt"/>
              <a:ea typeface="Segoe UI Black" panose="020B0A02040204020203" pitchFamily="34" charset="0"/>
            </a:rPr>
            <a:t>Selección</a:t>
          </a:r>
          <a:r>
            <a:rPr lang="en-IE" sz="1400" dirty="0">
              <a:latin typeface="+mn-lt"/>
              <a:ea typeface="Segoe UI Black" panose="020B0A02040204020203" pitchFamily="34" charset="0"/>
            </a:rPr>
            <a:t> de </a:t>
          </a:r>
          <a:r>
            <a:rPr lang="en-IE" sz="1400" dirty="0" err="1">
              <a:latin typeface="+mn-lt"/>
              <a:ea typeface="Segoe UI Black" panose="020B0A02040204020203" pitchFamily="34" charset="0"/>
            </a:rPr>
            <a:t>ingredientes</a:t>
          </a:r>
          <a:endParaRPr lang="en-IE" sz="1400" dirty="0">
            <a:latin typeface="+mn-lt"/>
            <a:ea typeface="Segoe UI Black" panose="020B0A02040204020203" pitchFamily="34" charset="0"/>
          </a:endParaRPr>
        </a:p>
      </dgm:t>
    </dgm:pt>
    <dgm:pt modelId="{E024E39D-BC0F-4AF9-91E6-7469F9A1B8EC}" type="parTrans" cxnId="{82F4627F-4E26-4008-BAD2-67DC232C09FD}">
      <dgm:prSet/>
      <dgm:spPr/>
      <dgm:t>
        <a:bodyPr/>
        <a:lstStyle/>
        <a:p>
          <a:endParaRPr lang="en-IE" sz="1400">
            <a:latin typeface="+mn-lt"/>
            <a:ea typeface="Segoe UI Black" panose="020B0A02040204020203" pitchFamily="34" charset="0"/>
          </a:endParaRPr>
        </a:p>
      </dgm:t>
    </dgm:pt>
    <dgm:pt modelId="{A50DE493-1A9B-498D-A140-C7E3085B033B}" type="sibTrans" cxnId="{82F4627F-4E26-4008-BAD2-67DC232C09FD}">
      <dgm:prSet custT="1"/>
      <dgm:spPr/>
      <dgm:t>
        <a:bodyPr/>
        <a:lstStyle/>
        <a:p>
          <a:endParaRPr lang="en-IE" sz="1400">
            <a:latin typeface="+mn-lt"/>
            <a:ea typeface="Segoe UI Black" panose="020B0A02040204020203" pitchFamily="34" charset="0"/>
          </a:endParaRPr>
        </a:p>
      </dgm:t>
    </dgm:pt>
    <dgm:pt modelId="{53D887A6-7795-47C6-BAC7-7E04362ADD0A}">
      <dgm:prSet phldrT="[Text]" custT="1"/>
      <dgm:spPr/>
      <dgm:t>
        <a:bodyPr/>
        <a:lstStyle/>
        <a:p>
          <a:pPr>
            <a:spcAft>
              <a:spcPts val="0"/>
            </a:spcAft>
          </a:pPr>
          <a:r>
            <a:rPr lang="en-IE" sz="1400" dirty="0" err="1">
              <a:latin typeface="+mn-lt"/>
              <a:ea typeface="Segoe UI Black" panose="020B0A02040204020203" pitchFamily="34" charset="0"/>
            </a:rPr>
            <a:t>Refinamiento</a:t>
          </a:r>
          <a:r>
            <a:rPr lang="en-IE" sz="1400" dirty="0">
              <a:latin typeface="+mn-lt"/>
              <a:ea typeface="Segoe UI Black" panose="020B0A02040204020203" pitchFamily="34" charset="0"/>
            </a:rPr>
            <a:t> de la </a:t>
          </a:r>
          <a:r>
            <a:rPr lang="en-IE" sz="1400" dirty="0" err="1">
              <a:latin typeface="+mn-lt"/>
              <a:ea typeface="Segoe UI Black" panose="020B0A02040204020203" pitchFamily="34" charset="0"/>
            </a:rPr>
            <a:t>fórmula</a:t>
          </a:r>
          <a:endParaRPr lang="en-IE" sz="1400" dirty="0">
            <a:latin typeface="+mn-lt"/>
            <a:ea typeface="Segoe UI Black" panose="020B0A02040204020203" pitchFamily="34" charset="0"/>
          </a:endParaRPr>
        </a:p>
      </dgm:t>
    </dgm:pt>
    <dgm:pt modelId="{53B1AD96-A50D-4647-B172-561B623BA1FE}" type="parTrans" cxnId="{27D3AB73-2FD8-449A-98EB-EA758D839C20}">
      <dgm:prSet/>
      <dgm:spPr/>
      <dgm:t>
        <a:bodyPr/>
        <a:lstStyle/>
        <a:p>
          <a:endParaRPr lang="en-IE" sz="1400">
            <a:latin typeface="+mn-lt"/>
            <a:ea typeface="Segoe UI Black" panose="020B0A02040204020203" pitchFamily="34" charset="0"/>
          </a:endParaRPr>
        </a:p>
      </dgm:t>
    </dgm:pt>
    <dgm:pt modelId="{5646D037-075E-41E4-AD6F-C843BC53F590}" type="sibTrans" cxnId="{27D3AB73-2FD8-449A-98EB-EA758D839C20}">
      <dgm:prSet custT="1"/>
      <dgm:spPr/>
      <dgm:t>
        <a:bodyPr/>
        <a:lstStyle/>
        <a:p>
          <a:endParaRPr lang="en-IE" sz="1400">
            <a:latin typeface="+mn-lt"/>
            <a:ea typeface="Segoe UI Black" panose="020B0A02040204020203" pitchFamily="34" charset="0"/>
          </a:endParaRPr>
        </a:p>
      </dgm:t>
    </dgm:pt>
    <dgm:pt modelId="{6EE4820C-B4E4-4191-89DA-EFE72AFDB34C}">
      <dgm:prSet phldrT="[Text]" custT="1"/>
      <dgm:spPr/>
      <dgm:t>
        <a:bodyPr/>
        <a:lstStyle/>
        <a:p>
          <a:pPr>
            <a:spcAft>
              <a:spcPts val="0"/>
            </a:spcAft>
          </a:pPr>
          <a:r>
            <a:rPr lang="en-IE" sz="1400" dirty="0" err="1">
              <a:latin typeface="+mn-lt"/>
              <a:ea typeface="Segoe UI Black" panose="020B0A02040204020203" pitchFamily="34" charset="0"/>
            </a:rPr>
            <a:t>Modificaciones</a:t>
          </a:r>
          <a:r>
            <a:rPr lang="en-IE" sz="1400" dirty="0">
              <a:latin typeface="+mn-lt"/>
              <a:ea typeface="Segoe UI Black" panose="020B0A02040204020203" pitchFamily="34" charset="0"/>
            </a:rPr>
            <a:t> de </a:t>
          </a:r>
          <a:r>
            <a:rPr lang="en-IE" sz="1400" dirty="0" err="1">
              <a:latin typeface="+mn-lt"/>
              <a:ea typeface="Segoe UI Black" panose="020B0A02040204020203" pitchFamily="34" charset="0"/>
            </a:rPr>
            <a:t>sabor</a:t>
          </a:r>
          <a:endParaRPr lang="en-IE" sz="1400" dirty="0">
            <a:latin typeface="+mn-lt"/>
            <a:ea typeface="Segoe UI Black" panose="020B0A02040204020203" pitchFamily="34" charset="0"/>
          </a:endParaRPr>
        </a:p>
      </dgm:t>
    </dgm:pt>
    <dgm:pt modelId="{47D3B17B-77CC-4108-AD44-45D25A49BA9C}" type="parTrans" cxnId="{B1114106-50D0-4F55-B995-7A1BB6309B1F}">
      <dgm:prSet/>
      <dgm:spPr/>
      <dgm:t>
        <a:bodyPr/>
        <a:lstStyle/>
        <a:p>
          <a:endParaRPr lang="en-IE" sz="1400">
            <a:latin typeface="+mn-lt"/>
            <a:ea typeface="Segoe UI Black" panose="020B0A02040204020203" pitchFamily="34" charset="0"/>
          </a:endParaRPr>
        </a:p>
      </dgm:t>
    </dgm:pt>
    <dgm:pt modelId="{2F155B52-48D8-4027-AE96-0E316982D3E9}" type="sibTrans" cxnId="{B1114106-50D0-4F55-B995-7A1BB6309B1F}">
      <dgm:prSet custT="1"/>
      <dgm:spPr/>
      <dgm:t>
        <a:bodyPr/>
        <a:lstStyle/>
        <a:p>
          <a:endParaRPr lang="en-IE" sz="1400">
            <a:latin typeface="+mn-lt"/>
            <a:ea typeface="Segoe UI Black" panose="020B0A02040204020203" pitchFamily="34" charset="0"/>
          </a:endParaRPr>
        </a:p>
      </dgm:t>
    </dgm:pt>
    <dgm:pt modelId="{EC7B7B6F-D04E-4B3E-BDB9-92B10DEE02F3}">
      <dgm:prSet phldrT="[Text]" custT="1"/>
      <dgm:spPr/>
      <dgm:t>
        <a:bodyPr/>
        <a:lstStyle/>
        <a:p>
          <a:pPr>
            <a:spcAft>
              <a:spcPts val="0"/>
            </a:spcAft>
          </a:pPr>
          <a:r>
            <a:rPr lang="en-IE" sz="1400" dirty="0" err="1">
              <a:latin typeface="+mn-lt"/>
              <a:ea typeface="Segoe UI Black" panose="020B0A02040204020203" pitchFamily="34" charset="0"/>
            </a:rPr>
            <a:t>Pruebas</a:t>
          </a:r>
          <a:r>
            <a:rPr lang="en-IE" sz="1400" dirty="0">
              <a:latin typeface="+mn-lt"/>
              <a:ea typeface="Segoe UI Black" panose="020B0A02040204020203" pitchFamily="34" charset="0"/>
            </a:rPr>
            <a:t> de consume (</a:t>
          </a:r>
          <a:r>
            <a:rPr lang="en-IE" sz="1400" dirty="0" err="1">
              <a:latin typeface="+mn-lt"/>
              <a:ea typeface="Segoe UI Black" panose="020B0A02040204020203" pitchFamily="34" charset="0"/>
            </a:rPr>
            <a:t>socios</a:t>
          </a:r>
          <a:r>
            <a:rPr lang="en-IE" sz="1400" dirty="0">
              <a:latin typeface="+mn-lt"/>
              <a:ea typeface="Segoe UI Black" panose="020B0A02040204020203" pitchFamily="34" charset="0"/>
            </a:rPr>
            <a:t> y </a:t>
          </a:r>
          <a:r>
            <a:rPr lang="en-IE" sz="1400" dirty="0" err="1">
              <a:latin typeface="+mn-lt"/>
              <a:ea typeface="Segoe UI Black" panose="020B0A02040204020203" pitchFamily="34" charset="0"/>
            </a:rPr>
            <a:t>líderes</a:t>
          </a:r>
          <a:r>
            <a:rPr lang="en-IE" sz="1400" dirty="0">
              <a:latin typeface="+mn-lt"/>
              <a:ea typeface="Segoe UI Black" panose="020B0A02040204020203" pitchFamily="34" charset="0"/>
            </a:rPr>
            <a:t>)</a:t>
          </a:r>
        </a:p>
      </dgm:t>
    </dgm:pt>
    <dgm:pt modelId="{A49A15FD-F1F7-468C-97D0-6A645D70C02B}" type="parTrans" cxnId="{8B32140B-E9E9-40C1-B7C6-64345DC2EA7A}">
      <dgm:prSet/>
      <dgm:spPr/>
      <dgm:t>
        <a:bodyPr/>
        <a:lstStyle/>
        <a:p>
          <a:endParaRPr lang="en-IE" sz="1400">
            <a:latin typeface="+mn-lt"/>
            <a:ea typeface="Segoe UI Black" panose="020B0A02040204020203" pitchFamily="34" charset="0"/>
          </a:endParaRPr>
        </a:p>
      </dgm:t>
    </dgm:pt>
    <dgm:pt modelId="{008844D2-73E3-423B-9303-355E090CD580}" type="sibTrans" cxnId="{8B32140B-E9E9-40C1-B7C6-64345DC2EA7A}">
      <dgm:prSet custT="1"/>
      <dgm:spPr/>
      <dgm:t>
        <a:bodyPr/>
        <a:lstStyle/>
        <a:p>
          <a:endParaRPr lang="en-IE" sz="1400">
            <a:latin typeface="+mn-lt"/>
            <a:ea typeface="Segoe UI Black" panose="020B0A02040204020203" pitchFamily="34" charset="0"/>
          </a:endParaRPr>
        </a:p>
      </dgm:t>
    </dgm:pt>
    <dgm:pt modelId="{8B620229-E2B9-4B76-8423-AD6E25825F1A}">
      <dgm:prSet phldrT="[Text]" custT="1"/>
      <dgm:spPr/>
      <dgm:t>
        <a:bodyPr/>
        <a:lstStyle/>
        <a:p>
          <a:pPr>
            <a:spcAft>
              <a:spcPts val="0"/>
            </a:spcAft>
          </a:pPr>
          <a:r>
            <a:rPr lang="en-IE" sz="1400" dirty="0" err="1">
              <a:latin typeface="+mn-lt"/>
              <a:ea typeface="Segoe UI Black" panose="020B0A02040204020203" pitchFamily="34" charset="0"/>
            </a:rPr>
            <a:t>Reelaboraciones</a:t>
          </a:r>
          <a:endParaRPr lang="en-IE" sz="1400" dirty="0">
            <a:latin typeface="+mn-lt"/>
            <a:ea typeface="Segoe UI Black" panose="020B0A02040204020203" pitchFamily="34" charset="0"/>
          </a:endParaRPr>
        </a:p>
      </dgm:t>
    </dgm:pt>
    <dgm:pt modelId="{B75ED8F8-0527-441F-963A-ABEA7F75D02D}" type="parTrans" cxnId="{9B69B0CB-05CA-44E7-887B-5F6D8DE35B41}">
      <dgm:prSet/>
      <dgm:spPr/>
      <dgm:t>
        <a:bodyPr/>
        <a:lstStyle/>
        <a:p>
          <a:endParaRPr lang="en-IE" sz="1400">
            <a:latin typeface="+mn-lt"/>
            <a:ea typeface="Segoe UI Black" panose="020B0A02040204020203" pitchFamily="34" charset="0"/>
          </a:endParaRPr>
        </a:p>
      </dgm:t>
    </dgm:pt>
    <dgm:pt modelId="{7ACA8615-9AC8-4378-BDDF-6616DE4A9EBC}" type="sibTrans" cxnId="{9B69B0CB-05CA-44E7-887B-5F6D8DE35B41}">
      <dgm:prSet custT="1"/>
      <dgm:spPr/>
      <dgm:t>
        <a:bodyPr/>
        <a:lstStyle/>
        <a:p>
          <a:endParaRPr lang="en-IE" sz="1400">
            <a:latin typeface="+mn-lt"/>
            <a:ea typeface="Segoe UI Black" panose="020B0A02040204020203" pitchFamily="34" charset="0"/>
          </a:endParaRPr>
        </a:p>
      </dgm:t>
    </dgm:pt>
    <dgm:pt modelId="{DCEFB63D-66CF-4AA0-B83E-A443CD74CB10}">
      <dgm:prSet phldrT="[Text]" custT="1"/>
      <dgm:spPr/>
      <dgm:t>
        <a:bodyPr/>
        <a:lstStyle/>
        <a:p>
          <a:pPr>
            <a:spcAft>
              <a:spcPts val="0"/>
            </a:spcAft>
          </a:pPr>
          <a:r>
            <a:rPr lang="es-MX" sz="1400" dirty="0">
              <a:latin typeface="+mn-lt"/>
              <a:ea typeface="Segoe UI Black" panose="020B0A02040204020203" pitchFamily="34" charset="0"/>
            </a:rPr>
            <a:t>Pruebas de seguridad y vida útil</a:t>
          </a:r>
          <a:endParaRPr lang="en-IE" sz="1400" dirty="0">
            <a:latin typeface="+mn-lt"/>
            <a:ea typeface="Segoe UI Black" panose="020B0A02040204020203" pitchFamily="34" charset="0"/>
          </a:endParaRPr>
        </a:p>
      </dgm:t>
    </dgm:pt>
    <dgm:pt modelId="{41ABD1F5-53D6-4EE8-9540-05A848D6A2E6}" type="parTrans" cxnId="{A53ABBA7-0379-48BF-89B3-6227E390B8CD}">
      <dgm:prSet/>
      <dgm:spPr/>
      <dgm:t>
        <a:bodyPr/>
        <a:lstStyle/>
        <a:p>
          <a:endParaRPr lang="en-IE" sz="1400">
            <a:latin typeface="+mn-lt"/>
            <a:ea typeface="Segoe UI Black" panose="020B0A02040204020203" pitchFamily="34" charset="0"/>
          </a:endParaRPr>
        </a:p>
      </dgm:t>
    </dgm:pt>
    <dgm:pt modelId="{DEC2D11E-BECF-4F2F-855E-DADF95CFF61F}" type="sibTrans" cxnId="{A53ABBA7-0379-48BF-89B3-6227E390B8CD}">
      <dgm:prSet custT="1"/>
      <dgm:spPr/>
      <dgm:t>
        <a:bodyPr/>
        <a:lstStyle/>
        <a:p>
          <a:endParaRPr lang="en-IE" sz="1400">
            <a:latin typeface="+mn-lt"/>
            <a:ea typeface="Segoe UI Black" panose="020B0A02040204020203" pitchFamily="34" charset="0"/>
          </a:endParaRPr>
        </a:p>
      </dgm:t>
    </dgm:pt>
    <dgm:pt modelId="{F26B260F-E32F-4CDF-B46F-E7DB8EF83B57}">
      <dgm:prSet custT="1"/>
      <dgm:spPr/>
      <dgm:t>
        <a:bodyPr/>
        <a:lstStyle/>
        <a:p>
          <a:pPr>
            <a:spcAft>
              <a:spcPts val="0"/>
            </a:spcAft>
          </a:pPr>
          <a:r>
            <a:rPr lang="en-IE" sz="1400" dirty="0" err="1">
              <a:latin typeface="+mn-lt"/>
              <a:ea typeface="Segoe UI Black" panose="020B0A02040204020203" pitchFamily="34" charset="0"/>
            </a:rPr>
            <a:t>Ajustes</a:t>
          </a:r>
          <a:r>
            <a:rPr lang="en-IE" sz="1400" dirty="0">
              <a:latin typeface="+mn-lt"/>
              <a:ea typeface="Segoe UI Black" panose="020B0A02040204020203" pitchFamily="34" charset="0"/>
            </a:rPr>
            <a:t> de </a:t>
          </a:r>
          <a:r>
            <a:rPr lang="en-IE" sz="1400" dirty="0" err="1">
              <a:latin typeface="+mn-lt"/>
              <a:ea typeface="Segoe UI Black" panose="020B0A02040204020203" pitchFamily="34" charset="0"/>
            </a:rPr>
            <a:t>cumplimiento</a:t>
          </a:r>
          <a:endParaRPr lang="en-IE" sz="1400" dirty="0">
            <a:latin typeface="+mn-lt"/>
            <a:ea typeface="Segoe UI Black" panose="020B0A02040204020203" pitchFamily="34" charset="0"/>
          </a:endParaRPr>
        </a:p>
      </dgm:t>
    </dgm:pt>
    <dgm:pt modelId="{B7810CD3-242A-43E1-99B9-722DF9894D63}" type="parTrans" cxnId="{BB4337D3-C7F2-44D5-B5D1-C40FCC664C1D}">
      <dgm:prSet/>
      <dgm:spPr/>
      <dgm:t>
        <a:bodyPr/>
        <a:lstStyle/>
        <a:p>
          <a:endParaRPr lang="en-IE" sz="1400">
            <a:latin typeface="+mn-lt"/>
            <a:ea typeface="Segoe UI Black" panose="020B0A02040204020203" pitchFamily="34" charset="0"/>
          </a:endParaRPr>
        </a:p>
      </dgm:t>
    </dgm:pt>
    <dgm:pt modelId="{DF610A94-E3D7-4F2F-82E8-EEC5FEF4FA0D}" type="sibTrans" cxnId="{BB4337D3-C7F2-44D5-B5D1-C40FCC664C1D}">
      <dgm:prSet custT="1"/>
      <dgm:spPr/>
      <dgm:t>
        <a:bodyPr/>
        <a:lstStyle/>
        <a:p>
          <a:endParaRPr lang="en-IE" sz="1400">
            <a:latin typeface="+mn-lt"/>
            <a:ea typeface="Segoe UI Black" panose="020B0A02040204020203" pitchFamily="34" charset="0"/>
          </a:endParaRPr>
        </a:p>
      </dgm:t>
    </dgm:pt>
    <dgm:pt modelId="{770AD27A-A742-4F8B-84FC-E43BCEDD303A}">
      <dgm:prSet custT="1"/>
      <dgm:spPr/>
      <dgm:t>
        <a:bodyPr/>
        <a:lstStyle/>
        <a:p>
          <a:pPr>
            <a:spcAft>
              <a:spcPts val="0"/>
            </a:spcAft>
          </a:pPr>
          <a:r>
            <a:rPr lang="en-IE" sz="1400" dirty="0">
              <a:latin typeface="+mn-lt"/>
              <a:ea typeface="Segoe UI Black" panose="020B0A02040204020203" pitchFamily="34" charset="0"/>
            </a:rPr>
            <a:t>Control de </a:t>
          </a:r>
          <a:r>
            <a:rPr lang="en-IE" sz="1400" dirty="0" err="1">
              <a:latin typeface="+mn-lt"/>
              <a:ea typeface="Segoe UI Black" panose="020B0A02040204020203" pitchFamily="34" charset="0"/>
            </a:rPr>
            <a:t>seguirdad</a:t>
          </a:r>
          <a:endParaRPr lang="en-IE" sz="1400" dirty="0">
            <a:latin typeface="+mn-lt"/>
            <a:ea typeface="Segoe UI Black" panose="020B0A02040204020203" pitchFamily="34" charset="0"/>
          </a:endParaRPr>
        </a:p>
      </dgm:t>
    </dgm:pt>
    <dgm:pt modelId="{55AF21A2-936B-4285-8F46-1167B5E0E6CE}" type="parTrans" cxnId="{26668EBE-B4CA-4535-843B-5E496FD5ABD4}">
      <dgm:prSet/>
      <dgm:spPr/>
      <dgm:t>
        <a:bodyPr/>
        <a:lstStyle/>
        <a:p>
          <a:endParaRPr lang="en-IE" sz="1400">
            <a:latin typeface="+mn-lt"/>
            <a:ea typeface="Segoe UI Black" panose="020B0A02040204020203" pitchFamily="34" charset="0"/>
          </a:endParaRPr>
        </a:p>
      </dgm:t>
    </dgm:pt>
    <dgm:pt modelId="{D737ADBA-B13A-4600-AFE8-DC7A28807587}" type="sibTrans" cxnId="{26668EBE-B4CA-4535-843B-5E496FD5ABD4}">
      <dgm:prSet custT="1"/>
      <dgm:spPr/>
      <dgm:t>
        <a:bodyPr/>
        <a:lstStyle/>
        <a:p>
          <a:endParaRPr lang="en-IE" sz="1400">
            <a:latin typeface="+mn-lt"/>
            <a:ea typeface="Segoe UI Black" panose="020B0A02040204020203" pitchFamily="34" charset="0"/>
          </a:endParaRPr>
        </a:p>
      </dgm:t>
    </dgm:pt>
    <dgm:pt modelId="{1427A837-B5A6-4B3B-B46D-42CA5A2940A3}">
      <dgm:prSet custT="1"/>
      <dgm:spPr/>
      <dgm:t>
        <a:bodyPr/>
        <a:lstStyle/>
        <a:p>
          <a:pPr>
            <a:spcAft>
              <a:spcPts val="0"/>
            </a:spcAft>
          </a:pPr>
          <a:r>
            <a:rPr lang="en-IE" sz="1400" dirty="0" err="1">
              <a:latin typeface="+mn-lt"/>
              <a:ea typeface="Segoe UI Black" panose="020B0A02040204020203" pitchFamily="34" charset="0"/>
            </a:rPr>
            <a:t>Creación</a:t>
          </a:r>
          <a:r>
            <a:rPr lang="en-IE" sz="1400" dirty="0">
              <a:latin typeface="+mn-lt"/>
              <a:ea typeface="Segoe UI Black" panose="020B0A02040204020203" pitchFamily="34" charset="0"/>
            </a:rPr>
            <a:t> de </a:t>
          </a:r>
          <a:r>
            <a:rPr lang="en-IE" sz="1400" dirty="0" err="1">
              <a:latin typeface="+mn-lt"/>
              <a:ea typeface="Segoe UI Black" panose="020B0A02040204020203" pitchFamily="34" charset="0"/>
            </a:rPr>
            <a:t>comunicación</a:t>
          </a:r>
          <a:endParaRPr lang="en-IE" sz="1400" dirty="0">
            <a:latin typeface="+mn-lt"/>
            <a:ea typeface="Segoe UI Black" panose="020B0A02040204020203" pitchFamily="34" charset="0"/>
          </a:endParaRPr>
        </a:p>
      </dgm:t>
    </dgm:pt>
    <dgm:pt modelId="{7403CF6F-AA1B-4150-ADDE-B6FE1079ECE7}" type="parTrans" cxnId="{96108826-451B-4D2B-87D4-ACA5C48CA11B}">
      <dgm:prSet/>
      <dgm:spPr/>
      <dgm:t>
        <a:bodyPr/>
        <a:lstStyle/>
        <a:p>
          <a:endParaRPr lang="en-IE" sz="1400">
            <a:latin typeface="+mn-lt"/>
          </a:endParaRPr>
        </a:p>
      </dgm:t>
    </dgm:pt>
    <dgm:pt modelId="{8194E200-4CA6-4F0C-B9C3-A0981F64D03D}" type="sibTrans" cxnId="{96108826-451B-4D2B-87D4-ACA5C48CA11B}">
      <dgm:prSet/>
      <dgm:spPr/>
      <dgm:t>
        <a:bodyPr/>
        <a:lstStyle/>
        <a:p>
          <a:endParaRPr lang="en-IE" sz="1400">
            <a:latin typeface="+mn-lt"/>
          </a:endParaRPr>
        </a:p>
      </dgm:t>
    </dgm:pt>
    <dgm:pt modelId="{8D63D573-8462-4BBD-9528-81B0381EFBA9}">
      <dgm:prSet phldrT="[Text]" custT="1"/>
      <dgm:spPr/>
      <dgm:t>
        <a:bodyPr/>
        <a:lstStyle/>
        <a:p>
          <a:pPr>
            <a:spcAft>
              <a:spcPts val="0"/>
            </a:spcAft>
          </a:pPr>
          <a:r>
            <a:rPr lang="en-IE" sz="1400" dirty="0">
              <a:latin typeface="+mn-lt"/>
              <a:ea typeface="Segoe UI Black" panose="020B0A02040204020203" pitchFamily="34" charset="0"/>
            </a:rPr>
            <a:t>Idea</a:t>
          </a:r>
        </a:p>
      </dgm:t>
    </dgm:pt>
    <dgm:pt modelId="{CE2355D8-A5DE-4395-BD24-4BE99D50D6B5}" type="parTrans" cxnId="{10F38E31-A841-4E06-8BA9-ADAFBB8B41D6}">
      <dgm:prSet/>
      <dgm:spPr/>
      <dgm:t>
        <a:bodyPr/>
        <a:lstStyle/>
        <a:p>
          <a:endParaRPr lang="en-GB" sz="1400"/>
        </a:p>
      </dgm:t>
    </dgm:pt>
    <dgm:pt modelId="{BF717B64-68A1-4AC9-82DE-0B5DE92B5348}" type="sibTrans" cxnId="{10F38E31-A841-4E06-8BA9-ADAFBB8B41D6}">
      <dgm:prSet custT="1"/>
      <dgm:spPr/>
      <dgm:t>
        <a:bodyPr lIns="0" rIns="0"/>
        <a:lstStyle/>
        <a:p>
          <a:endParaRPr lang="en-GB" sz="1400"/>
        </a:p>
      </dgm:t>
    </dgm:pt>
    <dgm:pt modelId="{E7ED2792-37EB-4431-98C9-67294BD2098E}" type="pres">
      <dgm:prSet presAssocID="{DC61A535-CAEA-4BD6-B73C-6B1E4B5BFD96}" presName="Name0" presStyleCnt="0">
        <dgm:presLayoutVars>
          <dgm:dir/>
          <dgm:resizeHandles val="exact"/>
        </dgm:presLayoutVars>
      </dgm:prSet>
      <dgm:spPr/>
    </dgm:pt>
    <dgm:pt modelId="{DA7799E8-8B0F-4E90-B194-8D0C3237333C}" type="pres">
      <dgm:prSet presAssocID="{8D63D573-8462-4BBD-9528-81B0381EFBA9}" presName="node" presStyleLbl="node1" presStyleIdx="0" presStyleCnt="12">
        <dgm:presLayoutVars>
          <dgm:bulletEnabled val="1"/>
        </dgm:presLayoutVars>
      </dgm:prSet>
      <dgm:spPr/>
    </dgm:pt>
    <dgm:pt modelId="{8E46E4FC-0235-44F0-8EB1-5615951F0F5C}" type="pres">
      <dgm:prSet presAssocID="{BF717B64-68A1-4AC9-82DE-0B5DE92B5348}" presName="sibTrans" presStyleLbl="sibTrans1D1" presStyleIdx="0" presStyleCnt="11"/>
      <dgm:spPr/>
    </dgm:pt>
    <dgm:pt modelId="{79729052-B135-4023-BACB-C3D2CF42E625}" type="pres">
      <dgm:prSet presAssocID="{BF717B64-68A1-4AC9-82DE-0B5DE92B5348}" presName="connectorText" presStyleLbl="sibTrans1D1" presStyleIdx="0" presStyleCnt="11"/>
      <dgm:spPr/>
    </dgm:pt>
    <dgm:pt modelId="{AB77F642-6E76-4F8E-A590-0AD825AD7AF8}" type="pres">
      <dgm:prSet presAssocID="{D8EAE000-2EB4-462B-8B30-2D61609249FA}" presName="node" presStyleLbl="node1" presStyleIdx="1" presStyleCnt="12">
        <dgm:presLayoutVars>
          <dgm:bulletEnabled val="1"/>
        </dgm:presLayoutVars>
      </dgm:prSet>
      <dgm:spPr/>
    </dgm:pt>
    <dgm:pt modelId="{68C95AFE-131E-48F8-9324-273B61921B28}" type="pres">
      <dgm:prSet presAssocID="{A8FCD8C4-054F-498B-A0C5-56CD012B3014}" presName="sibTrans" presStyleLbl="sibTrans1D1" presStyleIdx="1" presStyleCnt="11"/>
      <dgm:spPr/>
    </dgm:pt>
    <dgm:pt modelId="{F120A34E-2307-4BEA-A020-910FDD09D87A}" type="pres">
      <dgm:prSet presAssocID="{A8FCD8C4-054F-498B-A0C5-56CD012B3014}" presName="connectorText" presStyleLbl="sibTrans1D1" presStyleIdx="1" presStyleCnt="11"/>
      <dgm:spPr/>
    </dgm:pt>
    <dgm:pt modelId="{82CDDB0C-E60E-43FF-AA81-AAE745B14D4A}" type="pres">
      <dgm:prSet presAssocID="{E20B536F-C3B7-4C0B-A637-7576F1D2E329}" presName="node" presStyleLbl="node1" presStyleIdx="2" presStyleCnt="12">
        <dgm:presLayoutVars>
          <dgm:bulletEnabled val="1"/>
        </dgm:presLayoutVars>
      </dgm:prSet>
      <dgm:spPr/>
    </dgm:pt>
    <dgm:pt modelId="{54AFDD5D-15B0-42FA-88E5-B2B4E5271F0E}" type="pres">
      <dgm:prSet presAssocID="{8517CB55-114A-4388-9237-8E9413308F68}" presName="sibTrans" presStyleLbl="sibTrans1D1" presStyleIdx="2" presStyleCnt="11"/>
      <dgm:spPr/>
    </dgm:pt>
    <dgm:pt modelId="{37FB7FA0-7D21-4A47-9A92-768152FDB132}" type="pres">
      <dgm:prSet presAssocID="{8517CB55-114A-4388-9237-8E9413308F68}" presName="connectorText" presStyleLbl="sibTrans1D1" presStyleIdx="2" presStyleCnt="11"/>
      <dgm:spPr/>
    </dgm:pt>
    <dgm:pt modelId="{5C2813C0-6872-4125-97AF-D46ED8768D02}" type="pres">
      <dgm:prSet presAssocID="{4EEF8E27-5BBB-468D-AB9E-B1DAD59B6552}" presName="node" presStyleLbl="node1" presStyleIdx="3" presStyleCnt="12">
        <dgm:presLayoutVars>
          <dgm:bulletEnabled val="1"/>
        </dgm:presLayoutVars>
      </dgm:prSet>
      <dgm:spPr/>
    </dgm:pt>
    <dgm:pt modelId="{A7EB8700-7C31-416A-B884-2651B81275B2}" type="pres">
      <dgm:prSet presAssocID="{A50DE493-1A9B-498D-A140-C7E3085B033B}" presName="sibTrans" presStyleLbl="sibTrans1D1" presStyleIdx="3" presStyleCnt="11"/>
      <dgm:spPr/>
    </dgm:pt>
    <dgm:pt modelId="{DD50AFE2-25C1-4419-BEDB-6FF9D79A39D0}" type="pres">
      <dgm:prSet presAssocID="{A50DE493-1A9B-498D-A140-C7E3085B033B}" presName="connectorText" presStyleLbl="sibTrans1D1" presStyleIdx="3" presStyleCnt="11"/>
      <dgm:spPr/>
    </dgm:pt>
    <dgm:pt modelId="{A3AE1DC6-2AB7-4281-B99A-32702E9980B4}" type="pres">
      <dgm:prSet presAssocID="{770AD27A-A742-4F8B-84FC-E43BCEDD303A}" presName="node" presStyleLbl="node1" presStyleIdx="4" presStyleCnt="12">
        <dgm:presLayoutVars>
          <dgm:bulletEnabled val="1"/>
        </dgm:presLayoutVars>
      </dgm:prSet>
      <dgm:spPr/>
    </dgm:pt>
    <dgm:pt modelId="{5199F92F-83DA-4F56-9B7F-52E7C876FB5C}" type="pres">
      <dgm:prSet presAssocID="{D737ADBA-B13A-4600-AFE8-DC7A28807587}" presName="sibTrans" presStyleLbl="sibTrans1D1" presStyleIdx="4" presStyleCnt="11"/>
      <dgm:spPr/>
    </dgm:pt>
    <dgm:pt modelId="{470527E7-74BF-4A65-80B3-586FDCE56116}" type="pres">
      <dgm:prSet presAssocID="{D737ADBA-B13A-4600-AFE8-DC7A28807587}" presName="connectorText" presStyleLbl="sibTrans1D1" presStyleIdx="4" presStyleCnt="11"/>
      <dgm:spPr/>
    </dgm:pt>
    <dgm:pt modelId="{A670BB58-C51F-49EE-83FA-D91AE923FDB3}" type="pres">
      <dgm:prSet presAssocID="{53D887A6-7795-47C6-BAC7-7E04362ADD0A}" presName="node" presStyleLbl="node1" presStyleIdx="5" presStyleCnt="12">
        <dgm:presLayoutVars>
          <dgm:bulletEnabled val="1"/>
        </dgm:presLayoutVars>
      </dgm:prSet>
      <dgm:spPr/>
    </dgm:pt>
    <dgm:pt modelId="{A8E0C0B8-8080-4F76-9D17-B6EA2DFD53F0}" type="pres">
      <dgm:prSet presAssocID="{5646D037-075E-41E4-AD6F-C843BC53F590}" presName="sibTrans" presStyleLbl="sibTrans1D1" presStyleIdx="5" presStyleCnt="11"/>
      <dgm:spPr/>
    </dgm:pt>
    <dgm:pt modelId="{450A2D4D-96DC-481D-A2A4-1424A43618C5}" type="pres">
      <dgm:prSet presAssocID="{5646D037-075E-41E4-AD6F-C843BC53F590}" presName="connectorText" presStyleLbl="sibTrans1D1" presStyleIdx="5" presStyleCnt="11"/>
      <dgm:spPr/>
    </dgm:pt>
    <dgm:pt modelId="{1DDA30A0-57FC-4793-8D30-8732D9B2B237}" type="pres">
      <dgm:prSet presAssocID="{F26B260F-E32F-4CDF-B46F-E7DB8EF83B57}" presName="node" presStyleLbl="node1" presStyleIdx="6" presStyleCnt="12">
        <dgm:presLayoutVars>
          <dgm:bulletEnabled val="1"/>
        </dgm:presLayoutVars>
      </dgm:prSet>
      <dgm:spPr/>
    </dgm:pt>
    <dgm:pt modelId="{D245D932-B583-4968-88F0-16EEAB73F26E}" type="pres">
      <dgm:prSet presAssocID="{DF610A94-E3D7-4F2F-82E8-EEC5FEF4FA0D}" presName="sibTrans" presStyleLbl="sibTrans1D1" presStyleIdx="6" presStyleCnt="11"/>
      <dgm:spPr/>
    </dgm:pt>
    <dgm:pt modelId="{22158FAE-72D7-45F8-8EF0-CF9661F8F53B}" type="pres">
      <dgm:prSet presAssocID="{DF610A94-E3D7-4F2F-82E8-EEC5FEF4FA0D}" presName="connectorText" presStyleLbl="sibTrans1D1" presStyleIdx="6" presStyleCnt="11"/>
      <dgm:spPr/>
    </dgm:pt>
    <dgm:pt modelId="{3D2C0846-B3A6-4FC1-91A9-AFB9D5126B2D}" type="pres">
      <dgm:prSet presAssocID="{6EE4820C-B4E4-4191-89DA-EFE72AFDB34C}" presName="node" presStyleLbl="node1" presStyleIdx="7" presStyleCnt="12">
        <dgm:presLayoutVars>
          <dgm:bulletEnabled val="1"/>
        </dgm:presLayoutVars>
      </dgm:prSet>
      <dgm:spPr/>
    </dgm:pt>
    <dgm:pt modelId="{68389788-62CA-497F-AE2E-EA04AC50ACB6}" type="pres">
      <dgm:prSet presAssocID="{2F155B52-48D8-4027-AE96-0E316982D3E9}" presName="sibTrans" presStyleLbl="sibTrans1D1" presStyleIdx="7" presStyleCnt="11"/>
      <dgm:spPr/>
    </dgm:pt>
    <dgm:pt modelId="{25B3D3CF-508B-4D79-8A05-A9B717AAAF0B}" type="pres">
      <dgm:prSet presAssocID="{2F155B52-48D8-4027-AE96-0E316982D3E9}" presName="connectorText" presStyleLbl="sibTrans1D1" presStyleIdx="7" presStyleCnt="11"/>
      <dgm:spPr/>
    </dgm:pt>
    <dgm:pt modelId="{143E1455-2CE5-4C6C-AB93-DBA7AB5BB6C5}" type="pres">
      <dgm:prSet presAssocID="{EC7B7B6F-D04E-4B3E-BDB9-92B10DEE02F3}" presName="node" presStyleLbl="node1" presStyleIdx="8" presStyleCnt="12">
        <dgm:presLayoutVars>
          <dgm:bulletEnabled val="1"/>
        </dgm:presLayoutVars>
      </dgm:prSet>
      <dgm:spPr/>
    </dgm:pt>
    <dgm:pt modelId="{FDCE7622-E99A-473B-AEDF-1B1204FF6375}" type="pres">
      <dgm:prSet presAssocID="{008844D2-73E3-423B-9303-355E090CD580}" presName="sibTrans" presStyleLbl="sibTrans1D1" presStyleIdx="8" presStyleCnt="11"/>
      <dgm:spPr/>
    </dgm:pt>
    <dgm:pt modelId="{D1BBAF42-F137-434F-B225-B964BA8BECEC}" type="pres">
      <dgm:prSet presAssocID="{008844D2-73E3-423B-9303-355E090CD580}" presName="connectorText" presStyleLbl="sibTrans1D1" presStyleIdx="8" presStyleCnt="11"/>
      <dgm:spPr/>
    </dgm:pt>
    <dgm:pt modelId="{A28F9D2F-048D-4F78-9D6D-C7480E2861D3}" type="pres">
      <dgm:prSet presAssocID="{8B620229-E2B9-4B76-8423-AD6E25825F1A}" presName="node" presStyleLbl="node1" presStyleIdx="9" presStyleCnt="12">
        <dgm:presLayoutVars>
          <dgm:bulletEnabled val="1"/>
        </dgm:presLayoutVars>
      </dgm:prSet>
      <dgm:spPr/>
    </dgm:pt>
    <dgm:pt modelId="{1EC13DEE-085D-4DA3-BD1A-8E641C8A3C92}" type="pres">
      <dgm:prSet presAssocID="{7ACA8615-9AC8-4378-BDDF-6616DE4A9EBC}" presName="sibTrans" presStyleLbl="sibTrans1D1" presStyleIdx="9" presStyleCnt="11"/>
      <dgm:spPr/>
    </dgm:pt>
    <dgm:pt modelId="{F0C7C0C8-A2F9-46A7-A7BF-35884E06A76C}" type="pres">
      <dgm:prSet presAssocID="{7ACA8615-9AC8-4378-BDDF-6616DE4A9EBC}" presName="connectorText" presStyleLbl="sibTrans1D1" presStyleIdx="9" presStyleCnt="11"/>
      <dgm:spPr/>
    </dgm:pt>
    <dgm:pt modelId="{A76AD007-E53C-4285-B700-2E74A756C3F3}" type="pres">
      <dgm:prSet presAssocID="{DCEFB63D-66CF-4AA0-B83E-A443CD74CB10}" presName="node" presStyleLbl="node1" presStyleIdx="10" presStyleCnt="12">
        <dgm:presLayoutVars>
          <dgm:bulletEnabled val="1"/>
        </dgm:presLayoutVars>
      </dgm:prSet>
      <dgm:spPr/>
    </dgm:pt>
    <dgm:pt modelId="{0CBCFC01-6BDD-40FF-95DE-E575E6A1B598}" type="pres">
      <dgm:prSet presAssocID="{DEC2D11E-BECF-4F2F-855E-DADF95CFF61F}" presName="sibTrans" presStyleLbl="sibTrans1D1" presStyleIdx="10" presStyleCnt="11"/>
      <dgm:spPr/>
    </dgm:pt>
    <dgm:pt modelId="{7B1682B5-A095-49E1-8617-F90921A73127}" type="pres">
      <dgm:prSet presAssocID="{DEC2D11E-BECF-4F2F-855E-DADF95CFF61F}" presName="connectorText" presStyleLbl="sibTrans1D1" presStyleIdx="10" presStyleCnt="11"/>
      <dgm:spPr/>
    </dgm:pt>
    <dgm:pt modelId="{CD656506-F809-400F-ADEF-FCA53CA33C63}" type="pres">
      <dgm:prSet presAssocID="{1427A837-B5A6-4B3B-B46D-42CA5A2940A3}" presName="node" presStyleLbl="node1" presStyleIdx="11" presStyleCnt="12">
        <dgm:presLayoutVars>
          <dgm:bulletEnabled val="1"/>
        </dgm:presLayoutVars>
      </dgm:prSet>
      <dgm:spPr/>
    </dgm:pt>
  </dgm:ptLst>
  <dgm:cxnLst>
    <dgm:cxn modelId="{B1114106-50D0-4F55-B995-7A1BB6309B1F}" srcId="{DC61A535-CAEA-4BD6-B73C-6B1E4B5BFD96}" destId="{6EE4820C-B4E4-4191-89DA-EFE72AFDB34C}" srcOrd="7" destOrd="0" parTransId="{47D3B17B-77CC-4108-AD44-45D25A49BA9C}" sibTransId="{2F155B52-48D8-4027-AE96-0E316982D3E9}"/>
    <dgm:cxn modelId="{8B32140B-E9E9-40C1-B7C6-64345DC2EA7A}" srcId="{DC61A535-CAEA-4BD6-B73C-6B1E4B5BFD96}" destId="{EC7B7B6F-D04E-4B3E-BDB9-92B10DEE02F3}" srcOrd="8" destOrd="0" parTransId="{A49A15FD-F1F7-468C-97D0-6A645D70C02B}" sibTransId="{008844D2-73E3-423B-9303-355E090CD580}"/>
    <dgm:cxn modelId="{9DB25F0E-665F-4C11-8B60-8295EEE91CC8}" type="presOf" srcId="{8517CB55-114A-4388-9237-8E9413308F68}" destId="{54AFDD5D-15B0-42FA-88E5-B2B4E5271F0E}" srcOrd="0" destOrd="0" presId="urn:microsoft.com/office/officeart/2005/8/layout/bProcess3"/>
    <dgm:cxn modelId="{5940EA0E-2778-47A3-9CD7-5202F5CE5E30}" type="presOf" srcId="{53D887A6-7795-47C6-BAC7-7E04362ADD0A}" destId="{A670BB58-C51F-49EE-83FA-D91AE923FDB3}" srcOrd="0" destOrd="0" presId="urn:microsoft.com/office/officeart/2005/8/layout/bProcess3"/>
    <dgm:cxn modelId="{F99FE216-2AB2-467B-AA53-A479FCAD11DF}" type="presOf" srcId="{DEC2D11E-BECF-4F2F-855E-DADF95CFF61F}" destId="{0CBCFC01-6BDD-40FF-95DE-E575E6A1B598}" srcOrd="0" destOrd="0" presId="urn:microsoft.com/office/officeart/2005/8/layout/bProcess3"/>
    <dgm:cxn modelId="{2FA2D018-CD45-4455-808A-822B18815CAE}" type="presOf" srcId="{E20B536F-C3B7-4C0B-A637-7576F1D2E329}" destId="{82CDDB0C-E60E-43FF-AA81-AAE745B14D4A}" srcOrd="0" destOrd="0" presId="urn:microsoft.com/office/officeart/2005/8/layout/bProcess3"/>
    <dgm:cxn modelId="{DA08131C-44E3-4E2D-BC80-56B1EF82FD0F}" type="presOf" srcId="{4EEF8E27-5BBB-468D-AB9E-B1DAD59B6552}" destId="{5C2813C0-6872-4125-97AF-D46ED8768D02}" srcOrd="0" destOrd="0" presId="urn:microsoft.com/office/officeart/2005/8/layout/bProcess3"/>
    <dgm:cxn modelId="{488C4C1C-5DD1-4145-8ACB-71AC388F31B8}" type="presOf" srcId="{DCEFB63D-66CF-4AA0-B83E-A443CD74CB10}" destId="{A76AD007-E53C-4285-B700-2E74A756C3F3}" srcOrd="0" destOrd="0" presId="urn:microsoft.com/office/officeart/2005/8/layout/bProcess3"/>
    <dgm:cxn modelId="{96108826-451B-4D2B-87D4-ACA5C48CA11B}" srcId="{DC61A535-CAEA-4BD6-B73C-6B1E4B5BFD96}" destId="{1427A837-B5A6-4B3B-B46D-42CA5A2940A3}" srcOrd="11" destOrd="0" parTransId="{7403CF6F-AA1B-4150-ADDE-B6FE1079ECE7}" sibTransId="{8194E200-4CA6-4F0C-B9C3-A0981F64D03D}"/>
    <dgm:cxn modelId="{9439512E-DB46-4A86-B692-CA602C683175}" type="presOf" srcId="{8B620229-E2B9-4B76-8423-AD6E25825F1A}" destId="{A28F9D2F-048D-4F78-9D6D-C7480E2861D3}" srcOrd="0" destOrd="0" presId="urn:microsoft.com/office/officeart/2005/8/layout/bProcess3"/>
    <dgm:cxn modelId="{96DF5A2E-4E95-4DD4-90BC-2679A590BA2C}" type="presOf" srcId="{7ACA8615-9AC8-4378-BDDF-6616DE4A9EBC}" destId="{F0C7C0C8-A2F9-46A7-A7BF-35884E06A76C}" srcOrd="1" destOrd="0" presId="urn:microsoft.com/office/officeart/2005/8/layout/bProcess3"/>
    <dgm:cxn modelId="{F98D5D30-FC80-4D79-AD2E-774B7BD464FA}" type="presOf" srcId="{DEC2D11E-BECF-4F2F-855E-DADF95CFF61F}" destId="{7B1682B5-A095-49E1-8617-F90921A73127}" srcOrd="1" destOrd="0" presId="urn:microsoft.com/office/officeart/2005/8/layout/bProcess3"/>
    <dgm:cxn modelId="{10F38E31-A841-4E06-8BA9-ADAFBB8B41D6}" srcId="{DC61A535-CAEA-4BD6-B73C-6B1E4B5BFD96}" destId="{8D63D573-8462-4BBD-9528-81B0381EFBA9}" srcOrd="0" destOrd="0" parTransId="{CE2355D8-A5DE-4395-BD24-4BE99D50D6B5}" sibTransId="{BF717B64-68A1-4AC9-82DE-0B5DE92B5348}"/>
    <dgm:cxn modelId="{DC5C1034-481F-4021-8427-ECEE25E028A0}" type="presOf" srcId="{A8FCD8C4-054F-498B-A0C5-56CD012B3014}" destId="{68C95AFE-131E-48F8-9324-273B61921B28}" srcOrd="0" destOrd="0" presId="urn:microsoft.com/office/officeart/2005/8/layout/bProcess3"/>
    <dgm:cxn modelId="{3CBC1236-A8AC-4F55-B6CC-91127261D6ED}" type="presOf" srcId="{A50DE493-1A9B-498D-A140-C7E3085B033B}" destId="{DD50AFE2-25C1-4419-BEDB-6FF9D79A39D0}" srcOrd="1" destOrd="0" presId="urn:microsoft.com/office/officeart/2005/8/layout/bProcess3"/>
    <dgm:cxn modelId="{B82A5A41-813E-49B8-B8FB-45EBE162F14D}" srcId="{DC61A535-CAEA-4BD6-B73C-6B1E4B5BFD96}" destId="{E20B536F-C3B7-4C0B-A637-7576F1D2E329}" srcOrd="2" destOrd="0" parTransId="{7B9E90E1-85D7-45E2-99EA-D3F7BA6AAA6B}" sibTransId="{8517CB55-114A-4388-9237-8E9413308F68}"/>
    <dgm:cxn modelId="{71691545-258A-428C-8616-1863E1128C81}" srcId="{DC61A535-CAEA-4BD6-B73C-6B1E4B5BFD96}" destId="{D8EAE000-2EB4-462B-8B30-2D61609249FA}" srcOrd="1" destOrd="0" parTransId="{F639233B-27DB-46D9-B143-A7B7E8A45965}" sibTransId="{A8FCD8C4-054F-498B-A0C5-56CD012B3014}"/>
    <dgm:cxn modelId="{F134AD50-C13B-4A8E-BC7C-9B05BC39A87A}" type="presOf" srcId="{7ACA8615-9AC8-4378-BDDF-6616DE4A9EBC}" destId="{1EC13DEE-085D-4DA3-BD1A-8E641C8A3C92}" srcOrd="0" destOrd="0" presId="urn:microsoft.com/office/officeart/2005/8/layout/bProcess3"/>
    <dgm:cxn modelId="{9744C861-CD66-4AEE-99C9-927B63BFBE12}" type="presOf" srcId="{DF610A94-E3D7-4F2F-82E8-EEC5FEF4FA0D}" destId="{22158FAE-72D7-45F8-8EF0-CF9661F8F53B}" srcOrd="1" destOrd="0" presId="urn:microsoft.com/office/officeart/2005/8/layout/bProcess3"/>
    <dgm:cxn modelId="{6677046F-EB99-45DB-9BEA-4A4087694320}" type="presOf" srcId="{5646D037-075E-41E4-AD6F-C843BC53F590}" destId="{A8E0C0B8-8080-4F76-9D17-B6EA2DFD53F0}" srcOrd="0" destOrd="0" presId="urn:microsoft.com/office/officeart/2005/8/layout/bProcess3"/>
    <dgm:cxn modelId="{9E230B70-3A19-4420-B0A7-F103DF210629}" type="presOf" srcId="{8D63D573-8462-4BBD-9528-81B0381EFBA9}" destId="{DA7799E8-8B0F-4E90-B194-8D0C3237333C}" srcOrd="0" destOrd="0" presId="urn:microsoft.com/office/officeart/2005/8/layout/bProcess3"/>
    <dgm:cxn modelId="{27D3AB73-2FD8-449A-98EB-EA758D839C20}" srcId="{DC61A535-CAEA-4BD6-B73C-6B1E4B5BFD96}" destId="{53D887A6-7795-47C6-BAC7-7E04362ADD0A}" srcOrd="5" destOrd="0" parTransId="{53B1AD96-A50D-4647-B172-561B623BA1FE}" sibTransId="{5646D037-075E-41E4-AD6F-C843BC53F590}"/>
    <dgm:cxn modelId="{C18DD676-8171-433D-8982-21B148933B9A}" type="presOf" srcId="{5646D037-075E-41E4-AD6F-C843BC53F590}" destId="{450A2D4D-96DC-481D-A2A4-1424A43618C5}" srcOrd="1" destOrd="0" presId="urn:microsoft.com/office/officeart/2005/8/layout/bProcess3"/>
    <dgm:cxn modelId="{12C2477E-3F64-4386-8B3E-A42CD4E3BA3C}" type="presOf" srcId="{D8EAE000-2EB4-462B-8B30-2D61609249FA}" destId="{AB77F642-6E76-4F8E-A590-0AD825AD7AF8}" srcOrd="0" destOrd="0" presId="urn:microsoft.com/office/officeart/2005/8/layout/bProcess3"/>
    <dgm:cxn modelId="{82F4627F-4E26-4008-BAD2-67DC232C09FD}" srcId="{DC61A535-CAEA-4BD6-B73C-6B1E4B5BFD96}" destId="{4EEF8E27-5BBB-468D-AB9E-B1DAD59B6552}" srcOrd="3" destOrd="0" parTransId="{E024E39D-BC0F-4AF9-91E6-7469F9A1B8EC}" sibTransId="{A50DE493-1A9B-498D-A140-C7E3085B033B}"/>
    <dgm:cxn modelId="{688F128B-F5BE-4286-BF10-9CC7D171EA1A}" type="presOf" srcId="{2F155B52-48D8-4027-AE96-0E316982D3E9}" destId="{68389788-62CA-497F-AE2E-EA04AC50ACB6}" srcOrd="0" destOrd="0" presId="urn:microsoft.com/office/officeart/2005/8/layout/bProcess3"/>
    <dgm:cxn modelId="{8DEF008D-6958-462A-B93A-6D8E4BA1D756}" type="presOf" srcId="{2F155B52-48D8-4027-AE96-0E316982D3E9}" destId="{25B3D3CF-508B-4D79-8A05-A9B717AAAF0B}" srcOrd="1" destOrd="0" presId="urn:microsoft.com/office/officeart/2005/8/layout/bProcess3"/>
    <dgm:cxn modelId="{002AAD8E-E0CB-4654-8A20-9943EE1ECC68}" type="presOf" srcId="{008844D2-73E3-423B-9303-355E090CD580}" destId="{D1BBAF42-F137-434F-B225-B964BA8BECEC}" srcOrd="1" destOrd="0" presId="urn:microsoft.com/office/officeart/2005/8/layout/bProcess3"/>
    <dgm:cxn modelId="{43FD5092-EF91-4E8A-8E8D-46BC810E9EC1}" type="presOf" srcId="{BF717B64-68A1-4AC9-82DE-0B5DE92B5348}" destId="{8E46E4FC-0235-44F0-8EB1-5615951F0F5C}" srcOrd="0" destOrd="0" presId="urn:microsoft.com/office/officeart/2005/8/layout/bProcess3"/>
    <dgm:cxn modelId="{14B1699D-5C52-4134-892A-0A382FAED5E3}" type="presOf" srcId="{770AD27A-A742-4F8B-84FC-E43BCEDD303A}" destId="{A3AE1DC6-2AB7-4281-B99A-32702E9980B4}" srcOrd="0" destOrd="0" presId="urn:microsoft.com/office/officeart/2005/8/layout/bProcess3"/>
    <dgm:cxn modelId="{548C309F-110E-4F7F-BBFB-CA481520AE9E}" type="presOf" srcId="{6EE4820C-B4E4-4191-89DA-EFE72AFDB34C}" destId="{3D2C0846-B3A6-4FC1-91A9-AFB9D5126B2D}" srcOrd="0" destOrd="0" presId="urn:microsoft.com/office/officeart/2005/8/layout/bProcess3"/>
    <dgm:cxn modelId="{099E74A0-DA2E-47D9-911B-9C84C444C193}" type="presOf" srcId="{A50DE493-1A9B-498D-A140-C7E3085B033B}" destId="{A7EB8700-7C31-416A-B884-2651B81275B2}" srcOrd="0" destOrd="0" presId="urn:microsoft.com/office/officeart/2005/8/layout/bProcess3"/>
    <dgm:cxn modelId="{A53ABBA7-0379-48BF-89B3-6227E390B8CD}" srcId="{DC61A535-CAEA-4BD6-B73C-6B1E4B5BFD96}" destId="{DCEFB63D-66CF-4AA0-B83E-A443CD74CB10}" srcOrd="10" destOrd="0" parTransId="{41ABD1F5-53D6-4EE8-9540-05A848D6A2E6}" sibTransId="{DEC2D11E-BECF-4F2F-855E-DADF95CFF61F}"/>
    <dgm:cxn modelId="{1917A5AB-548D-4F6F-A903-8ADEC8FCCB0B}" type="presOf" srcId="{BF717B64-68A1-4AC9-82DE-0B5DE92B5348}" destId="{79729052-B135-4023-BACB-C3D2CF42E625}" srcOrd="1" destOrd="0" presId="urn:microsoft.com/office/officeart/2005/8/layout/bProcess3"/>
    <dgm:cxn modelId="{94F5D2AC-3CE6-458F-A547-3EDF53160C85}" type="presOf" srcId="{D737ADBA-B13A-4600-AFE8-DC7A28807587}" destId="{470527E7-74BF-4A65-80B3-586FDCE56116}" srcOrd="1" destOrd="0" presId="urn:microsoft.com/office/officeart/2005/8/layout/bProcess3"/>
    <dgm:cxn modelId="{78DD7FB1-92B9-4387-95FF-5CDDBB4719C3}" type="presOf" srcId="{EC7B7B6F-D04E-4B3E-BDB9-92B10DEE02F3}" destId="{143E1455-2CE5-4C6C-AB93-DBA7AB5BB6C5}" srcOrd="0" destOrd="0" presId="urn:microsoft.com/office/officeart/2005/8/layout/bProcess3"/>
    <dgm:cxn modelId="{9EEEE0BD-729C-42AE-A88B-D5B27DFE5856}" type="presOf" srcId="{F26B260F-E32F-4CDF-B46F-E7DB8EF83B57}" destId="{1DDA30A0-57FC-4793-8D30-8732D9B2B237}" srcOrd="0" destOrd="0" presId="urn:microsoft.com/office/officeart/2005/8/layout/bProcess3"/>
    <dgm:cxn modelId="{26668EBE-B4CA-4535-843B-5E496FD5ABD4}" srcId="{DC61A535-CAEA-4BD6-B73C-6B1E4B5BFD96}" destId="{770AD27A-A742-4F8B-84FC-E43BCEDD303A}" srcOrd="4" destOrd="0" parTransId="{55AF21A2-936B-4285-8F46-1167B5E0E6CE}" sibTransId="{D737ADBA-B13A-4600-AFE8-DC7A28807587}"/>
    <dgm:cxn modelId="{2D386BC7-3E79-4BD7-A981-7C03DA0B3082}" type="presOf" srcId="{8517CB55-114A-4388-9237-8E9413308F68}" destId="{37FB7FA0-7D21-4A47-9A92-768152FDB132}" srcOrd="1" destOrd="0" presId="urn:microsoft.com/office/officeart/2005/8/layout/bProcess3"/>
    <dgm:cxn modelId="{BCEF98C8-9C07-4B3F-B62B-77D12C76C211}" type="presOf" srcId="{D737ADBA-B13A-4600-AFE8-DC7A28807587}" destId="{5199F92F-83DA-4F56-9B7F-52E7C876FB5C}" srcOrd="0" destOrd="0" presId="urn:microsoft.com/office/officeart/2005/8/layout/bProcess3"/>
    <dgm:cxn modelId="{EC2E6AC9-FE87-44EE-A65D-1EEC2F72B95D}" type="presOf" srcId="{DC61A535-CAEA-4BD6-B73C-6B1E4B5BFD96}" destId="{E7ED2792-37EB-4431-98C9-67294BD2098E}" srcOrd="0" destOrd="0" presId="urn:microsoft.com/office/officeart/2005/8/layout/bProcess3"/>
    <dgm:cxn modelId="{9B69B0CB-05CA-44E7-887B-5F6D8DE35B41}" srcId="{DC61A535-CAEA-4BD6-B73C-6B1E4B5BFD96}" destId="{8B620229-E2B9-4B76-8423-AD6E25825F1A}" srcOrd="9" destOrd="0" parTransId="{B75ED8F8-0527-441F-963A-ABEA7F75D02D}" sibTransId="{7ACA8615-9AC8-4378-BDDF-6616DE4A9EBC}"/>
    <dgm:cxn modelId="{4A8BC4CD-508F-4354-B822-9296ABA7F342}" type="presOf" srcId="{DF610A94-E3D7-4F2F-82E8-EEC5FEF4FA0D}" destId="{D245D932-B583-4968-88F0-16EEAB73F26E}" srcOrd="0" destOrd="0" presId="urn:microsoft.com/office/officeart/2005/8/layout/bProcess3"/>
    <dgm:cxn modelId="{BB4337D3-C7F2-44D5-B5D1-C40FCC664C1D}" srcId="{DC61A535-CAEA-4BD6-B73C-6B1E4B5BFD96}" destId="{F26B260F-E32F-4CDF-B46F-E7DB8EF83B57}" srcOrd="6" destOrd="0" parTransId="{B7810CD3-242A-43E1-99B9-722DF9894D63}" sibTransId="{DF610A94-E3D7-4F2F-82E8-EEC5FEF4FA0D}"/>
    <dgm:cxn modelId="{42B374D6-0526-4D28-AFFC-0C589C818A67}" type="presOf" srcId="{008844D2-73E3-423B-9303-355E090CD580}" destId="{FDCE7622-E99A-473B-AEDF-1B1204FF6375}" srcOrd="0" destOrd="0" presId="urn:microsoft.com/office/officeart/2005/8/layout/bProcess3"/>
    <dgm:cxn modelId="{059F07DB-4A40-4C64-9524-5611F1CBCAA4}" type="presOf" srcId="{A8FCD8C4-054F-498B-A0C5-56CD012B3014}" destId="{F120A34E-2307-4BEA-A020-910FDD09D87A}" srcOrd="1" destOrd="0" presId="urn:microsoft.com/office/officeart/2005/8/layout/bProcess3"/>
    <dgm:cxn modelId="{B6463AE8-6665-4EE6-BA2C-270CF817A603}" type="presOf" srcId="{1427A837-B5A6-4B3B-B46D-42CA5A2940A3}" destId="{CD656506-F809-400F-ADEF-FCA53CA33C63}" srcOrd="0" destOrd="0" presId="urn:microsoft.com/office/officeart/2005/8/layout/bProcess3"/>
    <dgm:cxn modelId="{8E5BEE10-1299-4FB9-8698-C0F09B250A77}" type="presParOf" srcId="{E7ED2792-37EB-4431-98C9-67294BD2098E}" destId="{DA7799E8-8B0F-4E90-B194-8D0C3237333C}" srcOrd="0" destOrd="0" presId="urn:microsoft.com/office/officeart/2005/8/layout/bProcess3"/>
    <dgm:cxn modelId="{ECB2C8FF-8F29-4FC5-BAEF-27EAB38B7A5C}" type="presParOf" srcId="{E7ED2792-37EB-4431-98C9-67294BD2098E}" destId="{8E46E4FC-0235-44F0-8EB1-5615951F0F5C}" srcOrd="1" destOrd="0" presId="urn:microsoft.com/office/officeart/2005/8/layout/bProcess3"/>
    <dgm:cxn modelId="{3B58E262-1809-4AEF-A73F-D3A2CE988699}" type="presParOf" srcId="{8E46E4FC-0235-44F0-8EB1-5615951F0F5C}" destId="{79729052-B135-4023-BACB-C3D2CF42E625}" srcOrd="0" destOrd="0" presId="urn:microsoft.com/office/officeart/2005/8/layout/bProcess3"/>
    <dgm:cxn modelId="{B6510769-0D30-4459-AD40-C0C5E301C68C}" type="presParOf" srcId="{E7ED2792-37EB-4431-98C9-67294BD2098E}" destId="{AB77F642-6E76-4F8E-A590-0AD825AD7AF8}" srcOrd="2" destOrd="0" presId="urn:microsoft.com/office/officeart/2005/8/layout/bProcess3"/>
    <dgm:cxn modelId="{0764FAF2-A2D3-4372-985B-9B20CFC8E83C}" type="presParOf" srcId="{E7ED2792-37EB-4431-98C9-67294BD2098E}" destId="{68C95AFE-131E-48F8-9324-273B61921B28}" srcOrd="3" destOrd="0" presId="urn:microsoft.com/office/officeart/2005/8/layout/bProcess3"/>
    <dgm:cxn modelId="{A8A76F2D-450F-40E6-A937-32B809CBAA6A}" type="presParOf" srcId="{68C95AFE-131E-48F8-9324-273B61921B28}" destId="{F120A34E-2307-4BEA-A020-910FDD09D87A}" srcOrd="0" destOrd="0" presId="urn:microsoft.com/office/officeart/2005/8/layout/bProcess3"/>
    <dgm:cxn modelId="{E74447C9-74F5-439B-AC64-6AA35FF9D184}" type="presParOf" srcId="{E7ED2792-37EB-4431-98C9-67294BD2098E}" destId="{82CDDB0C-E60E-43FF-AA81-AAE745B14D4A}" srcOrd="4" destOrd="0" presId="urn:microsoft.com/office/officeart/2005/8/layout/bProcess3"/>
    <dgm:cxn modelId="{F8ECEA02-FB08-43ED-A6C8-A9125D227E4B}" type="presParOf" srcId="{E7ED2792-37EB-4431-98C9-67294BD2098E}" destId="{54AFDD5D-15B0-42FA-88E5-B2B4E5271F0E}" srcOrd="5" destOrd="0" presId="urn:microsoft.com/office/officeart/2005/8/layout/bProcess3"/>
    <dgm:cxn modelId="{CF467513-D83F-406F-AB93-9D3239662B8C}" type="presParOf" srcId="{54AFDD5D-15B0-42FA-88E5-B2B4E5271F0E}" destId="{37FB7FA0-7D21-4A47-9A92-768152FDB132}" srcOrd="0" destOrd="0" presId="urn:microsoft.com/office/officeart/2005/8/layout/bProcess3"/>
    <dgm:cxn modelId="{576D26A5-69BB-499D-B517-D4460061B028}" type="presParOf" srcId="{E7ED2792-37EB-4431-98C9-67294BD2098E}" destId="{5C2813C0-6872-4125-97AF-D46ED8768D02}" srcOrd="6" destOrd="0" presId="urn:microsoft.com/office/officeart/2005/8/layout/bProcess3"/>
    <dgm:cxn modelId="{47319E5F-EABA-4C77-B6EF-666245AD27C1}" type="presParOf" srcId="{E7ED2792-37EB-4431-98C9-67294BD2098E}" destId="{A7EB8700-7C31-416A-B884-2651B81275B2}" srcOrd="7" destOrd="0" presId="urn:microsoft.com/office/officeart/2005/8/layout/bProcess3"/>
    <dgm:cxn modelId="{BEA25E59-578B-45D9-872D-1E84DAF9C588}" type="presParOf" srcId="{A7EB8700-7C31-416A-B884-2651B81275B2}" destId="{DD50AFE2-25C1-4419-BEDB-6FF9D79A39D0}" srcOrd="0" destOrd="0" presId="urn:microsoft.com/office/officeart/2005/8/layout/bProcess3"/>
    <dgm:cxn modelId="{CDD9C536-0697-4125-B1EC-AC06BC411BF8}" type="presParOf" srcId="{E7ED2792-37EB-4431-98C9-67294BD2098E}" destId="{A3AE1DC6-2AB7-4281-B99A-32702E9980B4}" srcOrd="8" destOrd="0" presId="urn:microsoft.com/office/officeart/2005/8/layout/bProcess3"/>
    <dgm:cxn modelId="{E8ECF2D6-915C-4BBF-BE9C-09B4E8F37E0C}" type="presParOf" srcId="{E7ED2792-37EB-4431-98C9-67294BD2098E}" destId="{5199F92F-83DA-4F56-9B7F-52E7C876FB5C}" srcOrd="9" destOrd="0" presId="urn:microsoft.com/office/officeart/2005/8/layout/bProcess3"/>
    <dgm:cxn modelId="{9B3E28E4-F760-4981-9325-38CFC06F9CDE}" type="presParOf" srcId="{5199F92F-83DA-4F56-9B7F-52E7C876FB5C}" destId="{470527E7-74BF-4A65-80B3-586FDCE56116}" srcOrd="0" destOrd="0" presId="urn:microsoft.com/office/officeart/2005/8/layout/bProcess3"/>
    <dgm:cxn modelId="{D7992E38-8C21-4E06-BA02-5B6CC600186D}" type="presParOf" srcId="{E7ED2792-37EB-4431-98C9-67294BD2098E}" destId="{A670BB58-C51F-49EE-83FA-D91AE923FDB3}" srcOrd="10" destOrd="0" presId="urn:microsoft.com/office/officeart/2005/8/layout/bProcess3"/>
    <dgm:cxn modelId="{7FD0236A-557E-473E-A88C-0C5535792AFD}" type="presParOf" srcId="{E7ED2792-37EB-4431-98C9-67294BD2098E}" destId="{A8E0C0B8-8080-4F76-9D17-B6EA2DFD53F0}" srcOrd="11" destOrd="0" presId="urn:microsoft.com/office/officeart/2005/8/layout/bProcess3"/>
    <dgm:cxn modelId="{78755293-EA20-47FA-9871-B57D8029F784}" type="presParOf" srcId="{A8E0C0B8-8080-4F76-9D17-B6EA2DFD53F0}" destId="{450A2D4D-96DC-481D-A2A4-1424A43618C5}" srcOrd="0" destOrd="0" presId="urn:microsoft.com/office/officeart/2005/8/layout/bProcess3"/>
    <dgm:cxn modelId="{D4797DE0-C6A3-4308-9A70-97583A53987F}" type="presParOf" srcId="{E7ED2792-37EB-4431-98C9-67294BD2098E}" destId="{1DDA30A0-57FC-4793-8D30-8732D9B2B237}" srcOrd="12" destOrd="0" presId="urn:microsoft.com/office/officeart/2005/8/layout/bProcess3"/>
    <dgm:cxn modelId="{260C1B2A-4803-4246-B3BD-E79BF7BBA24E}" type="presParOf" srcId="{E7ED2792-37EB-4431-98C9-67294BD2098E}" destId="{D245D932-B583-4968-88F0-16EEAB73F26E}" srcOrd="13" destOrd="0" presId="urn:microsoft.com/office/officeart/2005/8/layout/bProcess3"/>
    <dgm:cxn modelId="{5499E642-A6C6-4446-93BF-06505BD06E0E}" type="presParOf" srcId="{D245D932-B583-4968-88F0-16EEAB73F26E}" destId="{22158FAE-72D7-45F8-8EF0-CF9661F8F53B}" srcOrd="0" destOrd="0" presId="urn:microsoft.com/office/officeart/2005/8/layout/bProcess3"/>
    <dgm:cxn modelId="{B429DFCF-A55F-4453-8E3B-D604A7CF3207}" type="presParOf" srcId="{E7ED2792-37EB-4431-98C9-67294BD2098E}" destId="{3D2C0846-B3A6-4FC1-91A9-AFB9D5126B2D}" srcOrd="14" destOrd="0" presId="urn:microsoft.com/office/officeart/2005/8/layout/bProcess3"/>
    <dgm:cxn modelId="{871718FF-B7F8-4333-8B1F-94F8D78132D6}" type="presParOf" srcId="{E7ED2792-37EB-4431-98C9-67294BD2098E}" destId="{68389788-62CA-497F-AE2E-EA04AC50ACB6}" srcOrd="15" destOrd="0" presId="urn:microsoft.com/office/officeart/2005/8/layout/bProcess3"/>
    <dgm:cxn modelId="{76E31437-B781-4BF5-9672-FC51C360FA4C}" type="presParOf" srcId="{68389788-62CA-497F-AE2E-EA04AC50ACB6}" destId="{25B3D3CF-508B-4D79-8A05-A9B717AAAF0B}" srcOrd="0" destOrd="0" presId="urn:microsoft.com/office/officeart/2005/8/layout/bProcess3"/>
    <dgm:cxn modelId="{95CA51C6-0F66-466A-AA65-F74BA582072C}" type="presParOf" srcId="{E7ED2792-37EB-4431-98C9-67294BD2098E}" destId="{143E1455-2CE5-4C6C-AB93-DBA7AB5BB6C5}" srcOrd="16" destOrd="0" presId="urn:microsoft.com/office/officeart/2005/8/layout/bProcess3"/>
    <dgm:cxn modelId="{E3F3D023-BBDE-4C58-92C7-B90CC55BAB89}" type="presParOf" srcId="{E7ED2792-37EB-4431-98C9-67294BD2098E}" destId="{FDCE7622-E99A-473B-AEDF-1B1204FF6375}" srcOrd="17" destOrd="0" presId="urn:microsoft.com/office/officeart/2005/8/layout/bProcess3"/>
    <dgm:cxn modelId="{6D69D55D-06D2-4262-8856-5919549922D5}" type="presParOf" srcId="{FDCE7622-E99A-473B-AEDF-1B1204FF6375}" destId="{D1BBAF42-F137-434F-B225-B964BA8BECEC}" srcOrd="0" destOrd="0" presId="urn:microsoft.com/office/officeart/2005/8/layout/bProcess3"/>
    <dgm:cxn modelId="{CF6D4567-7615-4B67-BBB7-59FE99698B4A}" type="presParOf" srcId="{E7ED2792-37EB-4431-98C9-67294BD2098E}" destId="{A28F9D2F-048D-4F78-9D6D-C7480E2861D3}" srcOrd="18" destOrd="0" presId="urn:microsoft.com/office/officeart/2005/8/layout/bProcess3"/>
    <dgm:cxn modelId="{F1C85D02-DA89-4B7F-B3B3-91D512B75819}" type="presParOf" srcId="{E7ED2792-37EB-4431-98C9-67294BD2098E}" destId="{1EC13DEE-085D-4DA3-BD1A-8E641C8A3C92}" srcOrd="19" destOrd="0" presId="urn:microsoft.com/office/officeart/2005/8/layout/bProcess3"/>
    <dgm:cxn modelId="{8F66CE16-AB65-43B1-BC4F-6B688B00650D}" type="presParOf" srcId="{1EC13DEE-085D-4DA3-BD1A-8E641C8A3C92}" destId="{F0C7C0C8-A2F9-46A7-A7BF-35884E06A76C}" srcOrd="0" destOrd="0" presId="urn:microsoft.com/office/officeart/2005/8/layout/bProcess3"/>
    <dgm:cxn modelId="{86872214-D658-4A7B-9E33-9462BB497B62}" type="presParOf" srcId="{E7ED2792-37EB-4431-98C9-67294BD2098E}" destId="{A76AD007-E53C-4285-B700-2E74A756C3F3}" srcOrd="20" destOrd="0" presId="urn:microsoft.com/office/officeart/2005/8/layout/bProcess3"/>
    <dgm:cxn modelId="{53E790D7-B09F-4043-B3AB-D25532DBA73F}" type="presParOf" srcId="{E7ED2792-37EB-4431-98C9-67294BD2098E}" destId="{0CBCFC01-6BDD-40FF-95DE-E575E6A1B598}" srcOrd="21" destOrd="0" presId="urn:microsoft.com/office/officeart/2005/8/layout/bProcess3"/>
    <dgm:cxn modelId="{1DCC1DEB-1538-4BD4-8DCA-3549B05D9E75}" type="presParOf" srcId="{0CBCFC01-6BDD-40FF-95DE-E575E6A1B598}" destId="{7B1682B5-A095-49E1-8617-F90921A73127}" srcOrd="0" destOrd="0" presId="urn:microsoft.com/office/officeart/2005/8/layout/bProcess3"/>
    <dgm:cxn modelId="{4F5ED978-6D68-4271-AA89-42BA6E4B13BF}" type="presParOf" srcId="{E7ED2792-37EB-4431-98C9-67294BD2098E}" destId="{CD656506-F809-400F-ADEF-FCA53CA33C63}" srcOrd="2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60700C4-FD0A-4288-8B71-490E5150E62A}" type="doc">
      <dgm:prSet loTypeId="urn:microsoft.com/office/officeart/2005/8/layout/radial2" loCatId="relationship" qsTypeId="urn:microsoft.com/office/officeart/2005/8/quickstyle/simple3" qsCatId="simple" csTypeId="urn:microsoft.com/office/officeart/2005/8/colors/accent0_3" csCatId="mainScheme" phldr="1"/>
      <dgm:spPr/>
    </dgm:pt>
    <dgm:pt modelId="{3850FAEC-6CDB-4B05-A7C2-802C3453FBAB}">
      <dgm:prSet phldrT="[Text]" custT="1"/>
      <dgm:spPr/>
      <dgm:t>
        <a:bodyPr/>
        <a:lstStyle/>
        <a:p>
          <a:r>
            <a:rPr lang="en-GB" sz="900" dirty="0" err="1"/>
            <a:t>Inflamación</a:t>
          </a:r>
          <a:r>
            <a:rPr lang="en-GB" sz="900" dirty="0"/>
            <a:t> </a:t>
          </a:r>
          <a:r>
            <a:rPr lang="en-GB" sz="900" dirty="0" err="1"/>
            <a:t>crónica</a:t>
          </a:r>
          <a:endParaRPr lang="en-GB" sz="900" dirty="0"/>
        </a:p>
      </dgm:t>
    </dgm:pt>
    <dgm:pt modelId="{E086269A-E4AF-4870-A2F0-FFF1A9941920}" type="parTrans" cxnId="{9CD213B9-529C-4B4B-A59F-8C19B95DB2BE}">
      <dgm:prSet/>
      <dgm:spPr/>
      <dgm:t>
        <a:bodyPr/>
        <a:lstStyle/>
        <a:p>
          <a:endParaRPr lang="en-GB" sz="3200"/>
        </a:p>
      </dgm:t>
    </dgm:pt>
    <dgm:pt modelId="{90EEA1A2-44C6-40DA-A0B3-3858107BB751}" type="sibTrans" cxnId="{9CD213B9-529C-4B4B-A59F-8C19B95DB2BE}">
      <dgm:prSet/>
      <dgm:spPr/>
      <dgm:t>
        <a:bodyPr/>
        <a:lstStyle/>
        <a:p>
          <a:endParaRPr lang="en-GB" sz="3200"/>
        </a:p>
      </dgm:t>
    </dgm:pt>
    <dgm:pt modelId="{D9AB9A05-4762-4352-A6AD-FD78ADC9D05F}">
      <dgm:prSet phldrT="[Text]" custT="1"/>
      <dgm:spPr/>
      <dgm:t>
        <a:bodyPr/>
        <a:lstStyle/>
        <a:p>
          <a:r>
            <a:rPr lang="en-GB" sz="900" dirty="0" err="1"/>
            <a:t>Enfermedades</a:t>
          </a:r>
          <a:r>
            <a:rPr lang="en-GB" sz="900" dirty="0"/>
            <a:t> </a:t>
          </a:r>
          <a:r>
            <a:rPr lang="en-GB" sz="900" dirty="0" err="1"/>
            <a:t>respiratorias</a:t>
          </a:r>
          <a:endParaRPr lang="en-GB" sz="900" dirty="0"/>
        </a:p>
      </dgm:t>
    </dgm:pt>
    <dgm:pt modelId="{F4A3EED1-F19E-4B4B-B415-CA01C6CFDF45}" type="parTrans" cxnId="{6A48FAB0-7297-41F8-8E60-2C1D72519811}">
      <dgm:prSet/>
      <dgm:spPr/>
      <dgm:t>
        <a:bodyPr/>
        <a:lstStyle/>
        <a:p>
          <a:endParaRPr lang="en-GB" sz="3200"/>
        </a:p>
      </dgm:t>
    </dgm:pt>
    <dgm:pt modelId="{5745C162-4CC9-41BB-9241-F3BC4C20781B}" type="sibTrans" cxnId="{6A48FAB0-7297-41F8-8E60-2C1D72519811}">
      <dgm:prSet/>
      <dgm:spPr/>
      <dgm:t>
        <a:bodyPr/>
        <a:lstStyle/>
        <a:p>
          <a:endParaRPr lang="en-GB" sz="3200"/>
        </a:p>
      </dgm:t>
    </dgm:pt>
    <dgm:pt modelId="{0B5445CE-0FFF-4458-8661-52584983F99A}">
      <dgm:prSet phldrT="[Text]" custT="1"/>
      <dgm:spPr/>
      <dgm:t>
        <a:bodyPr/>
        <a:lstStyle/>
        <a:p>
          <a:r>
            <a:rPr lang="en-GB" sz="900" dirty="0" err="1"/>
            <a:t>Enfermedad</a:t>
          </a:r>
          <a:r>
            <a:rPr lang="en-GB" sz="900" dirty="0"/>
            <a:t> cardiovascular</a:t>
          </a:r>
        </a:p>
      </dgm:t>
    </dgm:pt>
    <dgm:pt modelId="{D46DD825-4C64-47F5-8C5A-FE1B9159245D}" type="parTrans" cxnId="{854CCF06-F890-48B8-996D-27C0251CB8CC}">
      <dgm:prSet/>
      <dgm:spPr/>
      <dgm:t>
        <a:bodyPr/>
        <a:lstStyle/>
        <a:p>
          <a:endParaRPr lang="en-GB" sz="3200"/>
        </a:p>
      </dgm:t>
    </dgm:pt>
    <dgm:pt modelId="{E2B764B2-E19B-4121-A286-5FA1A826C46A}" type="sibTrans" cxnId="{854CCF06-F890-48B8-996D-27C0251CB8CC}">
      <dgm:prSet/>
      <dgm:spPr/>
      <dgm:t>
        <a:bodyPr/>
        <a:lstStyle/>
        <a:p>
          <a:endParaRPr lang="en-GB" sz="3200"/>
        </a:p>
      </dgm:t>
    </dgm:pt>
    <dgm:pt modelId="{C37CA139-F17B-4251-A820-B1A06CA0AE46}">
      <dgm:prSet phldrT="[Text]" custT="1"/>
      <dgm:spPr/>
      <dgm:t>
        <a:bodyPr/>
        <a:lstStyle/>
        <a:p>
          <a:r>
            <a:rPr lang="en-GB" sz="900" dirty="0" err="1"/>
            <a:t>Ataque</a:t>
          </a:r>
          <a:r>
            <a:rPr lang="en-GB" sz="900" dirty="0"/>
            <a:t> </a:t>
          </a:r>
          <a:r>
            <a:rPr lang="en-GB" sz="900" dirty="0" err="1"/>
            <a:t>fulminante</a:t>
          </a:r>
          <a:endParaRPr lang="en-GB" sz="900" dirty="0"/>
        </a:p>
      </dgm:t>
    </dgm:pt>
    <dgm:pt modelId="{6F9824F4-6407-49BC-AF96-6CE52246F72E}" type="parTrans" cxnId="{6FCD4943-870D-42B6-95A6-D3DAEDBC18E3}">
      <dgm:prSet/>
      <dgm:spPr/>
      <dgm:t>
        <a:bodyPr/>
        <a:lstStyle/>
        <a:p>
          <a:endParaRPr lang="en-GB" sz="3200"/>
        </a:p>
      </dgm:t>
    </dgm:pt>
    <dgm:pt modelId="{BA763452-C59B-4B80-AFE1-22AE1B19C90E}" type="sibTrans" cxnId="{6FCD4943-870D-42B6-95A6-D3DAEDBC18E3}">
      <dgm:prSet/>
      <dgm:spPr/>
      <dgm:t>
        <a:bodyPr/>
        <a:lstStyle/>
        <a:p>
          <a:endParaRPr lang="en-GB" sz="3200"/>
        </a:p>
      </dgm:t>
    </dgm:pt>
    <dgm:pt modelId="{B35E399D-2AFB-4208-B142-3B026B9F21B2}">
      <dgm:prSet phldrT="[Text]" custT="1"/>
      <dgm:spPr/>
      <dgm:t>
        <a:bodyPr/>
        <a:lstStyle/>
        <a:p>
          <a:r>
            <a:rPr lang="en-GB" sz="900" dirty="0" err="1"/>
            <a:t>Cáncer</a:t>
          </a:r>
          <a:endParaRPr lang="en-GB" sz="900" dirty="0"/>
        </a:p>
      </dgm:t>
    </dgm:pt>
    <dgm:pt modelId="{065D1F17-B07E-404D-B6FD-E085D7C13FCE}" type="parTrans" cxnId="{234D917B-1DF4-4E0A-BDD2-3BC8CFE586E3}">
      <dgm:prSet/>
      <dgm:spPr/>
      <dgm:t>
        <a:bodyPr/>
        <a:lstStyle/>
        <a:p>
          <a:endParaRPr lang="en-GB" sz="3200"/>
        </a:p>
      </dgm:t>
    </dgm:pt>
    <dgm:pt modelId="{36A89873-1954-44C6-BAEC-FCDEB9A8EF91}" type="sibTrans" cxnId="{234D917B-1DF4-4E0A-BDD2-3BC8CFE586E3}">
      <dgm:prSet/>
      <dgm:spPr/>
      <dgm:t>
        <a:bodyPr/>
        <a:lstStyle/>
        <a:p>
          <a:endParaRPr lang="en-GB" sz="3200"/>
        </a:p>
      </dgm:t>
    </dgm:pt>
    <dgm:pt modelId="{A46E663D-75EF-49CF-B7F4-19E17835924E}">
      <dgm:prSet phldrT="[Text]" custT="1"/>
      <dgm:spPr/>
      <dgm:t>
        <a:bodyPr/>
        <a:lstStyle/>
        <a:p>
          <a:r>
            <a:rPr lang="en-GB" sz="900" dirty="0"/>
            <a:t>Diabetes </a:t>
          </a:r>
          <a:r>
            <a:rPr lang="en-GB" sz="900" dirty="0" err="1"/>
            <a:t>tipo</a:t>
          </a:r>
          <a:r>
            <a:rPr lang="en-GB" sz="900" dirty="0"/>
            <a:t> 2</a:t>
          </a:r>
        </a:p>
      </dgm:t>
    </dgm:pt>
    <dgm:pt modelId="{F75CD6E0-71A9-4B59-829A-AE4CC6F5235E}" type="parTrans" cxnId="{A2EE28B4-2718-4032-B79F-86723FFB86A0}">
      <dgm:prSet/>
      <dgm:spPr/>
      <dgm:t>
        <a:bodyPr/>
        <a:lstStyle/>
        <a:p>
          <a:endParaRPr lang="en-GB" sz="3200"/>
        </a:p>
      </dgm:t>
    </dgm:pt>
    <dgm:pt modelId="{D3E96203-EB32-4188-80D0-4DCCA8D69CC1}" type="sibTrans" cxnId="{A2EE28B4-2718-4032-B79F-86723FFB86A0}">
      <dgm:prSet/>
      <dgm:spPr/>
      <dgm:t>
        <a:bodyPr/>
        <a:lstStyle/>
        <a:p>
          <a:endParaRPr lang="en-GB" sz="3200"/>
        </a:p>
      </dgm:t>
    </dgm:pt>
    <dgm:pt modelId="{F0DD4120-9446-47A7-A548-CD835149F909}">
      <dgm:prSet phldrT="[Text]" custT="1"/>
      <dgm:spPr/>
      <dgm:t>
        <a:bodyPr/>
        <a:lstStyle/>
        <a:p>
          <a:pPr>
            <a:spcAft>
              <a:spcPts val="0"/>
            </a:spcAft>
          </a:pPr>
          <a:r>
            <a:rPr lang="en-GB" sz="900" dirty="0"/>
            <a:t>Muerte </a:t>
          </a:r>
          <a:r>
            <a:rPr lang="en-GB" sz="900" dirty="0" err="1"/>
            <a:t>prematura</a:t>
          </a:r>
          <a:endParaRPr lang="en-GB" sz="900" dirty="0"/>
        </a:p>
      </dgm:t>
    </dgm:pt>
    <dgm:pt modelId="{36FBE028-5822-475A-BFA8-1CF05F89DE4E}" type="parTrans" cxnId="{32068891-0565-4DE3-A905-C394CB3F7744}">
      <dgm:prSet/>
      <dgm:spPr/>
      <dgm:t>
        <a:bodyPr/>
        <a:lstStyle/>
        <a:p>
          <a:endParaRPr lang="en-GB" sz="3200"/>
        </a:p>
      </dgm:t>
    </dgm:pt>
    <dgm:pt modelId="{8D64BC37-0F95-4083-A842-A2954665500E}" type="sibTrans" cxnId="{32068891-0565-4DE3-A905-C394CB3F7744}">
      <dgm:prSet/>
      <dgm:spPr/>
      <dgm:t>
        <a:bodyPr/>
        <a:lstStyle/>
        <a:p>
          <a:endParaRPr lang="en-GB" sz="3200"/>
        </a:p>
      </dgm:t>
    </dgm:pt>
    <dgm:pt modelId="{DC312AF2-A775-4ADF-99EF-17223B0618D6}">
      <dgm:prSet phldrT="[Text]" custT="1"/>
      <dgm:spPr/>
      <dgm:t>
        <a:bodyPr/>
        <a:lstStyle/>
        <a:p>
          <a:r>
            <a:rPr lang="en-GB" sz="900" dirty="0"/>
            <a:t>Osteo-</a:t>
          </a:r>
          <a:r>
            <a:rPr lang="en-GB" sz="900" dirty="0" err="1"/>
            <a:t>artritis</a:t>
          </a:r>
          <a:endParaRPr lang="en-GB" sz="900" dirty="0"/>
        </a:p>
      </dgm:t>
    </dgm:pt>
    <dgm:pt modelId="{1DD81855-D837-4B59-BBFF-8822EE92746C}" type="parTrans" cxnId="{55AB9AE0-DA85-4AC9-AAE1-9522A21F2095}">
      <dgm:prSet/>
      <dgm:spPr/>
      <dgm:t>
        <a:bodyPr/>
        <a:lstStyle/>
        <a:p>
          <a:endParaRPr lang="en-GB"/>
        </a:p>
      </dgm:t>
    </dgm:pt>
    <dgm:pt modelId="{42DB3D4E-37A7-4C7C-A83E-FA20FCDC50FF}" type="sibTrans" cxnId="{55AB9AE0-DA85-4AC9-AAE1-9522A21F2095}">
      <dgm:prSet/>
      <dgm:spPr/>
      <dgm:t>
        <a:bodyPr/>
        <a:lstStyle/>
        <a:p>
          <a:endParaRPr lang="en-GB"/>
        </a:p>
      </dgm:t>
    </dgm:pt>
    <dgm:pt modelId="{F8D73589-7347-4CD0-86F2-62D3D52E411A}" type="pres">
      <dgm:prSet presAssocID="{A60700C4-FD0A-4288-8B71-490E5150E62A}" presName="composite" presStyleCnt="0">
        <dgm:presLayoutVars>
          <dgm:chMax val="5"/>
          <dgm:dir/>
          <dgm:animLvl val="ctr"/>
          <dgm:resizeHandles val="exact"/>
        </dgm:presLayoutVars>
      </dgm:prSet>
      <dgm:spPr/>
    </dgm:pt>
    <dgm:pt modelId="{2A8E06E3-0545-4E73-A5FB-8906208B6261}" type="pres">
      <dgm:prSet presAssocID="{A60700C4-FD0A-4288-8B71-490E5150E62A}" presName="cycle" presStyleCnt="0"/>
      <dgm:spPr/>
    </dgm:pt>
    <dgm:pt modelId="{99909108-960B-4080-9624-0BD7CA787968}" type="pres">
      <dgm:prSet presAssocID="{A60700C4-FD0A-4288-8B71-490E5150E62A}" presName="centerShape" presStyleCnt="0"/>
      <dgm:spPr/>
    </dgm:pt>
    <dgm:pt modelId="{DA93F175-7E99-4AB6-AEA9-33E51B2BC596}" type="pres">
      <dgm:prSet presAssocID="{A60700C4-FD0A-4288-8B71-490E5150E62A}" presName="connSite" presStyleLbl="node1" presStyleIdx="0" presStyleCnt="9"/>
      <dgm:spPr/>
    </dgm:pt>
    <dgm:pt modelId="{FC7891B4-7740-4831-8C54-6E88AA7F7227}" type="pres">
      <dgm:prSet presAssocID="{A60700C4-FD0A-4288-8B71-490E5150E62A}" presName="visible" presStyleLbl="node1" presStyleIdx="0" presStyleCnt="9"/>
      <dgm:spPr/>
    </dgm:pt>
    <dgm:pt modelId="{E782FA9A-5C69-445B-9D89-951F2A71B30C}" type="pres">
      <dgm:prSet presAssocID="{E086269A-E4AF-4870-A2F0-FFF1A9941920}" presName="Name25" presStyleLbl="parChTrans1D1" presStyleIdx="0" presStyleCnt="8"/>
      <dgm:spPr/>
    </dgm:pt>
    <dgm:pt modelId="{F8BA80A3-4662-4B01-93E3-F0362167C913}" type="pres">
      <dgm:prSet presAssocID="{3850FAEC-6CDB-4B05-A7C2-802C3453FBAB}" presName="node" presStyleCnt="0"/>
      <dgm:spPr/>
    </dgm:pt>
    <dgm:pt modelId="{160B5ED7-A075-43B9-B975-FF3E46449666}" type="pres">
      <dgm:prSet presAssocID="{3850FAEC-6CDB-4B05-A7C2-802C3453FBAB}" presName="parentNode" presStyleLbl="node1" presStyleIdx="1" presStyleCnt="9" custScaleX="180299" custScaleY="138692" custLinFactNeighborX="-92047" custLinFactNeighborY="64611">
        <dgm:presLayoutVars>
          <dgm:chMax val="1"/>
          <dgm:bulletEnabled val="1"/>
        </dgm:presLayoutVars>
      </dgm:prSet>
      <dgm:spPr/>
    </dgm:pt>
    <dgm:pt modelId="{C06B0C04-B8AE-469D-96E3-8BF732908A45}" type="pres">
      <dgm:prSet presAssocID="{3850FAEC-6CDB-4B05-A7C2-802C3453FBAB}" presName="childNode" presStyleLbl="revTx" presStyleIdx="0" presStyleCnt="0">
        <dgm:presLayoutVars>
          <dgm:bulletEnabled val="1"/>
        </dgm:presLayoutVars>
      </dgm:prSet>
      <dgm:spPr/>
    </dgm:pt>
    <dgm:pt modelId="{A91DED6E-14DE-48A3-AE04-76897C07F065}" type="pres">
      <dgm:prSet presAssocID="{F4A3EED1-F19E-4B4B-B415-CA01C6CFDF45}" presName="Name25" presStyleLbl="parChTrans1D1" presStyleIdx="1" presStyleCnt="8"/>
      <dgm:spPr/>
    </dgm:pt>
    <dgm:pt modelId="{A5A30761-107E-4A3B-BBC9-87EE9CF0C8E0}" type="pres">
      <dgm:prSet presAssocID="{D9AB9A05-4762-4352-A6AD-FD78ADC9D05F}" presName="node" presStyleCnt="0"/>
      <dgm:spPr/>
    </dgm:pt>
    <dgm:pt modelId="{2F06510C-52BC-405D-8159-45B19A88E7CD}" type="pres">
      <dgm:prSet presAssocID="{D9AB9A05-4762-4352-A6AD-FD78ADC9D05F}" presName="parentNode" presStyleLbl="node1" presStyleIdx="2" presStyleCnt="9" custScaleX="230145" custScaleY="138692" custLinFactX="-13019" custLinFactY="13815" custLinFactNeighborX="-100000" custLinFactNeighborY="100000">
        <dgm:presLayoutVars>
          <dgm:chMax val="1"/>
          <dgm:bulletEnabled val="1"/>
        </dgm:presLayoutVars>
      </dgm:prSet>
      <dgm:spPr/>
    </dgm:pt>
    <dgm:pt modelId="{8D04C5BD-0049-408F-AC07-C9E4251E5C23}" type="pres">
      <dgm:prSet presAssocID="{D9AB9A05-4762-4352-A6AD-FD78ADC9D05F}" presName="childNode" presStyleLbl="revTx" presStyleIdx="0" presStyleCnt="0">
        <dgm:presLayoutVars>
          <dgm:bulletEnabled val="1"/>
        </dgm:presLayoutVars>
      </dgm:prSet>
      <dgm:spPr/>
    </dgm:pt>
    <dgm:pt modelId="{C1DDE5CB-E2D5-4E2E-9581-51CCD53717B3}" type="pres">
      <dgm:prSet presAssocID="{D46DD825-4C64-47F5-8C5A-FE1B9159245D}" presName="Name25" presStyleLbl="parChTrans1D1" presStyleIdx="2" presStyleCnt="8"/>
      <dgm:spPr/>
    </dgm:pt>
    <dgm:pt modelId="{4F19E51F-6FC1-4448-B27A-098EF5CED1D1}" type="pres">
      <dgm:prSet presAssocID="{0B5445CE-0FFF-4458-8661-52584983F99A}" presName="node" presStyleCnt="0"/>
      <dgm:spPr/>
    </dgm:pt>
    <dgm:pt modelId="{93C4F07A-57C2-436D-B852-570E6D554CED}" type="pres">
      <dgm:prSet presAssocID="{0B5445CE-0FFF-4458-8661-52584983F99A}" presName="parentNode" presStyleLbl="node1" presStyleIdx="3" presStyleCnt="9" custScaleX="224679" custScaleY="138692" custLinFactNeighborX="13674" custLinFactNeighborY="25285">
        <dgm:presLayoutVars>
          <dgm:chMax val="1"/>
          <dgm:bulletEnabled val="1"/>
        </dgm:presLayoutVars>
      </dgm:prSet>
      <dgm:spPr/>
    </dgm:pt>
    <dgm:pt modelId="{D748B7C5-CBF5-4587-A37F-6D5B5F038BA9}" type="pres">
      <dgm:prSet presAssocID="{0B5445CE-0FFF-4458-8661-52584983F99A}" presName="childNode" presStyleLbl="revTx" presStyleIdx="0" presStyleCnt="0">
        <dgm:presLayoutVars>
          <dgm:bulletEnabled val="1"/>
        </dgm:presLayoutVars>
      </dgm:prSet>
      <dgm:spPr/>
    </dgm:pt>
    <dgm:pt modelId="{B7186487-0506-4E30-A58D-79A90427F621}" type="pres">
      <dgm:prSet presAssocID="{6F9824F4-6407-49BC-AF96-6CE52246F72E}" presName="Name25" presStyleLbl="parChTrans1D1" presStyleIdx="3" presStyleCnt="8"/>
      <dgm:spPr/>
    </dgm:pt>
    <dgm:pt modelId="{EE6ED6B4-FC89-4F8B-B404-7B7C5C6AD42D}" type="pres">
      <dgm:prSet presAssocID="{C37CA139-F17B-4251-A820-B1A06CA0AE46}" presName="node" presStyleCnt="0"/>
      <dgm:spPr/>
    </dgm:pt>
    <dgm:pt modelId="{F7B77023-EE18-44BC-8FE4-C9869EEAD738}" type="pres">
      <dgm:prSet presAssocID="{C37CA139-F17B-4251-A820-B1A06CA0AE46}" presName="parentNode" presStyleLbl="node1" presStyleIdx="4" presStyleCnt="9" custScaleX="223633" custScaleY="131757" custLinFactX="-49422" custLinFactNeighborX="-100000" custLinFactNeighborY="25593">
        <dgm:presLayoutVars>
          <dgm:chMax val="1"/>
          <dgm:bulletEnabled val="1"/>
        </dgm:presLayoutVars>
      </dgm:prSet>
      <dgm:spPr/>
    </dgm:pt>
    <dgm:pt modelId="{18BAD68A-6B27-4AB4-A770-62C8FAE997B9}" type="pres">
      <dgm:prSet presAssocID="{C37CA139-F17B-4251-A820-B1A06CA0AE46}" presName="childNode" presStyleLbl="revTx" presStyleIdx="0" presStyleCnt="0">
        <dgm:presLayoutVars>
          <dgm:bulletEnabled val="1"/>
        </dgm:presLayoutVars>
      </dgm:prSet>
      <dgm:spPr/>
    </dgm:pt>
    <dgm:pt modelId="{E4310249-E4E4-47CB-8ECB-EB3D2E95741E}" type="pres">
      <dgm:prSet presAssocID="{065D1F17-B07E-404D-B6FD-E085D7C13FCE}" presName="Name25" presStyleLbl="parChTrans1D1" presStyleIdx="4" presStyleCnt="8"/>
      <dgm:spPr/>
    </dgm:pt>
    <dgm:pt modelId="{783382EC-7063-417B-9543-28C295653EFD}" type="pres">
      <dgm:prSet presAssocID="{B35E399D-2AFB-4208-B142-3B026B9F21B2}" presName="node" presStyleCnt="0"/>
      <dgm:spPr/>
    </dgm:pt>
    <dgm:pt modelId="{30E8C01D-D708-441A-AC4B-D8ED32445665}" type="pres">
      <dgm:prSet presAssocID="{B35E399D-2AFB-4208-B142-3B026B9F21B2}" presName="parentNode" presStyleLbl="node1" presStyleIdx="5" presStyleCnt="9" custScaleX="145626" custScaleY="131757" custLinFactNeighborX="-24599" custLinFactNeighborY="-11682">
        <dgm:presLayoutVars>
          <dgm:chMax val="1"/>
          <dgm:bulletEnabled val="1"/>
        </dgm:presLayoutVars>
      </dgm:prSet>
      <dgm:spPr/>
    </dgm:pt>
    <dgm:pt modelId="{056231F8-F0E9-4E72-ADE9-09D841198D51}" type="pres">
      <dgm:prSet presAssocID="{B35E399D-2AFB-4208-B142-3B026B9F21B2}" presName="childNode" presStyleLbl="revTx" presStyleIdx="0" presStyleCnt="0">
        <dgm:presLayoutVars>
          <dgm:bulletEnabled val="1"/>
        </dgm:presLayoutVars>
      </dgm:prSet>
      <dgm:spPr/>
    </dgm:pt>
    <dgm:pt modelId="{ED592DD1-C021-4CD4-B1BE-2C8E62773792}" type="pres">
      <dgm:prSet presAssocID="{F75CD6E0-71A9-4B59-829A-AE4CC6F5235E}" presName="Name25" presStyleLbl="parChTrans1D1" presStyleIdx="5" presStyleCnt="8"/>
      <dgm:spPr/>
    </dgm:pt>
    <dgm:pt modelId="{B56B4443-07E8-44E8-B84D-E47B84573CAA}" type="pres">
      <dgm:prSet presAssocID="{A46E663D-75EF-49CF-B7F4-19E17835924E}" presName="node" presStyleCnt="0"/>
      <dgm:spPr/>
    </dgm:pt>
    <dgm:pt modelId="{61A82008-A374-4F87-BB72-ECAB9AB8C231}" type="pres">
      <dgm:prSet presAssocID="{A46E663D-75EF-49CF-B7F4-19E17835924E}" presName="parentNode" presStyleLbl="node1" presStyleIdx="6" presStyleCnt="9" custScaleX="145626" custScaleY="131757" custLinFactX="-38785" custLinFactNeighborX="-100000" custLinFactNeighborY="-59284">
        <dgm:presLayoutVars>
          <dgm:chMax val="1"/>
          <dgm:bulletEnabled val="1"/>
        </dgm:presLayoutVars>
      </dgm:prSet>
      <dgm:spPr/>
    </dgm:pt>
    <dgm:pt modelId="{CEF7FA82-4E3D-4426-85D8-0D4635469A88}" type="pres">
      <dgm:prSet presAssocID="{A46E663D-75EF-49CF-B7F4-19E17835924E}" presName="childNode" presStyleLbl="revTx" presStyleIdx="0" presStyleCnt="0">
        <dgm:presLayoutVars>
          <dgm:bulletEnabled val="1"/>
        </dgm:presLayoutVars>
      </dgm:prSet>
      <dgm:spPr/>
    </dgm:pt>
    <dgm:pt modelId="{290C7B4F-E05C-41E4-81DF-AE6D6B28652D}" type="pres">
      <dgm:prSet presAssocID="{36FBE028-5822-475A-BFA8-1CF05F89DE4E}" presName="Name25" presStyleLbl="parChTrans1D1" presStyleIdx="6" presStyleCnt="8"/>
      <dgm:spPr/>
    </dgm:pt>
    <dgm:pt modelId="{9CBFF4E6-AA4D-40CB-9C7A-28593E902F84}" type="pres">
      <dgm:prSet presAssocID="{F0DD4120-9446-47A7-A548-CD835149F909}" presName="node" presStyleCnt="0"/>
      <dgm:spPr/>
    </dgm:pt>
    <dgm:pt modelId="{8392B660-607F-4C58-9870-BDC42C788473}" type="pres">
      <dgm:prSet presAssocID="{F0DD4120-9446-47A7-A548-CD835149F909}" presName="parentNode" presStyleLbl="node1" presStyleIdx="7" presStyleCnt="9" custScaleX="152561" custScaleY="138692" custLinFactNeighborX="-28283" custLinFactNeighborY="-25384">
        <dgm:presLayoutVars>
          <dgm:chMax val="1"/>
          <dgm:bulletEnabled val="1"/>
        </dgm:presLayoutVars>
      </dgm:prSet>
      <dgm:spPr/>
    </dgm:pt>
    <dgm:pt modelId="{8EE8C5EE-19BF-4EBF-AC17-9EB814898B83}" type="pres">
      <dgm:prSet presAssocID="{F0DD4120-9446-47A7-A548-CD835149F909}" presName="childNode" presStyleLbl="revTx" presStyleIdx="0" presStyleCnt="0">
        <dgm:presLayoutVars>
          <dgm:bulletEnabled val="1"/>
        </dgm:presLayoutVars>
      </dgm:prSet>
      <dgm:spPr/>
    </dgm:pt>
    <dgm:pt modelId="{9F79FF40-AC6E-49EC-B8B0-7559481C61EC}" type="pres">
      <dgm:prSet presAssocID="{1DD81855-D837-4B59-BBFF-8822EE92746C}" presName="Name25" presStyleLbl="parChTrans1D1" presStyleIdx="7" presStyleCnt="8"/>
      <dgm:spPr/>
    </dgm:pt>
    <dgm:pt modelId="{A467E538-9989-4603-91D0-79D4F18E6EA2}" type="pres">
      <dgm:prSet presAssocID="{DC312AF2-A775-4ADF-99EF-17223B0618D6}" presName="node" presStyleCnt="0"/>
      <dgm:spPr/>
    </dgm:pt>
    <dgm:pt modelId="{194B3D11-724D-4935-95BE-FC41242C0FD3}" type="pres">
      <dgm:prSet presAssocID="{DC312AF2-A775-4ADF-99EF-17223B0618D6}" presName="parentNode" presStyleLbl="node1" presStyleIdx="8" presStyleCnt="9" custScaleX="138692" custScaleY="138692" custLinFactX="-30181" custLinFactY="-24554" custLinFactNeighborX="-100000" custLinFactNeighborY="-100000">
        <dgm:presLayoutVars>
          <dgm:chMax val="1"/>
          <dgm:bulletEnabled val="1"/>
        </dgm:presLayoutVars>
      </dgm:prSet>
      <dgm:spPr/>
    </dgm:pt>
    <dgm:pt modelId="{1C7F4CC4-7AB3-46BA-A092-EA136441E984}" type="pres">
      <dgm:prSet presAssocID="{DC312AF2-A775-4ADF-99EF-17223B0618D6}" presName="childNode" presStyleLbl="revTx" presStyleIdx="0" presStyleCnt="0">
        <dgm:presLayoutVars>
          <dgm:bulletEnabled val="1"/>
        </dgm:presLayoutVars>
      </dgm:prSet>
      <dgm:spPr/>
    </dgm:pt>
  </dgm:ptLst>
  <dgm:cxnLst>
    <dgm:cxn modelId="{854CCF06-F890-48B8-996D-27C0251CB8CC}" srcId="{A60700C4-FD0A-4288-8B71-490E5150E62A}" destId="{0B5445CE-0FFF-4458-8661-52584983F99A}" srcOrd="2" destOrd="0" parTransId="{D46DD825-4C64-47F5-8C5A-FE1B9159245D}" sibTransId="{E2B764B2-E19B-4121-A286-5FA1A826C46A}"/>
    <dgm:cxn modelId="{84D76407-139C-4010-85C8-FB89001058EC}" type="presOf" srcId="{0B5445CE-0FFF-4458-8661-52584983F99A}" destId="{93C4F07A-57C2-436D-B852-570E6D554CED}" srcOrd="0" destOrd="0" presId="urn:microsoft.com/office/officeart/2005/8/layout/radial2"/>
    <dgm:cxn modelId="{A756B010-9172-44E6-B1D4-7448117A69B7}" type="presOf" srcId="{6F9824F4-6407-49BC-AF96-6CE52246F72E}" destId="{B7186487-0506-4E30-A58D-79A90427F621}" srcOrd="0" destOrd="0" presId="urn:microsoft.com/office/officeart/2005/8/layout/radial2"/>
    <dgm:cxn modelId="{3C587917-5158-4EA2-B0C0-2FAF85CC48B8}" type="presOf" srcId="{B35E399D-2AFB-4208-B142-3B026B9F21B2}" destId="{30E8C01D-D708-441A-AC4B-D8ED32445665}" srcOrd="0" destOrd="0" presId="urn:microsoft.com/office/officeart/2005/8/layout/radial2"/>
    <dgm:cxn modelId="{F77D9532-58DA-4423-9DAD-00526740B3E2}" type="presOf" srcId="{D46DD825-4C64-47F5-8C5A-FE1B9159245D}" destId="{C1DDE5CB-E2D5-4E2E-9581-51CCD53717B3}" srcOrd="0" destOrd="0" presId="urn:microsoft.com/office/officeart/2005/8/layout/radial2"/>
    <dgm:cxn modelId="{05EDB236-8426-4A74-AC88-C88328BE8B29}" type="presOf" srcId="{C37CA139-F17B-4251-A820-B1A06CA0AE46}" destId="{F7B77023-EE18-44BC-8FE4-C9869EEAD738}" srcOrd="0" destOrd="0" presId="urn:microsoft.com/office/officeart/2005/8/layout/radial2"/>
    <dgm:cxn modelId="{6FCD4943-870D-42B6-95A6-D3DAEDBC18E3}" srcId="{A60700C4-FD0A-4288-8B71-490E5150E62A}" destId="{C37CA139-F17B-4251-A820-B1A06CA0AE46}" srcOrd="3" destOrd="0" parTransId="{6F9824F4-6407-49BC-AF96-6CE52246F72E}" sibTransId="{BA763452-C59B-4B80-AFE1-22AE1B19C90E}"/>
    <dgm:cxn modelId="{009C6956-FCDF-4D41-980C-22BBBCA2A0A4}" type="presOf" srcId="{065D1F17-B07E-404D-B6FD-E085D7C13FCE}" destId="{E4310249-E4E4-47CB-8ECB-EB3D2E95741E}" srcOrd="0" destOrd="0" presId="urn:microsoft.com/office/officeart/2005/8/layout/radial2"/>
    <dgm:cxn modelId="{2755CE67-272B-4C54-B670-155406516CCA}" type="presOf" srcId="{1DD81855-D837-4B59-BBFF-8822EE92746C}" destId="{9F79FF40-AC6E-49EC-B8B0-7559481C61EC}" srcOrd="0" destOrd="0" presId="urn:microsoft.com/office/officeart/2005/8/layout/radial2"/>
    <dgm:cxn modelId="{036EA66F-E4FF-483C-BD5D-A0B991918F7F}" type="presOf" srcId="{36FBE028-5822-475A-BFA8-1CF05F89DE4E}" destId="{290C7B4F-E05C-41E4-81DF-AE6D6B28652D}" srcOrd="0" destOrd="0" presId="urn:microsoft.com/office/officeart/2005/8/layout/radial2"/>
    <dgm:cxn modelId="{234D917B-1DF4-4E0A-BDD2-3BC8CFE586E3}" srcId="{A60700C4-FD0A-4288-8B71-490E5150E62A}" destId="{B35E399D-2AFB-4208-B142-3B026B9F21B2}" srcOrd="4" destOrd="0" parTransId="{065D1F17-B07E-404D-B6FD-E085D7C13FCE}" sibTransId="{36A89873-1954-44C6-BAEC-FCDEB9A8EF91}"/>
    <dgm:cxn modelId="{8A39E07E-279E-463D-98AF-D5A126F1D115}" type="presOf" srcId="{F4A3EED1-F19E-4B4B-B415-CA01C6CFDF45}" destId="{A91DED6E-14DE-48A3-AE04-76897C07F065}" srcOrd="0" destOrd="0" presId="urn:microsoft.com/office/officeart/2005/8/layout/radial2"/>
    <dgm:cxn modelId="{065B317F-EBBB-40D6-950C-AEB10DC7312F}" type="presOf" srcId="{F75CD6E0-71A9-4B59-829A-AE4CC6F5235E}" destId="{ED592DD1-C021-4CD4-B1BE-2C8E62773792}" srcOrd="0" destOrd="0" presId="urn:microsoft.com/office/officeart/2005/8/layout/radial2"/>
    <dgm:cxn modelId="{F621808B-5DF0-42D1-A964-DFDBD24318CD}" type="presOf" srcId="{E086269A-E4AF-4870-A2F0-FFF1A9941920}" destId="{E782FA9A-5C69-445B-9D89-951F2A71B30C}" srcOrd="0" destOrd="0" presId="urn:microsoft.com/office/officeart/2005/8/layout/radial2"/>
    <dgm:cxn modelId="{6D43A48B-B382-4401-AB46-AF27410D0C12}" type="presOf" srcId="{A60700C4-FD0A-4288-8B71-490E5150E62A}" destId="{F8D73589-7347-4CD0-86F2-62D3D52E411A}" srcOrd="0" destOrd="0" presId="urn:microsoft.com/office/officeart/2005/8/layout/radial2"/>
    <dgm:cxn modelId="{32068891-0565-4DE3-A905-C394CB3F7744}" srcId="{A60700C4-FD0A-4288-8B71-490E5150E62A}" destId="{F0DD4120-9446-47A7-A548-CD835149F909}" srcOrd="6" destOrd="0" parTransId="{36FBE028-5822-475A-BFA8-1CF05F89DE4E}" sibTransId="{8D64BC37-0F95-4083-A842-A2954665500E}"/>
    <dgm:cxn modelId="{1EBFD893-7304-4954-AF97-4CE0086F383E}" type="presOf" srcId="{F0DD4120-9446-47A7-A548-CD835149F909}" destId="{8392B660-607F-4C58-9870-BDC42C788473}" srcOrd="0" destOrd="0" presId="urn:microsoft.com/office/officeart/2005/8/layout/radial2"/>
    <dgm:cxn modelId="{8A07BC94-6C7D-45EB-9C00-07E7F7CED08F}" type="presOf" srcId="{A46E663D-75EF-49CF-B7F4-19E17835924E}" destId="{61A82008-A374-4F87-BB72-ECAB9AB8C231}" srcOrd="0" destOrd="0" presId="urn:microsoft.com/office/officeart/2005/8/layout/radial2"/>
    <dgm:cxn modelId="{58DC9195-1325-4D37-AF10-3DDB44318F83}" type="presOf" srcId="{DC312AF2-A775-4ADF-99EF-17223B0618D6}" destId="{194B3D11-724D-4935-95BE-FC41242C0FD3}" srcOrd="0" destOrd="0" presId="urn:microsoft.com/office/officeart/2005/8/layout/radial2"/>
    <dgm:cxn modelId="{2FA75999-61AB-416E-AE90-8D09222FFFA2}" type="presOf" srcId="{3850FAEC-6CDB-4B05-A7C2-802C3453FBAB}" destId="{160B5ED7-A075-43B9-B975-FF3E46449666}" srcOrd="0" destOrd="0" presId="urn:microsoft.com/office/officeart/2005/8/layout/radial2"/>
    <dgm:cxn modelId="{6A48FAB0-7297-41F8-8E60-2C1D72519811}" srcId="{A60700C4-FD0A-4288-8B71-490E5150E62A}" destId="{D9AB9A05-4762-4352-A6AD-FD78ADC9D05F}" srcOrd="1" destOrd="0" parTransId="{F4A3EED1-F19E-4B4B-B415-CA01C6CFDF45}" sibTransId="{5745C162-4CC9-41BB-9241-F3BC4C20781B}"/>
    <dgm:cxn modelId="{A2EE28B4-2718-4032-B79F-86723FFB86A0}" srcId="{A60700C4-FD0A-4288-8B71-490E5150E62A}" destId="{A46E663D-75EF-49CF-B7F4-19E17835924E}" srcOrd="5" destOrd="0" parTransId="{F75CD6E0-71A9-4B59-829A-AE4CC6F5235E}" sibTransId="{D3E96203-EB32-4188-80D0-4DCCA8D69CC1}"/>
    <dgm:cxn modelId="{9CD213B9-529C-4B4B-A59F-8C19B95DB2BE}" srcId="{A60700C4-FD0A-4288-8B71-490E5150E62A}" destId="{3850FAEC-6CDB-4B05-A7C2-802C3453FBAB}" srcOrd="0" destOrd="0" parTransId="{E086269A-E4AF-4870-A2F0-FFF1A9941920}" sibTransId="{90EEA1A2-44C6-40DA-A0B3-3858107BB751}"/>
    <dgm:cxn modelId="{929FECC1-A162-4718-85BB-36AD2E8D67DB}" type="presOf" srcId="{D9AB9A05-4762-4352-A6AD-FD78ADC9D05F}" destId="{2F06510C-52BC-405D-8159-45B19A88E7CD}" srcOrd="0" destOrd="0" presId="urn:microsoft.com/office/officeart/2005/8/layout/radial2"/>
    <dgm:cxn modelId="{55AB9AE0-DA85-4AC9-AAE1-9522A21F2095}" srcId="{A60700C4-FD0A-4288-8B71-490E5150E62A}" destId="{DC312AF2-A775-4ADF-99EF-17223B0618D6}" srcOrd="7" destOrd="0" parTransId="{1DD81855-D837-4B59-BBFF-8822EE92746C}" sibTransId="{42DB3D4E-37A7-4C7C-A83E-FA20FCDC50FF}"/>
    <dgm:cxn modelId="{B15156E8-D60E-4A11-91BC-427C99782692}" type="presParOf" srcId="{F8D73589-7347-4CD0-86F2-62D3D52E411A}" destId="{2A8E06E3-0545-4E73-A5FB-8906208B6261}" srcOrd="0" destOrd="0" presId="urn:microsoft.com/office/officeart/2005/8/layout/radial2"/>
    <dgm:cxn modelId="{59B27D1F-55BD-46E1-A29B-680EFB423DEE}" type="presParOf" srcId="{2A8E06E3-0545-4E73-A5FB-8906208B6261}" destId="{99909108-960B-4080-9624-0BD7CA787968}" srcOrd="0" destOrd="0" presId="urn:microsoft.com/office/officeart/2005/8/layout/radial2"/>
    <dgm:cxn modelId="{3B02933C-9902-4549-BDA6-7DE24CAD95A0}" type="presParOf" srcId="{99909108-960B-4080-9624-0BD7CA787968}" destId="{DA93F175-7E99-4AB6-AEA9-33E51B2BC596}" srcOrd="0" destOrd="0" presId="urn:microsoft.com/office/officeart/2005/8/layout/radial2"/>
    <dgm:cxn modelId="{ECB680AA-8497-4CE6-B56F-C429B8C28E09}" type="presParOf" srcId="{99909108-960B-4080-9624-0BD7CA787968}" destId="{FC7891B4-7740-4831-8C54-6E88AA7F7227}" srcOrd="1" destOrd="0" presId="urn:microsoft.com/office/officeart/2005/8/layout/radial2"/>
    <dgm:cxn modelId="{0BB22DCF-70FC-4CFE-AEDA-A42D7C5E9D89}" type="presParOf" srcId="{2A8E06E3-0545-4E73-A5FB-8906208B6261}" destId="{E782FA9A-5C69-445B-9D89-951F2A71B30C}" srcOrd="1" destOrd="0" presId="urn:microsoft.com/office/officeart/2005/8/layout/radial2"/>
    <dgm:cxn modelId="{C91C04A9-A6CC-4501-AEEC-3D091C199F86}" type="presParOf" srcId="{2A8E06E3-0545-4E73-A5FB-8906208B6261}" destId="{F8BA80A3-4662-4B01-93E3-F0362167C913}" srcOrd="2" destOrd="0" presId="urn:microsoft.com/office/officeart/2005/8/layout/radial2"/>
    <dgm:cxn modelId="{437D0460-C41A-44AA-B593-B70B6F1C6A15}" type="presParOf" srcId="{F8BA80A3-4662-4B01-93E3-F0362167C913}" destId="{160B5ED7-A075-43B9-B975-FF3E46449666}" srcOrd="0" destOrd="0" presId="urn:microsoft.com/office/officeart/2005/8/layout/radial2"/>
    <dgm:cxn modelId="{9E35BB80-C83E-43ED-9AC6-3CEB460C5CDC}" type="presParOf" srcId="{F8BA80A3-4662-4B01-93E3-F0362167C913}" destId="{C06B0C04-B8AE-469D-96E3-8BF732908A45}" srcOrd="1" destOrd="0" presId="urn:microsoft.com/office/officeart/2005/8/layout/radial2"/>
    <dgm:cxn modelId="{9E965B41-2287-4B40-8218-BAA36A44A7DF}" type="presParOf" srcId="{2A8E06E3-0545-4E73-A5FB-8906208B6261}" destId="{A91DED6E-14DE-48A3-AE04-76897C07F065}" srcOrd="3" destOrd="0" presId="urn:microsoft.com/office/officeart/2005/8/layout/radial2"/>
    <dgm:cxn modelId="{00ACDC45-BBDF-4865-B2C6-1D75F2CBA118}" type="presParOf" srcId="{2A8E06E3-0545-4E73-A5FB-8906208B6261}" destId="{A5A30761-107E-4A3B-BBC9-87EE9CF0C8E0}" srcOrd="4" destOrd="0" presId="urn:microsoft.com/office/officeart/2005/8/layout/radial2"/>
    <dgm:cxn modelId="{B0EDD174-6BBD-4CF9-8BDB-0A39067D2A44}" type="presParOf" srcId="{A5A30761-107E-4A3B-BBC9-87EE9CF0C8E0}" destId="{2F06510C-52BC-405D-8159-45B19A88E7CD}" srcOrd="0" destOrd="0" presId="urn:microsoft.com/office/officeart/2005/8/layout/radial2"/>
    <dgm:cxn modelId="{FC7E7C92-E77A-43C8-AEBE-858808C86FC9}" type="presParOf" srcId="{A5A30761-107E-4A3B-BBC9-87EE9CF0C8E0}" destId="{8D04C5BD-0049-408F-AC07-C9E4251E5C23}" srcOrd="1" destOrd="0" presId="urn:microsoft.com/office/officeart/2005/8/layout/radial2"/>
    <dgm:cxn modelId="{F18F1CB6-EBFB-4E42-9209-BF2FF396AB4B}" type="presParOf" srcId="{2A8E06E3-0545-4E73-A5FB-8906208B6261}" destId="{C1DDE5CB-E2D5-4E2E-9581-51CCD53717B3}" srcOrd="5" destOrd="0" presId="urn:microsoft.com/office/officeart/2005/8/layout/radial2"/>
    <dgm:cxn modelId="{4075ADBA-EF0E-4BE6-A08A-1894D5CF5E31}" type="presParOf" srcId="{2A8E06E3-0545-4E73-A5FB-8906208B6261}" destId="{4F19E51F-6FC1-4448-B27A-098EF5CED1D1}" srcOrd="6" destOrd="0" presId="urn:microsoft.com/office/officeart/2005/8/layout/radial2"/>
    <dgm:cxn modelId="{22C4017E-3D34-44BF-A7CA-AAB1968EEBDB}" type="presParOf" srcId="{4F19E51F-6FC1-4448-B27A-098EF5CED1D1}" destId="{93C4F07A-57C2-436D-B852-570E6D554CED}" srcOrd="0" destOrd="0" presId="urn:microsoft.com/office/officeart/2005/8/layout/radial2"/>
    <dgm:cxn modelId="{F2717DB9-EC88-4BE3-8B1D-EB72E04D7476}" type="presParOf" srcId="{4F19E51F-6FC1-4448-B27A-098EF5CED1D1}" destId="{D748B7C5-CBF5-4587-A37F-6D5B5F038BA9}" srcOrd="1" destOrd="0" presId="urn:microsoft.com/office/officeart/2005/8/layout/radial2"/>
    <dgm:cxn modelId="{042039BB-26A7-49AE-80D6-C22B520E7404}" type="presParOf" srcId="{2A8E06E3-0545-4E73-A5FB-8906208B6261}" destId="{B7186487-0506-4E30-A58D-79A90427F621}" srcOrd="7" destOrd="0" presId="urn:microsoft.com/office/officeart/2005/8/layout/radial2"/>
    <dgm:cxn modelId="{2EDEFF59-8E27-4A78-BBC6-6B3CC259F07C}" type="presParOf" srcId="{2A8E06E3-0545-4E73-A5FB-8906208B6261}" destId="{EE6ED6B4-FC89-4F8B-B404-7B7C5C6AD42D}" srcOrd="8" destOrd="0" presId="urn:microsoft.com/office/officeart/2005/8/layout/radial2"/>
    <dgm:cxn modelId="{24F40F09-26D5-4444-9A16-6E4743041795}" type="presParOf" srcId="{EE6ED6B4-FC89-4F8B-B404-7B7C5C6AD42D}" destId="{F7B77023-EE18-44BC-8FE4-C9869EEAD738}" srcOrd="0" destOrd="0" presId="urn:microsoft.com/office/officeart/2005/8/layout/radial2"/>
    <dgm:cxn modelId="{7BE63D4A-94C4-4979-8450-03CC42D87E15}" type="presParOf" srcId="{EE6ED6B4-FC89-4F8B-B404-7B7C5C6AD42D}" destId="{18BAD68A-6B27-4AB4-A770-62C8FAE997B9}" srcOrd="1" destOrd="0" presId="urn:microsoft.com/office/officeart/2005/8/layout/radial2"/>
    <dgm:cxn modelId="{3208D840-D432-4A63-B46E-45FA9D0587BA}" type="presParOf" srcId="{2A8E06E3-0545-4E73-A5FB-8906208B6261}" destId="{E4310249-E4E4-47CB-8ECB-EB3D2E95741E}" srcOrd="9" destOrd="0" presId="urn:microsoft.com/office/officeart/2005/8/layout/radial2"/>
    <dgm:cxn modelId="{CACA1CC8-FC6D-451E-A52B-C6A94682AD92}" type="presParOf" srcId="{2A8E06E3-0545-4E73-A5FB-8906208B6261}" destId="{783382EC-7063-417B-9543-28C295653EFD}" srcOrd="10" destOrd="0" presId="urn:microsoft.com/office/officeart/2005/8/layout/radial2"/>
    <dgm:cxn modelId="{28899009-A8AF-46F2-856E-BA75CEFBF76C}" type="presParOf" srcId="{783382EC-7063-417B-9543-28C295653EFD}" destId="{30E8C01D-D708-441A-AC4B-D8ED32445665}" srcOrd="0" destOrd="0" presId="urn:microsoft.com/office/officeart/2005/8/layout/radial2"/>
    <dgm:cxn modelId="{CA31C421-3CB8-41AC-804A-5C008601D452}" type="presParOf" srcId="{783382EC-7063-417B-9543-28C295653EFD}" destId="{056231F8-F0E9-4E72-ADE9-09D841198D51}" srcOrd="1" destOrd="0" presId="urn:microsoft.com/office/officeart/2005/8/layout/radial2"/>
    <dgm:cxn modelId="{865B57BB-4ECE-4C20-A684-E6E80D548AB3}" type="presParOf" srcId="{2A8E06E3-0545-4E73-A5FB-8906208B6261}" destId="{ED592DD1-C021-4CD4-B1BE-2C8E62773792}" srcOrd="11" destOrd="0" presId="urn:microsoft.com/office/officeart/2005/8/layout/radial2"/>
    <dgm:cxn modelId="{6BD6FDE1-C732-49A6-90EB-BA79F8E63AFD}" type="presParOf" srcId="{2A8E06E3-0545-4E73-A5FB-8906208B6261}" destId="{B56B4443-07E8-44E8-B84D-E47B84573CAA}" srcOrd="12" destOrd="0" presId="urn:microsoft.com/office/officeart/2005/8/layout/radial2"/>
    <dgm:cxn modelId="{6F7E5E5C-68A5-45FA-B612-D628E3AA5106}" type="presParOf" srcId="{B56B4443-07E8-44E8-B84D-E47B84573CAA}" destId="{61A82008-A374-4F87-BB72-ECAB9AB8C231}" srcOrd="0" destOrd="0" presId="urn:microsoft.com/office/officeart/2005/8/layout/radial2"/>
    <dgm:cxn modelId="{C0148BF8-F0E3-4F6A-B146-FB1FC141CAFC}" type="presParOf" srcId="{B56B4443-07E8-44E8-B84D-E47B84573CAA}" destId="{CEF7FA82-4E3D-4426-85D8-0D4635469A88}" srcOrd="1" destOrd="0" presId="urn:microsoft.com/office/officeart/2005/8/layout/radial2"/>
    <dgm:cxn modelId="{BE0A270C-5B0A-4841-A3D0-68D603187C2B}" type="presParOf" srcId="{2A8E06E3-0545-4E73-A5FB-8906208B6261}" destId="{290C7B4F-E05C-41E4-81DF-AE6D6B28652D}" srcOrd="13" destOrd="0" presId="urn:microsoft.com/office/officeart/2005/8/layout/radial2"/>
    <dgm:cxn modelId="{4080302C-4CB3-433C-925A-1FE88FB649D6}" type="presParOf" srcId="{2A8E06E3-0545-4E73-A5FB-8906208B6261}" destId="{9CBFF4E6-AA4D-40CB-9C7A-28593E902F84}" srcOrd="14" destOrd="0" presId="urn:microsoft.com/office/officeart/2005/8/layout/radial2"/>
    <dgm:cxn modelId="{B09106AC-F966-44E0-8E42-202F509A98E1}" type="presParOf" srcId="{9CBFF4E6-AA4D-40CB-9C7A-28593E902F84}" destId="{8392B660-607F-4C58-9870-BDC42C788473}" srcOrd="0" destOrd="0" presId="urn:microsoft.com/office/officeart/2005/8/layout/radial2"/>
    <dgm:cxn modelId="{E72421C4-5E0A-4CB3-9C89-BB9B3B7F3EEA}" type="presParOf" srcId="{9CBFF4E6-AA4D-40CB-9C7A-28593E902F84}" destId="{8EE8C5EE-19BF-4EBF-AC17-9EB814898B83}" srcOrd="1" destOrd="0" presId="urn:microsoft.com/office/officeart/2005/8/layout/radial2"/>
    <dgm:cxn modelId="{CC838205-6C1B-4C93-98A5-E0145FA305CA}" type="presParOf" srcId="{2A8E06E3-0545-4E73-A5FB-8906208B6261}" destId="{9F79FF40-AC6E-49EC-B8B0-7559481C61EC}" srcOrd="15" destOrd="0" presId="urn:microsoft.com/office/officeart/2005/8/layout/radial2"/>
    <dgm:cxn modelId="{72763B0E-4115-4EB2-9293-97E047CE50FF}" type="presParOf" srcId="{2A8E06E3-0545-4E73-A5FB-8906208B6261}" destId="{A467E538-9989-4603-91D0-79D4F18E6EA2}" srcOrd="16" destOrd="0" presId="urn:microsoft.com/office/officeart/2005/8/layout/radial2"/>
    <dgm:cxn modelId="{8CB719DD-8907-4BC6-BB0E-0CCCCF4E6326}" type="presParOf" srcId="{A467E538-9989-4603-91D0-79D4F18E6EA2}" destId="{194B3D11-724D-4935-95BE-FC41242C0FD3}" srcOrd="0" destOrd="0" presId="urn:microsoft.com/office/officeart/2005/8/layout/radial2"/>
    <dgm:cxn modelId="{26C3356A-2637-4BEA-8B8E-8E1370289E6E}" type="presParOf" srcId="{A467E538-9989-4603-91D0-79D4F18E6EA2}" destId="{1C7F4CC4-7AB3-46BA-A092-EA136441E984}" srcOrd="1" destOrd="0" presId="urn:microsoft.com/office/officeart/2005/8/layout/radial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097933-91D6-4CF4-B038-2A726779A6B7}" type="doc">
      <dgm:prSet loTypeId="urn:microsoft.com/office/officeart/2005/8/layout/cycle1" loCatId="cycle" qsTypeId="urn:microsoft.com/office/officeart/2005/8/quickstyle/simple1" qsCatId="simple" csTypeId="urn:microsoft.com/office/officeart/2005/8/colors/accent4_2" csCatId="accent4" phldr="1"/>
      <dgm:spPr/>
      <dgm:t>
        <a:bodyPr/>
        <a:lstStyle/>
        <a:p>
          <a:endParaRPr lang="en-GB"/>
        </a:p>
      </dgm:t>
    </dgm:pt>
    <dgm:pt modelId="{F3254BFB-BEFA-4824-96AA-DF0A4E9A2BF4}">
      <dgm:prSet phldrT="[Text]"/>
      <dgm:spPr/>
      <dgm:t>
        <a:bodyPr/>
        <a:lstStyle/>
        <a:p>
          <a:r>
            <a:rPr lang="en-US" b="1"/>
            <a:t>Snack</a:t>
          </a:r>
          <a:endParaRPr lang="en-GB" b="1"/>
        </a:p>
      </dgm:t>
    </dgm:pt>
    <dgm:pt modelId="{82A5D7A6-F5B5-4217-8A7B-FD1A1CBB06AC}" type="parTrans" cxnId="{BD94FD40-A8F0-4EF9-9D21-32ACB6CDF63C}">
      <dgm:prSet/>
      <dgm:spPr/>
      <dgm:t>
        <a:bodyPr/>
        <a:lstStyle/>
        <a:p>
          <a:endParaRPr lang="en-GB" b="1"/>
        </a:p>
      </dgm:t>
    </dgm:pt>
    <dgm:pt modelId="{B6FB0371-04C1-4782-8C3B-9389E6A9C0D7}" type="sibTrans" cxnId="{BD94FD40-A8F0-4EF9-9D21-32ACB6CDF63C}">
      <dgm:prSet/>
      <dgm:spPr>
        <a:solidFill>
          <a:schemeClr val="tx2"/>
        </a:solidFill>
      </dgm:spPr>
      <dgm:t>
        <a:bodyPr/>
        <a:lstStyle/>
        <a:p>
          <a:endParaRPr lang="en-GB" b="1"/>
        </a:p>
      </dgm:t>
    </dgm:pt>
    <dgm:pt modelId="{A6CC2C91-CE76-45B9-B0DF-831F47694F63}">
      <dgm:prSet phldrT="[Text]"/>
      <dgm:spPr/>
      <dgm:t>
        <a:bodyPr/>
        <a:lstStyle/>
        <a:p>
          <a:r>
            <a:rPr lang="en-GB" b="1" dirty="0"/>
            <a:t>CENA</a:t>
          </a:r>
        </a:p>
      </dgm:t>
    </dgm:pt>
    <dgm:pt modelId="{AD84B34A-B131-49A9-B655-D716DE20203D}" type="parTrans" cxnId="{442FF185-3FC5-493E-9E6C-0C0DC76EF23D}">
      <dgm:prSet/>
      <dgm:spPr/>
      <dgm:t>
        <a:bodyPr/>
        <a:lstStyle/>
        <a:p>
          <a:endParaRPr lang="en-GB" b="1"/>
        </a:p>
      </dgm:t>
    </dgm:pt>
    <dgm:pt modelId="{3ED5D2E9-53CA-4270-AA55-97041B0DD150}" type="sibTrans" cxnId="{442FF185-3FC5-493E-9E6C-0C0DC76EF23D}">
      <dgm:prSet/>
      <dgm:spPr>
        <a:solidFill>
          <a:schemeClr val="tx2"/>
        </a:solidFill>
      </dgm:spPr>
      <dgm:t>
        <a:bodyPr/>
        <a:lstStyle/>
        <a:p>
          <a:endParaRPr lang="en-GB" b="1"/>
        </a:p>
      </dgm:t>
    </dgm:pt>
    <dgm:pt modelId="{D44FAF1D-492E-4F08-A474-65421B8518C8}">
      <dgm:prSet phldrT="[Text]"/>
      <dgm:spPr/>
      <dgm:t>
        <a:bodyPr/>
        <a:lstStyle/>
        <a:p>
          <a:r>
            <a:rPr lang="en-US" b="1" dirty="0"/>
            <a:t>DESAYUNO</a:t>
          </a:r>
          <a:endParaRPr lang="en-GB" b="1" dirty="0"/>
        </a:p>
      </dgm:t>
    </dgm:pt>
    <dgm:pt modelId="{EA3C5CCD-C96F-4B85-91D9-4EC306254282}" type="parTrans" cxnId="{AE8BB980-0C74-4A70-A172-7B8F4E3131F5}">
      <dgm:prSet/>
      <dgm:spPr/>
      <dgm:t>
        <a:bodyPr/>
        <a:lstStyle/>
        <a:p>
          <a:endParaRPr lang="en-GB" b="1"/>
        </a:p>
      </dgm:t>
    </dgm:pt>
    <dgm:pt modelId="{4DA435EE-CF6A-4584-9F0D-062893017318}" type="sibTrans" cxnId="{AE8BB980-0C74-4A70-A172-7B8F4E3131F5}">
      <dgm:prSet/>
      <dgm:spPr>
        <a:solidFill>
          <a:schemeClr val="tx2"/>
        </a:solidFill>
      </dgm:spPr>
      <dgm:t>
        <a:bodyPr/>
        <a:lstStyle/>
        <a:p>
          <a:endParaRPr lang="en-GB" b="1"/>
        </a:p>
      </dgm:t>
    </dgm:pt>
    <dgm:pt modelId="{D034C33D-4792-420E-895C-F09912643830}">
      <dgm:prSet phldrT="[Text]"/>
      <dgm:spPr/>
      <dgm:t>
        <a:bodyPr/>
        <a:lstStyle/>
        <a:p>
          <a:r>
            <a:rPr lang="en-US" b="1"/>
            <a:t>Snack</a:t>
          </a:r>
          <a:endParaRPr lang="en-GB" b="1"/>
        </a:p>
      </dgm:t>
    </dgm:pt>
    <dgm:pt modelId="{94A34682-6F2B-419F-A36E-59F3EC8A0491}" type="parTrans" cxnId="{94CA93C6-5EFB-4A56-82C4-2F57D1CFD659}">
      <dgm:prSet/>
      <dgm:spPr/>
      <dgm:t>
        <a:bodyPr/>
        <a:lstStyle/>
        <a:p>
          <a:endParaRPr lang="en-GB" b="1"/>
        </a:p>
      </dgm:t>
    </dgm:pt>
    <dgm:pt modelId="{A1D27D25-F281-448F-ACFA-807CFA6C87E1}" type="sibTrans" cxnId="{94CA93C6-5EFB-4A56-82C4-2F57D1CFD659}">
      <dgm:prSet/>
      <dgm:spPr>
        <a:solidFill>
          <a:schemeClr val="tx2"/>
        </a:solidFill>
      </dgm:spPr>
      <dgm:t>
        <a:bodyPr/>
        <a:lstStyle/>
        <a:p>
          <a:endParaRPr lang="en-GB" b="1"/>
        </a:p>
      </dgm:t>
    </dgm:pt>
    <dgm:pt modelId="{8C572AA5-2AEC-494F-BEAF-BEF5F56AA1B5}">
      <dgm:prSet phldrT="[Text]"/>
      <dgm:spPr/>
      <dgm:t>
        <a:bodyPr/>
        <a:lstStyle/>
        <a:p>
          <a:r>
            <a:rPr lang="en-US" b="1"/>
            <a:t>LUNCH</a:t>
          </a:r>
          <a:endParaRPr lang="en-GB" b="1"/>
        </a:p>
      </dgm:t>
    </dgm:pt>
    <dgm:pt modelId="{D7EC720A-D794-4F1D-991A-3485CC7B0D9C}" type="sibTrans" cxnId="{90592BAF-50DA-4BB8-AEC9-166F8BE61FAF}">
      <dgm:prSet/>
      <dgm:spPr>
        <a:solidFill>
          <a:schemeClr val="tx2"/>
        </a:solidFill>
      </dgm:spPr>
      <dgm:t>
        <a:bodyPr/>
        <a:lstStyle/>
        <a:p>
          <a:endParaRPr lang="en-GB" b="1"/>
        </a:p>
      </dgm:t>
    </dgm:pt>
    <dgm:pt modelId="{D7AA155E-B43F-48D8-B648-788DFE541F21}" type="parTrans" cxnId="{90592BAF-50DA-4BB8-AEC9-166F8BE61FAF}">
      <dgm:prSet/>
      <dgm:spPr/>
      <dgm:t>
        <a:bodyPr/>
        <a:lstStyle/>
        <a:p>
          <a:endParaRPr lang="en-GB" b="1"/>
        </a:p>
      </dgm:t>
    </dgm:pt>
    <dgm:pt modelId="{1701B4DC-7401-4560-9EAD-B657218AE0ED}" type="pres">
      <dgm:prSet presAssocID="{DC097933-91D6-4CF4-B038-2A726779A6B7}" presName="cycle" presStyleCnt="0">
        <dgm:presLayoutVars>
          <dgm:dir/>
          <dgm:resizeHandles val="exact"/>
        </dgm:presLayoutVars>
      </dgm:prSet>
      <dgm:spPr/>
    </dgm:pt>
    <dgm:pt modelId="{779E4685-5DD3-456A-8FBD-2DEA2709007C}" type="pres">
      <dgm:prSet presAssocID="{F3254BFB-BEFA-4824-96AA-DF0A4E9A2BF4}" presName="dummy" presStyleCnt="0"/>
      <dgm:spPr/>
    </dgm:pt>
    <dgm:pt modelId="{6A9D2E60-B150-4A8D-90CB-F148B171675F}" type="pres">
      <dgm:prSet presAssocID="{F3254BFB-BEFA-4824-96AA-DF0A4E9A2BF4}" presName="node" presStyleLbl="revTx" presStyleIdx="0" presStyleCnt="5">
        <dgm:presLayoutVars>
          <dgm:bulletEnabled val="1"/>
        </dgm:presLayoutVars>
      </dgm:prSet>
      <dgm:spPr/>
    </dgm:pt>
    <dgm:pt modelId="{54E7DF65-C86E-443E-9C72-8AE03694436C}" type="pres">
      <dgm:prSet presAssocID="{B6FB0371-04C1-4782-8C3B-9389E6A9C0D7}" presName="sibTrans" presStyleLbl="node1" presStyleIdx="0" presStyleCnt="5"/>
      <dgm:spPr/>
    </dgm:pt>
    <dgm:pt modelId="{B8968490-E854-424A-8EC4-DF59541EE40B}" type="pres">
      <dgm:prSet presAssocID="{A6CC2C91-CE76-45B9-B0DF-831F47694F63}" presName="dummy" presStyleCnt="0"/>
      <dgm:spPr/>
    </dgm:pt>
    <dgm:pt modelId="{814C1C83-346F-4922-9FBF-480E3FE304CF}" type="pres">
      <dgm:prSet presAssocID="{A6CC2C91-CE76-45B9-B0DF-831F47694F63}" presName="node" presStyleLbl="revTx" presStyleIdx="1" presStyleCnt="5">
        <dgm:presLayoutVars>
          <dgm:bulletEnabled val="1"/>
        </dgm:presLayoutVars>
      </dgm:prSet>
      <dgm:spPr/>
    </dgm:pt>
    <dgm:pt modelId="{1445855A-9D33-4C20-B33D-B9A4D4C8AEE9}" type="pres">
      <dgm:prSet presAssocID="{3ED5D2E9-53CA-4270-AA55-97041B0DD150}" presName="sibTrans" presStyleLbl="node1" presStyleIdx="1" presStyleCnt="5"/>
      <dgm:spPr/>
    </dgm:pt>
    <dgm:pt modelId="{AED397B5-271B-4423-9A09-2B9C655F25BD}" type="pres">
      <dgm:prSet presAssocID="{D44FAF1D-492E-4F08-A474-65421B8518C8}" presName="dummy" presStyleCnt="0"/>
      <dgm:spPr/>
    </dgm:pt>
    <dgm:pt modelId="{89CB760E-D3B0-4D06-A37B-637B59E2C9DF}" type="pres">
      <dgm:prSet presAssocID="{D44FAF1D-492E-4F08-A474-65421B8518C8}" presName="node" presStyleLbl="revTx" presStyleIdx="2" presStyleCnt="5">
        <dgm:presLayoutVars>
          <dgm:bulletEnabled val="1"/>
        </dgm:presLayoutVars>
      </dgm:prSet>
      <dgm:spPr/>
    </dgm:pt>
    <dgm:pt modelId="{1E799865-E626-407D-B9B4-8AF38CD87F1B}" type="pres">
      <dgm:prSet presAssocID="{4DA435EE-CF6A-4584-9F0D-062893017318}" presName="sibTrans" presStyleLbl="node1" presStyleIdx="2" presStyleCnt="5"/>
      <dgm:spPr/>
    </dgm:pt>
    <dgm:pt modelId="{883E26EF-4C05-41D6-9B6A-48161CB85D73}" type="pres">
      <dgm:prSet presAssocID="{D034C33D-4792-420E-895C-F09912643830}" presName="dummy" presStyleCnt="0"/>
      <dgm:spPr/>
    </dgm:pt>
    <dgm:pt modelId="{36ACED8B-6BDB-47DC-BFE5-070A66BCBBEE}" type="pres">
      <dgm:prSet presAssocID="{D034C33D-4792-420E-895C-F09912643830}" presName="node" presStyleLbl="revTx" presStyleIdx="3" presStyleCnt="5">
        <dgm:presLayoutVars>
          <dgm:bulletEnabled val="1"/>
        </dgm:presLayoutVars>
      </dgm:prSet>
      <dgm:spPr/>
    </dgm:pt>
    <dgm:pt modelId="{10CBA691-5450-43AC-99C0-AB5F43518B9D}" type="pres">
      <dgm:prSet presAssocID="{A1D27D25-F281-448F-ACFA-807CFA6C87E1}" presName="sibTrans" presStyleLbl="node1" presStyleIdx="3" presStyleCnt="5"/>
      <dgm:spPr/>
    </dgm:pt>
    <dgm:pt modelId="{0FF1E420-E47B-463A-9F12-CACB217323EA}" type="pres">
      <dgm:prSet presAssocID="{8C572AA5-2AEC-494F-BEAF-BEF5F56AA1B5}" presName="dummy" presStyleCnt="0"/>
      <dgm:spPr/>
    </dgm:pt>
    <dgm:pt modelId="{ED756AFC-6346-4F4F-B591-B4A1D6CC4B44}" type="pres">
      <dgm:prSet presAssocID="{8C572AA5-2AEC-494F-BEAF-BEF5F56AA1B5}" presName="node" presStyleLbl="revTx" presStyleIdx="4" presStyleCnt="5">
        <dgm:presLayoutVars>
          <dgm:bulletEnabled val="1"/>
        </dgm:presLayoutVars>
      </dgm:prSet>
      <dgm:spPr/>
    </dgm:pt>
    <dgm:pt modelId="{BD7E42A2-211B-4073-AF2E-722660113149}" type="pres">
      <dgm:prSet presAssocID="{D7EC720A-D794-4F1D-991A-3485CC7B0D9C}" presName="sibTrans" presStyleLbl="node1" presStyleIdx="4" presStyleCnt="5"/>
      <dgm:spPr/>
    </dgm:pt>
  </dgm:ptLst>
  <dgm:cxnLst>
    <dgm:cxn modelId="{53F4F128-A16E-4A7C-A8EA-7CC59DCA93EF}" type="presOf" srcId="{4DA435EE-CF6A-4584-9F0D-062893017318}" destId="{1E799865-E626-407D-B9B4-8AF38CD87F1B}" srcOrd="0" destOrd="0" presId="urn:microsoft.com/office/officeart/2005/8/layout/cycle1"/>
    <dgm:cxn modelId="{5062F728-EDBB-468E-954F-91C4C2643FD3}" type="presOf" srcId="{B6FB0371-04C1-4782-8C3B-9389E6A9C0D7}" destId="{54E7DF65-C86E-443E-9C72-8AE03694436C}" srcOrd="0" destOrd="0" presId="urn:microsoft.com/office/officeart/2005/8/layout/cycle1"/>
    <dgm:cxn modelId="{EB4D9339-DA7A-4ACF-ADF4-00A204F8D86C}" type="presOf" srcId="{DC097933-91D6-4CF4-B038-2A726779A6B7}" destId="{1701B4DC-7401-4560-9EAD-B657218AE0ED}" srcOrd="0" destOrd="0" presId="urn:microsoft.com/office/officeart/2005/8/layout/cycle1"/>
    <dgm:cxn modelId="{BD94FD40-A8F0-4EF9-9D21-32ACB6CDF63C}" srcId="{DC097933-91D6-4CF4-B038-2A726779A6B7}" destId="{F3254BFB-BEFA-4824-96AA-DF0A4E9A2BF4}" srcOrd="0" destOrd="0" parTransId="{82A5D7A6-F5B5-4217-8A7B-FD1A1CBB06AC}" sibTransId="{B6FB0371-04C1-4782-8C3B-9389E6A9C0D7}"/>
    <dgm:cxn modelId="{AE8BB980-0C74-4A70-A172-7B8F4E3131F5}" srcId="{DC097933-91D6-4CF4-B038-2A726779A6B7}" destId="{D44FAF1D-492E-4F08-A474-65421B8518C8}" srcOrd="2" destOrd="0" parTransId="{EA3C5CCD-C96F-4B85-91D9-4EC306254282}" sibTransId="{4DA435EE-CF6A-4584-9F0D-062893017318}"/>
    <dgm:cxn modelId="{442FF185-3FC5-493E-9E6C-0C0DC76EF23D}" srcId="{DC097933-91D6-4CF4-B038-2A726779A6B7}" destId="{A6CC2C91-CE76-45B9-B0DF-831F47694F63}" srcOrd="1" destOrd="0" parTransId="{AD84B34A-B131-49A9-B655-D716DE20203D}" sibTransId="{3ED5D2E9-53CA-4270-AA55-97041B0DD150}"/>
    <dgm:cxn modelId="{B0810395-73DF-4FAF-8D8D-B63AFAA2EE96}" type="presOf" srcId="{D7EC720A-D794-4F1D-991A-3485CC7B0D9C}" destId="{BD7E42A2-211B-4073-AF2E-722660113149}" srcOrd="0" destOrd="0" presId="urn:microsoft.com/office/officeart/2005/8/layout/cycle1"/>
    <dgm:cxn modelId="{926DBE99-D4BF-48E3-B272-D594A1326E30}" type="presOf" srcId="{A1D27D25-F281-448F-ACFA-807CFA6C87E1}" destId="{10CBA691-5450-43AC-99C0-AB5F43518B9D}" srcOrd="0" destOrd="0" presId="urn:microsoft.com/office/officeart/2005/8/layout/cycle1"/>
    <dgm:cxn modelId="{B552D5AE-67C5-4FE6-A4EE-4A139C46C8CB}" type="presOf" srcId="{D44FAF1D-492E-4F08-A474-65421B8518C8}" destId="{89CB760E-D3B0-4D06-A37B-637B59E2C9DF}" srcOrd="0" destOrd="0" presId="urn:microsoft.com/office/officeart/2005/8/layout/cycle1"/>
    <dgm:cxn modelId="{90592BAF-50DA-4BB8-AEC9-166F8BE61FAF}" srcId="{DC097933-91D6-4CF4-B038-2A726779A6B7}" destId="{8C572AA5-2AEC-494F-BEAF-BEF5F56AA1B5}" srcOrd="4" destOrd="0" parTransId="{D7AA155E-B43F-48D8-B648-788DFE541F21}" sibTransId="{D7EC720A-D794-4F1D-991A-3485CC7B0D9C}"/>
    <dgm:cxn modelId="{1CAAC6B3-E32B-41D6-9BE0-896C2E73DA68}" type="presOf" srcId="{A6CC2C91-CE76-45B9-B0DF-831F47694F63}" destId="{814C1C83-346F-4922-9FBF-480E3FE304CF}" srcOrd="0" destOrd="0" presId="urn:microsoft.com/office/officeart/2005/8/layout/cycle1"/>
    <dgm:cxn modelId="{DC5D9FB9-CB9F-4A1A-A506-9F62B074A087}" type="presOf" srcId="{3ED5D2E9-53CA-4270-AA55-97041B0DD150}" destId="{1445855A-9D33-4C20-B33D-B9A4D4C8AEE9}" srcOrd="0" destOrd="0" presId="urn:microsoft.com/office/officeart/2005/8/layout/cycle1"/>
    <dgm:cxn modelId="{94CA93C6-5EFB-4A56-82C4-2F57D1CFD659}" srcId="{DC097933-91D6-4CF4-B038-2A726779A6B7}" destId="{D034C33D-4792-420E-895C-F09912643830}" srcOrd="3" destOrd="0" parTransId="{94A34682-6F2B-419F-A36E-59F3EC8A0491}" sibTransId="{A1D27D25-F281-448F-ACFA-807CFA6C87E1}"/>
    <dgm:cxn modelId="{630368E8-C24F-42DB-AB91-75BE3D37D9EC}" type="presOf" srcId="{F3254BFB-BEFA-4824-96AA-DF0A4E9A2BF4}" destId="{6A9D2E60-B150-4A8D-90CB-F148B171675F}" srcOrd="0" destOrd="0" presId="urn:microsoft.com/office/officeart/2005/8/layout/cycle1"/>
    <dgm:cxn modelId="{02FBBCF6-D7B8-4A55-8910-460423F17E0B}" type="presOf" srcId="{8C572AA5-2AEC-494F-BEAF-BEF5F56AA1B5}" destId="{ED756AFC-6346-4F4F-B591-B4A1D6CC4B44}" srcOrd="0" destOrd="0" presId="urn:microsoft.com/office/officeart/2005/8/layout/cycle1"/>
    <dgm:cxn modelId="{E2922AFE-CCB1-4B30-926E-D87DF0E5AFA1}" type="presOf" srcId="{D034C33D-4792-420E-895C-F09912643830}" destId="{36ACED8B-6BDB-47DC-BFE5-070A66BCBBEE}" srcOrd="0" destOrd="0" presId="urn:microsoft.com/office/officeart/2005/8/layout/cycle1"/>
    <dgm:cxn modelId="{703231BD-668A-4A92-8576-651E72B35995}" type="presParOf" srcId="{1701B4DC-7401-4560-9EAD-B657218AE0ED}" destId="{779E4685-5DD3-456A-8FBD-2DEA2709007C}" srcOrd="0" destOrd="0" presId="urn:microsoft.com/office/officeart/2005/8/layout/cycle1"/>
    <dgm:cxn modelId="{1F6C94D5-E478-4CA7-8209-8A329BB9923A}" type="presParOf" srcId="{1701B4DC-7401-4560-9EAD-B657218AE0ED}" destId="{6A9D2E60-B150-4A8D-90CB-F148B171675F}" srcOrd="1" destOrd="0" presId="urn:microsoft.com/office/officeart/2005/8/layout/cycle1"/>
    <dgm:cxn modelId="{FFAE9863-A49E-4393-9CA7-C71BE910494F}" type="presParOf" srcId="{1701B4DC-7401-4560-9EAD-B657218AE0ED}" destId="{54E7DF65-C86E-443E-9C72-8AE03694436C}" srcOrd="2" destOrd="0" presId="urn:microsoft.com/office/officeart/2005/8/layout/cycle1"/>
    <dgm:cxn modelId="{C03603F0-DB6C-4467-ADC1-F10D1388BE4F}" type="presParOf" srcId="{1701B4DC-7401-4560-9EAD-B657218AE0ED}" destId="{B8968490-E854-424A-8EC4-DF59541EE40B}" srcOrd="3" destOrd="0" presId="urn:microsoft.com/office/officeart/2005/8/layout/cycle1"/>
    <dgm:cxn modelId="{FC8A1E11-F74E-409F-8025-E20A34107224}" type="presParOf" srcId="{1701B4DC-7401-4560-9EAD-B657218AE0ED}" destId="{814C1C83-346F-4922-9FBF-480E3FE304CF}" srcOrd="4" destOrd="0" presId="urn:microsoft.com/office/officeart/2005/8/layout/cycle1"/>
    <dgm:cxn modelId="{AE9CEC1A-4244-4DD0-B812-B29FEFF28AAF}" type="presParOf" srcId="{1701B4DC-7401-4560-9EAD-B657218AE0ED}" destId="{1445855A-9D33-4C20-B33D-B9A4D4C8AEE9}" srcOrd="5" destOrd="0" presId="urn:microsoft.com/office/officeart/2005/8/layout/cycle1"/>
    <dgm:cxn modelId="{DF57EA3E-4EE1-43BF-8DA5-92A017C1B647}" type="presParOf" srcId="{1701B4DC-7401-4560-9EAD-B657218AE0ED}" destId="{AED397B5-271B-4423-9A09-2B9C655F25BD}" srcOrd="6" destOrd="0" presId="urn:microsoft.com/office/officeart/2005/8/layout/cycle1"/>
    <dgm:cxn modelId="{95F10EC7-7B36-41C8-8C65-404EA95FF1D0}" type="presParOf" srcId="{1701B4DC-7401-4560-9EAD-B657218AE0ED}" destId="{89CB760E-D3B0-4D06-A37B-637B59E2C9DF}" srcOrd="7" destOrd="0" presId="urn:microsoft.com/office/officeart/2005/8/layout/cycle1"/>
    <dgm:cxn modelId="{26BDA5A0-A839-4633-A535-91EBCBFDFC40}" type="presParOf" srcId="{1701B4DC-7401-4560-9EAD-B657218AE0ED}" destId="{1E799865-E626-407D-B9B4-8AF38CD87F1B}" srcOrd="8" destOrd="0" presId="urn:microsoft.com/office/officeart/2005/8/layout/cycle1"/>
    <dgm:cxn modelId="{7CE86D03-8E01-4549-85D2-03A95E627ACF}" type="presParOf" srcId="{1701B4DC-7401-4560-9EAD-B657218AE0ED}" destId="{883E26EF-4C05-41D6-9B6A-48161CB85D73}" srcOrd="9" destOrd="0" presId="urn:microsoft.com/office/officeart/2005/8/layout/cycle1"/>
    <dgm:cxn modelId="{6DFB925B-30B4-4FF4-BDEE-1FDE08CB0A04}" type="presParOf" srcId="{1701B4DC-7401-4560-9EAD-B657218AE0ED}" destId="{36ACED8B-6BDB-47DC-BFE5-070A66BCBBEE}" srcOrd="10" destOrd="0" presId="urn:microsoft.com/office/officeart/2005/8/layout/cycle1"/>
    <dgm:cxn modelId="{57214D7D-5674-469E-9770-94D9C47A8169}" type="presParOf" srcId="{1701B4DC-7401-4560-9EAD-B657218AE0ED}" destId="{10CBA691-5450-43AC-99C0-AB5F43518B9D}" srcOrd="11" destOrd="0" presId="urn:microsoft.com/office/officeart/2005/8/layout/cycle1"/>
    <dgm:cxn modelId="{F9A7FB45-AA1F-4A84-8FDB-54E6C4597A2E}" type="presParOf" srcId="{1701B4DC-7401-4560-9EAD-B657218AE0ED}" destId="{0FF1E420-E47B-463A-9F12-CACB217323EA}" srcOrd="12" destOrd="0" presId="urn:microsoft.com/office/officeart/2005/8/layout/cycle1"/>
    <dgm:cxn modelId="{194F3BBB-5445-4896-8FD3-01A41AEC820E}" type="presParOf" srcId="{1701B4DC-7401-4560-9EAD-B657218AE0ED}" destId="{ED756AFC-6346-4F4F-B591-B4A1D6CC4B44}" srcOrd="13" destOrd="0" presId="urn:microsoft.com/office/officeart/2005/8/layout/cycle1"/>
    <dgm:cxn modelId="{0417A7F3-C426-4F8B-ABFA-154F30FA7382}" type="presParOf" srcId="{1701B4DC-7401-4560-9EAD-B657218AE0ED}" destId="{BD7E42A2-211B-4073-AF2E-722660113149}"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097933-91D6-4CF4-B038-2A726779A6B7}" type="doc">
      <dgm:prSet loTypeId="urn:microsoft.com/office/officeart/2005/8/layout/cycle1" loCatId="cycle" qsTypeId="urn:microsoft.com/office/officeart/2005/8/quickstyle/simple1" qsCatId="simple" csTypeId="urn:microsoft.com/office/officeart/2005/8/colors/accent4_2" csCatId="accent4" phldr="1"/>
      <dgm:spPr/>
      <dgm:t>
        <a:bodyPr/>
        <a:lstStyle/>
        <a:p>
          <a:endParaRPr lang="en-GB"/>
        </a:p>
      </dgm:t>
    </dgm:pt>
    <dgm:pt modelId="{F3254BFB-BEFA-4824-96AA-DF0A4E9A2BF4}">
      <dgm:prSet phldrT="[Text]"/>
      <dgm:spPr/>
      <dgm:t>
        <a:bodyPr/>
        <a:lstStyle/>
        <a:p>
          <a:r>
            <a:rPr lang="en-US" b="1"/>
            <a:t>Snack</a:t>
          </a:r>
          <a:endParaRPr lang="en-GB" b="1"/>
        </a:p>
      </dgm:t>
    </dgm:pt>
    <dgm:pt modelId="{82A5D7A6-F5B5-4217-8A7B-FD1A1CBB06AC}" type="parTrans" cxnId="{BD94FD40-A8F0-4EF9-9D21-32ACB6CDF63C}">
      <dgm:prSet/>
      <dgm:spPr/>
      <dgm:t>
        <a:bodyPr/>
        <a:lstStyle/>
        <a:p>
          <a:endParaRPr lang="en-GB" b="1"/>
        </a:p>
      </dgm:t>
    </dgm:pt>
    <dgm:pt modelId="{B6FB0371-04C1-4782-8C3B-9389E6A9C0D7}" type="sibTrans" cxnId="{BD94FD40-A8F0-4EF9-9D21-32ACB6CDF63C}">
      <dgm:prSet/>
      <dgm:spPr>
        <a:solidFill>
          <a:schemeClr val="tx2"/>
        </a:solidFill>
      </dgm:spPr>
      <dgm:t>
        <a:bodyPr/>
        <a:lstStyle/>
        <a:p>
          <a:endParaRPr lang="en-GB" b="1"/>
        </a:p>
      </dgm:t>
    </dgm:pt>
    <dgm:pt modelId="{A6CC2C91-CE76-45B9-B0DF-831F47694F63}">
      <dgm:prSet phldrT="[Text]"/>
      <dgm:spPr/>
      <dgm:t>
        <a:bodyPr/>
        <a:lstStyle/>
        <a:p>
          <a:r>
            <a:rPr lang="en-GB" b="1" dirty="0"/>
            <a:t>CENA</a:t>
          </a:r>
        </a:p>
      </dgm:t>
    </dgm:pt>
    <dgm:pt modelId="{AD84B34A-B131-49A9-B655-D716DE20203D}" type="parTrans" cxnId="{442FF185-3FC5-493E-9E6C-0C0DC76EF23D}">
      <dgm:prSet/>
      <dgm:spPr/>
      <dgm:t>
        <a:bodyPr/>
        <a:lstStyle/>
        <a:p>
          <a:endParaRPr lang="en-GB" b="1"/>
        </a:p>
      </dgm:t>
    </dgm:pt>
    <dgm:pt modelId="{3ED5D2E9-53CA-4270-AA55-97041B0DD150}" type="sibTrans" cxnId="{442FF185-3FC5-493E-9E6C-0C0DC76EF23D}">
      <dgm:prSet/>
      <dgm:spPr>
        <a:solidFill>
          <a:schemeClr val="tx2"/>
        </a:solidFill>
      </dgm:spPr>
      <dgm:t>
        <a:bodyPr/>
        <a:lstStyle/>
        <a:p>
          <a:endParaRPr lang="en-GB" b="1"/>
        </a:p>
      </dgm:t>
    </dgm:pt>
    <dgm:pt modelId="{D44FAF1D-492E-4F08-A474-65421B8518C8}">
      <dgm:prSet phldrT="[Text]"/>
      <dgm:spPr/>
      <dgm:t>
        <a:bodyPr/>
        <a:lstStyle/>
        <a:p>
          <a:r>
            <a:rPr lang="en-GB" b="1" dirty="0"/>
            <a:t>DESAYUNO</a:t>
          </a:r>
        </a:p>
      </dgm:t>
    </dgm:pt>
    <dgm:pt modelId="{EA3C5CCD-C96F-4B85-91D9-4EC306254282}" type="parTrans" cxnId="{AE8BB980-0C74-4A70-A172-7B8F4E3131F5}">
      <dgm:prSet/>
      <dgm:spPr/>
      <dgm:t>
        <a:bodyPr/>
        <a:lstStyle/>
        <a:p>
          <a:endParaRPr lang="en-GB" b="1"/>
        </a:p>
      </dgm:t>
    </dgm:pt>
    <dgm:pt modelId="{4DA435EE-CF6A-4584-9F0D-062893017318}" type="sibTrans" cxnId="{AE8BB980-0C74-4A70-A172-7B8F4E3131F5}">
      <dgm:prSet/>
      <dgm:spPr>
        <a:solidFill>
          <a:schemeClr val="tx2"/>
        </a:solidFill>
      </dgm:spPr>
      <dgm:t>
        <a:bodyPr/>
        <a:lstStyle/>
        <a:p>
          <a:endParaRPr lang="en-GB" b="1"/>
        </a:p>
      </dgm:t>
    </dgm:pt>
    <dgm:pt modelId="{D034C33D-4792-420E-895C-F09912643830}">
      <dgm:prSet phldrT="[Text]"/>
      <dgm:spPr/>
      <dgm:t>
        <a:bodyPr/>
        <a:lstStyle/>
        <a:p>
          <a:r>
            <a:rPr lang="en-US" b="1"/>
            <a:t>Snack</a:t>
          </a:r>
          <a:endParaRPr lang="en-GB" b="1"/>
        </a:p>
      </dgm:t>
    </dgm:pt>
    <dgm:pt modelId="{94A34682-6F2B-419F-A36E-59F3EC8A0491}" type="parTrans" cxnId="{94CA93C6-5EFB-4A56-82C4-2F57D1CFD659}">
      <dgm:prSet/>
      <dgm:spPr/>
      <dgm:t>
        <a:bodyPr/>
        <a:lstStyle/>
        <a:p>
          <a:endParaRPr lang="en-GB" b="1"/>
        </a:p>
      </dgm:t>
    </dgm:pt>
    <dgm:pt modelId="{A1D27D25-F281-448F-ACFA-807CFA6C87E1}" type="sibTrans" cxnId="{94CA93C6-5EFB-4A56-82C4-2F57D1CFD659}">
      <dgm:prSet/>
      <dgm:spPr>
        <a:solidFill>
          <a:schemeClr val="tx2"/>
        </a:solidFill>
      </dgm:spPr>
      <dgm:t>
        <a:bodyPr/>
        <a:lstStyle/>
        <a:p>
          <a:endParaRPr lang="en-GB" b="1"/>
        </a:p>
      </dgm:t>
    </dgm:pt>
    <dgm:pt modelId="{8C572AA5-2AEC-494F-BEAF-BEF5F56AA1B5}">
      <dgm:prSet phldrT="[Text]"/>
      <dgm:spPr/>
      <dgm:t>
        <a:bodyPr/>
        <a:lstStyle/>
        <a:p>
          <a:r>
            <a:rPr lang="en-US" b="1"/>
            <a:t>LUNCH</a:t>
          </a:r>
          <a:endParaRPr lang="en-GB" b="1"/>
        </a:p>
      </dgm:t>
    </dgm:pt>
    <dgm:pt modelId="{D7EC720A-D794-4F1D-991A-3485CC7B0D9C}" type="sibTrans" cxnId="{90592BAF-50DA-4BB8-AEC9-166F8BE61FAF}">
      <dgm:prSet/>
      <dgm:spPr>
        <a:solidFill>
          <a:schemeClr val="tx2"/>
        </a:solidFill>
      </dgm:spPr>
      <dgm:t>
        <a:bodyPr/>
        <a:lstStyle/>
        <a:p>
          <a:endParaRPr lang="en-GB" b="1"/>
        </a:p>
      </dgm:t>
    </dgm:pt>
    <dgm:pt modelId="{D7AA155E-B43F-48D8-B648-788DFE541F21}" type="parTrans" cxnId="{90592BAF-50DA-4BB8-AEC9-166F8BE61FAF}">
      <dgm:prSet/>
      <dgm:spPr/>
      <dgm:t>
        <a:bodyPr/>
        <a:lstStyle/>
        <a:p>
          <a:endParaRPr lang="en-GB" b="1"/>
        </a:p>
      </dgm:t>
    </dgm:pt>
    <dgm:pt modelId="{1701B4DC-7401-4560-9EAD-B657218AE0ED}" type="pres">
      <dgm:prSet presAssocID="{DC097933-91D6-4CF4-B038-2A726779A6B7}" presName="cycle" presStyleCnt="0">
        <dgm:presLayoutVars>
          <dgm:dir/>
          <dgm:resizeHandles val="exact"/>
        </dgm:presLayoutVars>
      </dgm:prSet>
      <dgm:spPr/>
    </dgm:pt>
    <dgm:pt modelId="{779E4685-5DD3-456A-8FBD-2DEA2709007C}" type="pres">
      <dgm:prSet presAssocID="{F3254BFB-BEFA-4824-96AA-DF0A4E9A2BF4}" presName="dummy" presStyleCnt="0"/>
      <dgm:spPr/>
    </dgm:pt>
    <dgm:pt modelId="{6A9D2E60-B150-4A8D-90CB-F148B171675F}" type="pres">
      <dgm:prSet presAssocID="{F3254BFB-BEFA-4824-96AA-DF0A4E9A2BF4}" presName="node" presStyleLbl="revTx" presStyleIdx="0" presStyleCnt="5">
        <dgm:presLayoutVars>
          <dgm:bulletEnabled val="1"/>
        </dgm:presLayoutVars>
      </dgm:prSet>
      <dgm:spPr/>
    </dgm:pt>
    <dgm:pt modelId="{54E7DF65-C86E-443E-9C72-8AE03694436C}" type="pres">
      <dgm:prSet presAssocID="{B6FB0371-04C1-4782-8C3B-9389E6A9C0D7}" presName="sibTrans" presStyleLbl="node1" presStyleIdx="0" presStyleCnt="5"/>
      <dgm:spPr/>
    </dgm:pt>
    <dgm:pt modelId="{B8968490-E854-424A-8EC4-DF59541EE40B}" type="pres">
      <dgm:prSet presAssocID="{A6CC2C91-CE76-45B9-B0DF-831F47694F63}" presName="dummy" presStyleCnt="0"/>
      <dgm:spPr/>
    </dgm:pt>
    <dgm:pt modelId="{814C1C83-346F-4922-9FBF-480E3FE304CF}" type="pres">
      <dgm:prSet presAssocID="{A6CC2C91-CE76-45B9-B0DF-831F47694F63}" presName="node" presStyleLbl="revTx" presStyleIdx="1" presStyleCnt="5">
        <dgm:presLayoutVars>
          <dgm:bulletEnabled val="1"/>
        </dgm:presLayoutVars>
      </dgm:prSet>
      <dgm:spPr/>
    </dgm:pt>
    <dgm:pt modelId="{1445855A-9D33-4C20-B33D-B9A4D4C8AEE9}" type="pres">
      <dgm:prSet presAssocID="{3ED5D2E9-53CA-4270-AA55-97041B0DD150}" presName="sibTrans" presStyleLbl="node1" presStyleIdx="1" presStyleCnt="5"/>
      <dgm:spPr/>
    </dgm:pt>
    <dgm:pt modelId="{AED397B5-271B-4423-9A09-2B9C655F25BD}" type="pres">
      <dgm:prSet presAssocID="{D44FAF1D-492E-4F08-A474-65421B8518C8}" presName="dummy" presStyleCnt="0"/>
      <dgm:spPr/>
    </dgm:pt>
    <dgm:pt modelId="{89CB760E-D3B0-4D06-A37B-637B59E2C9DF}" type="pres">
      <dgm:prSet presAssocID="{D44FAF1D-492E-4F08-A474-65421B8518C8}" presName="node" presStyleLbl="revTx" presStyleIdx="2" presStyleCnt="5">
        <dgm:presLayoutVars>
          <dgm:bulletEnabled val="1"/>
        </dgm:presLayoutVars>
      </dgm:prSet>
      <dgm:spPr/>
    </dgm:pt>
    <dgm:pt modelId="{1E799865-E626-407D-B9B4-8AF38CD87F1B}" type="pres">
      <dgm:prSet presAssocID="{4DA435EE-CF6A-4584-9F0D-062893017318}" presName="sibTrans" presStyleLbl="node1" presStyleIdx="2" presStyleCnt="5"/>
      <dgm:spPr/>
    </dgm:pt>
    <dgm:pt modelId="{883E26EF-4C05-41D6-9B6A-48161CB85D73}" type="pres">
      <dgm:prSet presAssocID="{D034C33D-4792-420E-895C-F09912643830}" presName="dummy" presStyleCnt="0"/>
      <dgm:spPr/>
    </dgm:pt>
    <dgm:pt modelId="{36ACED8B-6BDB-47DC-BFE5-070A66BCBBEE}" type="pres">
      <dgm:prSet presAssocID="{D034C33D-4792-420E-895C-F09912643830}" presName="node" presStyleLbl="revTx" presStyleIdx="3" presStyleCnt="5">
        <dgm:presLayoutVars>
          <dgm:bulletEnabled val="1"/>
        </dgm:presLayoutVars>
      </dgm:prSet>
      <dgm:spPr/>
    </dgm:pt>
    <dgm:pt modelId="{10CBA691-5450-43AC-99C0-AB5F43518B9D}" type="pres">
      <dgm:prSet presAssocID="{A1D27D25-F281-448F-ACFA-807CFA6C87E1}" presName="sibTrans" presStyleLbl="node1" presStyleIdx="3" presStyleCnt="5"/>
      <dgm:spPr/>
    </dgm:pt>
    <dgm:pt modelId="{0FF1E420-E47B-463A-9F12-CACB217323EA}" type="pres">
      <dgm:prSet presAssocID="{8C572AA5-2AEC-494F-BEAF-BEF5F56AA1B5}" presName="dummy" presStyleCnt="0"/>
      <dgm:spPr/>
    </dgm:pt>
    <dgm:pt modelId="{ED756AFC-6346-4F4F-B591-B4A1D6CC4B44}" type="pres">
      <dgm:prSet presAssocID="{8C572AA5-2AEC-494F-BEAF-BEF5F56AA1B5}" presName="node" presStyleLbl="revTx" presStyleIdx="4" presStyleCnt="5">
        <dgm:presLayoutVars>
          <dgm:bulletEnabled val="1"/>
        </dgm:presLayoutVars>
      </dgm:prSet>
      <dgm:spPr/>
    </dgm:pt>
    <dgm:pt modelId="{BD7E42A2-211B-4073-AF2E-722660113149}" type="pres">
      <dgm:prSet presAssocID="{D7EC720A-D794-4F1D-991A-3485CC7B0D9C}" presName="sibTrans" presStyleLbl="node1" presStyleIdx="4" presStyleCnt="5"/>
      <dgm:spPr/>
    </dgm:pt>
  </dgm:ptLst>
  <dgm:cxnLst>
    <dgm:cxn modelId="{53F4F128-A16E-4A7C-A8EA-7CC59DCA93EF}" type="presOf" srcId="{4DA435EE-CF6A-4584-9F0D-062893017318}" destId="{1E799865-E626-407D-B9B4-8AF38CD87F1B}" srcOrd="0" destOrd="0" presId="urn:microsoft.com/office/officeart/2005/8/layout/cycle1"/>
    <dgm:cxn modelId="{5062F728-EDBB-468E-954F-91C4C2643FD3}" type="presOf" srcId="{B6FB0371-04C1-4782-8C3B-9389E6A9C0D7}" destId="{54E7DF65-C86E-443E-9C72-8AE03694436C}" srcOrd="0" destOrd="0" presId="urn:microsoft.com/office/officeart/2005/8/layout/cycle1"/>
    <dgm:cxn modelId="{EB4D9339-DA7A-4ACF-ADF4-00A204F8D86C}" type="presOf" srcId="{DC097933-91D6-4CF4-B038-2A726779A6B7}" destId="{1701B4DC-7401-4560-9EAD-B657218AE0ED}" srcOrd="0" destOrd="0" presId="urn:microsoft.com/office/officeart/2005/8/layout/cycle1"/>
    <dgm:cxn modelId="{BD94FD40-A8F0-4EF9-9D21-32ACB6CDF63C}" srcId="{DC097933-91D6-4CF4-B038-2A726779A6B7}" destId="{F3254BFB-BEFA-4824-96AA-DF0A4E9A2BF4}" srcOrd="0" destOrd="0" parTransId="{82A5D7A6-F5B5-4217-8A7B-FD1A1CBB06AC}" sibTransId="{B6FB0371-04C1-4782-8C3B-9389E6A9C0D7}"/>
    <dgm:cxn modelId="{AE8BB980-0C74-4A70-A172-7B8F4E3131F5}" srcId="{DC097933-91D6-4CF4-B038-2A726779A6B7}" destId="{D44FAF1D-492E-4F08-A474-65421B8518C8}" srcOrd="2" destOrd="0" parTransId="{EA3C5CCD-C96F-4B85-91D9-4EC306254282}" sibTransId="{4DA435EE-CF6A-4584-9F0D-062893017318}"/>
    <dgm:cxn modelId="{442FF185-3FC5-493E-9E6C-0C0DC76EF23D}" srcId="{DC097933-91D6-4CF4-B038-2A726779A6B7}" destId="{A6CC2C91-CE76-45B9-B0DF-831F47694F63}" srcOrd="1" destOrd="0" parTransId="{AD84B34A-B131-49A9-B655-D716DE20203D}" sibTransId="{3ED5D2E9-53CA-4270-AA55-97041B0DD150}"/>
    <dgm:cxn modelId="{B0810395-73DF-4FAF-8D8D-B63AFAA2EE96}" type="presOf" srcId="{D7EC720A-D794-4F1D-991A-3485CC7B0D9C}" destId="{BD7E42A2-211B-4073-AF2E-722660113149}" srcOrd="0" destOrd="0" presId="urn:microsoft.com/office/officeart/2005/8/layout/cycle1"/>
    <dgm:cxn modelId="{926DBE99-D4BF-48E3-B272-D594A1326E30}" type="presOf" srcId="{A1D27D25-F281-448F-ACFA-807CFA6C87E1}" destId="{10CBA691-5450-43AC-99C0-AB5F43518B9D}" srcOrd="0" destOrd="0" presId="urn:microsoft.com/office/officeart/2005/8/layout/cycle1"/>
    <dgm:cxn modelId="{B552D5AE-67C5-4FE6-A4EE-4A139C46C8CB}" type="presOf" srcId="{D44FAF1D-492E-4F08-A474-65421B8518C8}" destId="{89CB760E-D3B0-4D06-A37B-637B59E2C9DF}" srcOrd="0" destOrd="0" presId="urn:microsoft.com/office/officeart/2005/8/layout/cycle1"/>
    <dgm:cxn modelId="{90592BAF-50DA-4BB8-AEC9-166F8BE61FAF}" srcId="{DC097933-91D6-4CF4-B038-2A726779A6B7}" destId="{8C572AA5-2AEC-494F-BEAF-BEF5F56AA1B5}" srcOrd="4" destOrd="0" parTransId="{D7AA155E-B43F-48D8-B648-788DFE541F21}" sibTransId="{D7EC720A-D794-4F1D-991A-3485CC7B0D9C}"/>
    <dgm:cxn modelId="{1CAAC6B3-E32B-41D6-9BE0-896C2E73DA68}" type="presOf" srcId="{A6CC2C91-CE76-45B9-B0DF-831F47694F63}" destId="{814C1C83-346F-4922-9FBF-480E3FE304CF}" srcOrd="0" destOrd="0" presId="urn:microsoft.com/office/officeart/2005/8/layout/cycle1"/>
    <dgm:cxn modelId="{DC5D9FB9-CB9F-4A1A-A506-9F62B074A087}" type="presOf" srcId="{3ED5D2E9-53CA-4270-AA55-97041B0DD150}" destId="{1445855A-9D33-4C20-B33D-B9A4D4C8AEE9}" srcOrd="0" destOrd="0" presId="urn:microsoft.com/office/officeart/2005/8/layout/cycle1"/>
    <dgm:cxn modelId="{94CA93C6-5EFB-4A56-82C4-2F57D1CFD659}" srcId="{DC097933-91D6-4CF4-B038-2A726779A6B7}" destId="{D034C33D-4792-420E-895C-F09912643830}" srcOrd="3" destOrd="0" parTransId="{94A34682-6F2B-419F-A36E-59F3EC8A0491}" sibTransId="{A1D27D25-F281-448F-ACFA-807CFA6C87E1}"/>
    <dgm:cxn modelId="{630368E8-C24F-42DB-AB91-75BE3D37D9EC}" type="presOf" srcId="{F3254BFB-BEFA-4824-96AA-DF0A4E9A2BF4}" destId="{6A9D2E60-B150-4A8D-90CB-F148B171675F}" srcOrd="0" destOrd="0" presId="urn:microsoft.com/office/officeart/2005/8/layout/cycle1"/>
    <dgm:cxn modelId="{02FBBCF6-D7B8-4A55-8910-460423F17E0B}" type="presOf" srcId="{8C572AA5-2AEC-494F-BEAF-BEF5F56AA1B5}" destId="{ED756AFC-6346-4F4F-B591-B4A1D6CC4B44}" srcOrd="0" destOrd="0" presId="urn:microsoft.com/office/officeart/2005/8/layout/cycle1"/>
    <dgm:cxn modelId="{E2922AFE-CCB1-4B30-926E-D87DF0E5AFA1}" type="presOf" srcId="{D034C33D-4792-420E-895C-F09912643830}" destId="{36ACED8B-6BDB-47DC-BFE5-070A66BCBBEE}" srcOrd="0" destOrd="0" presId="urn:microsoft.com/office/officeart/2005/8/layout/cycle1"/>
    <dgm:cxn modelId="{703231BD-668A-4A92-8576-651E72B35995}" type="presParOf" srcId="{1701B4DC-7401-4560-9EAD-B657218AE0ED}" destId="{779E4685-5DD3-456A-8FBD-2DEA2709007C}" srcOrd="0" destOrd="0" presId="urn:microsoft.com/office/officeart/2005/8/layout/cycle1"/>
    <dgm:cxn modelId="{1F6C94D5-E478-4CA7-8209-8A329BB9923A}" type="presParOf" srcId="{1701B4DC-7401-4560-9EAD-B657218AE0ED}" destId="{6A9D2E60-B150-4A8D-90CB-F148B171675F}" srcOrd="1" destOrd="0" presId="urn:microsoft.com/office/officeart/2005/8/layout/cycle1"/>
    <dgm:cxn modelId="{FFAE9863-A49E-4393-9CA7-C71BE910494F}" type="presParOf" srcId="{1701B4DC-7401-4560-9EAD-B657218AE0ED}" destId="{54E7DF65-C86E-443E-9C72-8AE03694436C}" srcOrd="2" destOrd="0" presId="urn:microsoft.com/office/officeart/2005/8/layout/cycle1"/>
    <dgm:cxn modelId="{C03603F0-DB6C-4467-ADC1-F10D1388BE4F}" type="presParOf" srcId="{1701B4DC-7401-4560-9EAD-B657218AE0ED}" destId="{B8968490-E854-424A-8EC4-DF59541EE40B}" srcOrd="3" destOrd="0" presId="urn:microsoft.com/office/officeart/2005/8/layout/cycle1"/>
    <dgm:cxn modelId="{FC8A1E11-F74E-409F-8025-E20A34107224}" type="presParOf" srcId="{1701B4DC-7401-4560-9EAD-B657218AE0ED}" destId="{814C1C83-346F-4922-9FBF-480E3FE304CF}" srcOrd="4" destOrd="0" presId="urn:microsoft.com/office/officeart/2005/8/layout/cycle1"/>
    <dgm:cxn modelId="{AE9CEC1A-4244-4DD0-B812-B29FEFF28AAF}" type="presParOf" srcId="{1701B4DC-7401-4560-9EAD-B657218AE0ED}" destId="{1445855A-9D33-4C20-B33D-B9A4D4C8AEE9}" srcOrd="5" destOrd="0" presId="urn:microsoft.com/office/officeart/2005/8/layout/cycle1"/>
    <dgm:cxn modelId="{DF57EA3E-4EE1-43BF-8DA5-92A017C1B647}" type="presParOf" srcId="{1701B4DC-7401-4560-9EAD-B657218AE0ED}" destId="{AED397B5-271B-4423-9A09-2B9C655F25BD}" srcOrd="6" destOrd="0" presId="urn:microsoft.com/office/officeart/2005/8/layout/cycle1"/>
    <dgm:cxn modelId="{95F10EC7-7B36-41C8-8C65-404EA95FF1D0}" type="presParOf" srcId="{1701B4DC-7401-4560-9EAD-B657218AE0ED}" destId="{89CB760E-D3B0-4D06-A37B-637B59E2C9DF}" srcOrd="7" destOrd="0" presId="urn:microsoft.com/office/officeart/2005/8/layout/cycle1"/>
    <dgm:cxn modelId="{26BDA5A0-A839-4633-A535-91EBCBFDFC40}" type="presParOf" srcId="{1701B4DC-7401-4560-9EAD-B657218AE0ED}" destId="{1E799865-E626-407D-B9B4-8AF38CD87F1B}" srcOrd="8" destOrd="0" presId="urn:microsoft.com/office/officeart/2005/8/layout/cycle1"/>
    <dgm:cxn modelId="{7CE86D03-8E01-4549-85D2-03A95E627ACF}" type="presParOf" srcId="{1701B4DC-7401-4560-9EAD-B657218AE0ED}" destId="{883E26EF-4C05-41D6-9B6A-48161CB85D73}" srcOrd="9" destOrd="0" presId="urn:microsoft.com/office/officeart/2005/8/layout/cycle1"/>
    <dgm:cxn modelId="{6DFB925B-30B4-4FF4-BDEE-1FDE08CB0A04}" type="presParOf" srcId="{1701B4DC-7401-4560-9EAD-B657218AE0ED}" destId="{36ACED8B-6BDB-47DC-BFE5-070A66BCBBEE}" srcOrd="10" destOrd="0" presId="urn:microsoft.com/office/officeart/2005/8/layout/cycle1"/>
    <dgm:cxn modelId="{57214D7D-5674-469E-9770-94D9C47A8169}" type="presParOf" srcId="{1701B4DC-7401-4560-9EAD-B657218AE0ED}" destId="{10CBA691-5450-43AC-99C0-AB5F43518B9D}" srcOrd="11" destOrd="0" presId="urn:microsoft.com/office/officeart/2005/8/layout/cycle1"/>
    <dgm:cxn modelId="{F9A7FB45-AA1F-4A84-8FDB-54E6C4597A2E}" type="presParOf" srcId="{1701B4DC-7401-4560-9EAD-B657218AE0ED}" destId="{0FF1E420-E47B-463A-9F12-CACB217323EA}" srcOrd="12" destOrd="0" presId="urn:microsoft.com/office/officeart/2005/8/layout/cycle1"/>
    <dgm:cxn modelId="{194F3BBB-5445-4896-8FD3-01A41AEC820E}" type="presParOf" srcId="{1701B4DC-7401-4560-9EAD-B657218AE0ED}" destId="{ED756AFC-6346-4F4F-B591-B4A1D6CC4B44}" srcOrd="13" destOrd="0" presId="urn:microsoft.com/office/officeart/2005/8/layout/cycle1"/>
    <dgm:cxn modelId="{0417A7F3-C426-4F8B-ABFA-154F30FA7382}" type="presParOf" srcId="{1701B4DC-7401-4560-9EAD-B657218AE0ED}" destId="{BD7E42A2-211B-4073-AF2E-722660113149}" srcOrd="14" destOrd="0" presId="urn:microsoft.com/office/officeart/2005/8/layout/cycle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6E4FC-0235-44F0-8EB1-5615951F0F5C}">
      <dsp:nvSpPr>
        <dsp:cNvPr id="0" name=""/>
        <dsp:cNvSpPr/>
      </dsp:nvSpPr>
      <dsp:spPr>
        <a:xfrm>
          <a:off x="1649625" y="551653"/>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814575" y="595476"/>
        <a:ext cx="18973" cy="3794"/>
      </dsp:txXfrm>
    </dsp:sp>
    <dsp:sp modelId="{DA7799E8-8B0F-4E90-B194-8D0C3237333C}">
      <dsp:nvSpPr>
        <dsp:cNvPr id="0" name=""/>
        <dsp:cNvSpPr/>
      </dsp:nvSpPr>
      <dsp:spPr>
        <a:xfrm>
          <a:off x="1540" y="10240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a:latin typeface="+mn-lt"/>
              <a:ea typeface="Segoe UI Black" panose="020B0A02040204020203" pitchFamily="34" charset="0"/>
            </a:rPr>
            <a:t>Idea</a:t>
          </a:r>
        </a:p>
      </dsp:txBody>
      <dsp:txXfrm>
        <a:off x="1540" y="102407"/>
        <a:ext cx="1649884" cy="989930"/>
      </dsp:txXfrm>
    </dsp:sp>
    <dsp:sp modelId="{68C95AFE-131E-48F8-9324-273B61921B28}">
      <dsp:nvSpPr>
        <dsp:cNvPr id="0" name=""/>
        <dsp:cNvSpPr/>
      </dsp:nvSpPr>
      <dsp:spPr>
        <a:xfrm>
          <a:off x="3678983" y="551653"/>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3843933" y="595476"/>
        <a:ext cx="18973" cy="3794"/>
      </dsp:txXfrm>
    </dsp:sp>
    <dsp:sp modelId="{AB77F642-6E76-4F8E-A590-0AD825AD7AF8}">
      <dsp:nvSpPr>
        <dsp:cNvPr id="0" name=""/>
        <dsp:cNvSpPr/>
      </dsp:nvSpPr>
      <dsp:spPr>
        <a:xfrm>
          <a:off x="2030898" y="10240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a:latin typeface="+mn-lt"/>
              <a:ea typeface="Segoe UI Black" panose="020B0A02040204020203" pitchFamily="34" charset="0"/>
            </a:rPr>
            <a:t>Briefing</a:t>
          </a:r>
        </a:p>
      </dsp:txBody>
      <dsp:txXfrm>
        <a:off x="2030898" y="102407"/>
        <a:ext cx="1649884" cy="989930"/>
      </dsp:txXfrm>
    </dsp:sp>
    <dsp:sp modelId="{54AFDD5D-15B0-42FA-88E5-B2B4E5271F0E}">
      <dsp:nvSpPr>
        <dsp:cNvPr id="0" name=""/>
        <dsp:cNvSpPr/>
      </dsp:nvSpPr>
      <dsp:spPr>
        <a:xfrm>
          <a:off x="5708342" y="551653"/>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5873292" y="595476"/>
        <a:ext cx="18973" cy="3794"/>
      </dsp:txXfrm>
    </dsp:sp>
    <dsp:sp modelId="{82CDDB0C-E60E-43FF-AA81-AAE745B14D4A}">
      <dsp:nvSpPr>
        <dsp:cNvPr id="0" name=""/>
        <dsp:cNvSpPr/>
      </dsp:nvSpPr>
      <dsp:spPr>
        <a:xfrm>
          <a:off x="4060257" y="10240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s-MX" sz="1400" kern="1200" dirty="0">
              <a:latin typeface="+mn-lt"/>
              <a:ea typeface="Segoe UI Black" panose="020B0A02040204020203" pitchFamily="34" charset="0"/>
            </a:rPr>
            <a:t>Identificación del proveedor</a:t>
          </a:r>
          <a:endParaRPr lang="en-IE" sz="1400" kern="1200" dirty="0">
            <a:latin typeface="+mn-lt"/>
            <a:ea typeface="Segoe UI Black" panose="020B0A02040204020203" pitchFamily="34" charset="0"/>
          </a:endParaRPr>
        </a:p>
      </dsp:txBody>
      <dsp:txXfrm>
        <a:off x="4060257" y="102407"/>
        <a:ext cx="1649884" cy="989930"/>
      </dsp:txXfrm>
    </dsp:sp>
    <dsp:sp modelId="{A7EB8700-7C31-416A-B884-2651B81275B2}">
      <dsp:nvSpPr>
        <dsp:cNvPr id="0" name=""/>
        <dsp:cNvSpPr/>
      </dsp:nvSpPr>
      <dsp:spPr>
        <a:xfrm>
          <a:off x="826482" y="1090538"/>
          <a:ext cx="6088075" cy="348873"/>
        </a:xfrm>
        <a:custGeom>
          <a:avLst/>
          <a:gdLst/>
          <a:ahLst/>
          <a:cxnLst/>
          <a:rect l="0" t="0" r="0" b="0"/>
          <a:pathLst>
            <a:path>
              <a:moveTo>
                <a:pt x="6088075" y="0"/>
              </a:moveTo>
              <a:lnTo>
                <a:pt x="6088075" y="191536"/>
              </a:lnTo>
              <a:lnTo>
                <a:pt x="0" y="191536"/>
              </a:lnTo>
              <a:lnTo>
                <a:pt x="0" y="348873"/>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3718023" y="1263078"/>
        <a:ext cx="304994" cy="3794"/>
      </dsp:txXfrm>
    </dsp:sp>
    <dsp:sp modelId="{5C2813C0-6872-4125-97AF-D46ED8768D02}">
      <dsp:nvSpPr>
        <dsp:cNvPr id="0" name=""/>
        <dsp:cNvSpPr/>
      </dsp:nvSpPr>
      <dsp:spPr>
        <a:xfrm>
          <a:off x="6089615" y="10240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Selección</a:t>
          </a:r>
          <a:r>
            <a:rPr lang="en-IE" sz="1400" kern="1200" dirty="0">
              <a:latin typeface="+mn-lt"/>
              <a:ea typeface="Segoe UI Black" panose="020B0A02040204020203" pitchFamily="34" charset="0"/>
            </a:rPr>
            <a:t> de </a:t>
          </a:r>
          <a:r>
            <a:rPr lang="en-IE" sz="1400" kern="1200" dirty="0" err="1">
              <a:latin typeface="+mn-lt"/>
              <a:ea typeface="Segoe UI Black" panose="020B0A02040204020203" pitchFamily="34" charset="0"/>
            </a:rPr>
            <a:t>ingredientes</a:t>
          </a:r>
          <a:endParaRPr lang="en-IE" sz="1400" kern="1200" dirty="0">
            <a:latin typeface="+mn-lt"/>
            <a:ea typeface="Segoe UI Black" panose="020B0A02040204020203" pitchFamily="34" charset="0"/>
          </a:endParaRPr>
        </a:p>
      </dsp:txBody>
      <dsp:txXfrm>
        <a:off x="6089615" y="102407"/>
        <a:ext cx="1649884" cy="989930"/>
      </dsp:txXfrm>
    </dsp:sp>
    <dsp:sp modelId="{5199F92F-83DA-4F56-9B7F-52E7C876FB5C}">
      <dsp:nvSpPr>
        <dsp:cNvPr id="0" name=""/>
        <dsp:cNvSpPr/>
      </dsp:nvSpPr>
      <dsp:spPr>
        <a:xfrm>
          <a:off x="1649625" y="1921057"/>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1814575" y="1964880"/>
        <a:ext cx="18973" cy="3794"/>
      </dsp:txXfrm>
    </dsp:sp>
    <dsp:sp modelId="{A3AE1DC6-2AB7-4281-B99A-32702E9980B4}">
      <dsp:nvSpPr>
        <dsp:cNvPr id="0" name=""/>
        <dsp:cNvSpPr/>
      </dsp:nvSpPr>
      <dsp:spPr>
        <a:xfrm>
          <a:off x="1540" y="1471812"/>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a:latin typeface="+mn-lt"/>
              <a:ea typeface="Segoe UI Black" panose="020B0A02040204020203" pitchFamily="34" charset="0"/>
            </a:rPr>
            <a:t>Control de </a:t>
          </a:r>
          <a:r>
            <a:rPr lang="en-IE" sz="1400" kern="1200" dirty="0" err="1">
              <a:latin typeface="+mn-lt"/>
              <a:ea typeface="Segoe UI Black" panose="020B0A02040204020203" pitchFamily="34" charset="0"/>
            </a:rPr>
            <a:t>seguirdad</a:t>
          </a:r>
          <a:endParaRPr lang="en-IE" sz="1400" kern="1200" dirty="0">
            <a:latin typeface="+mn-lt"/>
            <a:ea typeface="Segoe UI Black" panose="020B0A02040204020203" pitchFamily="34" charset="0"/>
          </a:endParaRPr>
        </a:p>
      </dsp:txBody>
      <dsp:txXfrm>
        <a:off x="1540" y="1471812"/>
        <a:ext cx="1649884" cy="989930"/>
      </dsp:txXfrm>
    </dsp:sp>
    <dsp:sp modelId="{A8E0C0B8-8080-4F76-9D17-B6EA2DFD53F0}">
      <dsp:nvSpPr>
        <dsp:cNvPr id="0" name=""/>
        <dsp:cNvSpPr/>
      </dsp:nvSpPr>
      <dsp:spPr>
        <a:xfrm>
          <a:off x="3678983" y="1921057"/>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3843933" y="1964880"/>
        <a:ext cx="18973" cy="3794"/>
      </dsp:txXfrm>
    </dsp:sp>
    <dsp:sp modelId="{A670BB58-C51F-49EE-83FA-D91AE923FDB3}">
      <dsp:nvSpPr>
        <dsp:cNvPr id="0" name=""/>
        <dsp:cNvSpPr/>
      </dsp:nvSpPr>
      <dsp:spPr>
        <a:xfrm>
          <a:off x="2030898" y="1471812"/>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Refinamiento</a:t>
          </a:r>
          <a:r>
            <a:rPr lang="en-IE" sz="1400" kern="1200" dirty="0">
              <a:latin typeface="+mn-lt"/>
              <a:ea typeface="Segoe UI Black" panose="020B0A02040204020203" pitchFamily="34" charset="0"/>
            </a:rPr>
            <a:t> de la </a:t>
          </a:r>
          <a:r>
            <a:rPr lang="en-IE" sz="1400" kern="1200" dirty="0" err="1">
              <a:latin typeface="+mn-lt"/>
              <a:ea typeface="Segoe UI Black" panose="020B0A02040204020203" pitchFamily="34" charset="0"/>
            </a:rPr>
            <a:t>fórmula</a:t>
          </a:r>
          <a:endParaRPr lang="en-IE" sz="1400" kern="1200" dirty="0">
            <a:latin typeface="+mn-lt"/>
            <a:ea typeface="Segoe UI Black" panose="020B0A02040204020203" pitchFamily="34" charset="0"/>
          </a:endParaRPr>
        </a:p>
      </dsp:txBody>
      <dsp:txXfrm>
        <a:off x="2030898" y="1471812"/>
        <a:ext cx="1649884" cy="989930"/>
      </dsp:txXfrm>
    </dsp:sp>
    <dsp:sp modelId="{D245D932-B583-4968-88F0-16EEAB73F26E}">
      <dsp:nvSpPr>
        <dsp:cNvPr id="0" name=""/>
        <dsp:cNvSpPr/>
      </dsp:nvSpPr>
      <dsp:spPr>
        <a:xfrm>
          <a:off x="5708342" y="1921057"/>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5873292" y="1964880"/>
        <a:ext cx="18973" cy="3794"/>
      </dsp:txXfrm>
    </dsp:sp>
    <dsp:sp modelId="{1DDA30A0-57FC-4793-8D30-8732D9B2B237}">
      <dsp:nvSpPr>
        <dsp:cNvPr id="0" name=""/>
        <dsp:cNvSpPr/>
      </dsp:nvSpPr>
      <dsp:spPr>
        <a:xfrm>
          <a:off x="4060257" y="1471812"/>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Ajustes</a:t>
          </a:r>
          <a:r>
            <a:rPr lang="en-IE" sz="1400" kern="1200" dirty="0">
              <a:latin typeface="+mn-lt"/>
              <a:ea typeface="Segoe UI Black" panose="020B0A02040204020203" pitchFamily="34" charset="0"/>
            </a:rPr>
            <a:t> de </a:t>
          </a:r>
          <a:r>
            <a:rPr lang="en-IE" sz="1400" kern="1200" dirty="0" err="1">
              <a:latin typeface="+mn-lt"/>
              <a:ea typeface="Segoe UI Black" panose="020B0A02040204020203" pitchFamily="34" charset="0"/>
            </a:rPr>
            <a:t>cumplimiento</a:t>
          </a:r>
          <a:endParaRPr lang="en-IE" sz="1400" kern="1200" dirty="0">
            <a:latin typeface="+mn-lt"/>
            <a:ea typeface="Segoe UI Black" panose="020B0A02040204020203" pitchFamily="34" charset="0"/>
          </a:endParaRPr>
        </a:p>
      </dsp:txBody>
      <dsp:txXfrm>
        <a:off x="4060257" y="1471812"/>
        <a:ext cx="1649884" cy="989930"/>
      </dsp:txXfrm>
    </dsp:sp>
    <dsp:sp modelId="{68389788-62CA-497F-AE2E-EA04AC50ACB6}">
      <dsp:nvSpPr>
        <dsp:cNvPr id="0" name=""/>
        <dsp:cNvSpPr/>
      </dsp:nvSpPr>
      <dsp:spPr>
        <a:xfrm>
          <a:off x="826482" y="2459943"/>
          <a:ext cx="6088075" cy="348873"/>
        </a:xfrm>
        <a:custGeom>
          <a:avLst/>
          <a:gdLst/>
          <a:ahLst/>
          <a:cxnLst/>
          <a:rect l="0" t="0" r="0" b="0"/>
          <a:pathLst>
            <a:path>
              <a:moveTo>
                <a:pt x="6088075" y="0"/>
              </a:moveTo>
              <a:lnTo>
                <a:pt x="6088075" y="191536"/>
              </a:lnTo>
              <a:lnTo>
                <a:pt x="0" y="191536"/>
              </a:lnTo>
              <a:lnTo>
                <a:pt x="0" y="348873"/>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3718023" y="2632482"/>
        <a:ext cx="304994" cy="3794"/>
      </dsp:txXfrm>
    </dsp:sp>
    <dsp:sp modelId="{3D2C0846-B3A6-4FC1-91A9-AFB9D5126B2D}">
      <dsp:nvSpPr>
        <dsp:cNvPr id="0" name=""/>
        <dsp:cNvSpPr/>
      </dsp:nvSpPr>
      <dsp:spPr>
        <a:xfrm>
          <a:off x="6089615" y="1471812"/>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Modificaciones</a:t>
          </a:r>
          <a:r>
            <a:rPr lang="en-IE" sz="1400" kern="1200" dirty="0">
              <a:latin typeface="+mn-lt"/>
              <a:ea typeface="Segoe UI Black" panose="020B0A02040204020203" pitchFamily="34" charset="0"/>
            </a:rPr>
            <a:t> de </a:t>
          </a:r>
          <a:r>
            <a:rPr lang="en-IE" sz="1400" kern="1200" dirty="0" err="1">
              <a:latin typeface="+mn-lt"/>
              <a:ea typeface="Segoe UI Black" panose="020B0A02040204020203" pitchFamily="34" charset="0"/>
            </a:rPr>
            <a:t>sabor</a:t>
          </a:r>
          <a:endParaRPr lang="en-IE" sz="1400" kern="1200" dirty="0">
            <a:latin typeface="+mn-lt"/>
            <a:ea typeface="Segoe UI Black" panose="020B0A02040204020203" pitchFamily="34" charset="0"/>
          </a:endParaRPr>
        </a:p>
      </dsp:txBody>
      <dsp:txXfrm>
        <a:off x="6089615" y="1471812"/>
        <a:ext cx="1649884" cy="989930"/>
      </dsp:txXfrm>
    </dsp:sp>
    <dsp:sp modelId="{FDCE7622-E99A-473B-AEDF-1B1204FF6375}">
      <dsp:nvSpPr>
        <dsp:cNvPr id="0" name=""/>
        <dsp:cNvSpPr/>
      </dsp:nvSpPr>
      <dsp:spPr>
        <a:xfrm>
          <a:off x="1649625" y="3290462"/>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1814575" y="3334285"/>
        <a:ext cx="18973" cy="3794"/>
      </dsp:txXfrm>
    </dsp:sp>
    <dsp:sp modelId="{143E1455-2CE5-4C6C-AB93-DBA7AB5BB6C5}">
      <dsp:nvSpPr>
        <dsp:cNvPr id="0" name=""/>
        <dsp:cNvSpPr/>
      </dsp:nvSpPr>
      <dsp:spPr>
        <a:xfrm>
          <a:off x="1540" y="284121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Pruebas</a:t>
          </a:r>
          <a:r>
            <a:rPr lang="en-IE" sz="1400" kern="1200" dirty="0">
              <a:latin typeface="+mn-lt"/>
              <a:ea typeface="Segoe UI Black" panose="020B0A02040204020203" pitchFamily="34" charset="0"/>
            </a:rPr>
            <a:t> de consume (</a:t>
          </a:r>
          <a:r>
            <a:rPr lang="en-IE" sz="1400" kern="1200" dirty="0" err="1">
              <a:latin typeface="+mn-lt"/>
              <a:ea typeface="Segoe UI Black" panose="020B0A02040204020203" pitchFamily="34" charset="0"/>
            </a:rPr>
            <a:t>socios</a:t>
          </a:r>
          <a:r>
            <a:rPr lang="en-IE" sz="1400" kern="1200" dirty="0">
              <a:latin typeface="+mn-lt"/>
              <a:ea typeface="Segoe UI Black" panose="020B0A02040204020203" pitchFamily="34" charset="0"/>
            </a:rPr>
            <a:t> y </a:t>
          </a:r>
          <a:r>
            <a:rPr lang="en-IE" sz="1400" kern="1200" dirty="0" err="1">
              <a:latin typeface="+mn-lt"/>
              <a:ea typeface="Segoe UI Black" panose="020B0A02040204020203" pitchFamily="34" charset="0"/>
            </a:rPr>
            <a:t>líderes</a:t>
          </a:r>
          <a:r>
            <a:rPr lang="en-IE" sz="1400" kern="1200" dirty="0">
              <a:latin typeface="+mn-lt"/>
              <a:ea typeface="Segoe UI Black" panose="020B0A02040204020203" pitchFamily="34" charset="0"/>
            </a:rPr>
            <a:t>)</a:t>
          </a:r>
        </a:p>
      </dsp:txBody>
      <dsp:txXfrm>
        <a:off x="1540" y="2841217"/>
        <a:ext cx="1649884" cy="989930"/>
      </dsp:txXfrm>
    </dsp:sp>
    <dsp:sp modelId="{1EC13DEE-085D-4DA3-BD1A-8E641C8A3C92}">
      <dsp:nvSpPr>
        <dsp:cNvPr id="0" name=""/>
        <dsp:cNvSpPr/>
      </dsp:nvSpPr>
      <dsp:spPr>
        <a:xfrm>
          <a:off x="3678983" y="3290462"/>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3843933" y="3334285"/>
        <a:ext cx="18973" cy="3794"/>
      </dsp:txXfrm>
    </dsp:sp>
    <dsp:sp modelId="{A28F9D2F-048D-4F78-9D6D-C7480E2861D3}">
      <dsp:nvSpPr>
        <dsp:cNvPr id="0" name=""/>
        <dsp:cNvSpPr/>
      </dsp:nvSpPr>
      <dsp:spPr>
        <a:xfrm>
          <a:off x="2030898" y="284121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Reelaboraciones</a:t>
          </a:r>
          <a:endParaRPr lang="en-IE" sz="1400" kern="1200" dirty="0">
            <a:latin typeface="+mn-lt"/>
            <a:ea typeface="Segoe UI Black" panose="020B0A02040204020203" pitchFamily="34" charset="0"/>
          </a:endParaRPr>
        </a:p>
      </dsp:txBody>
      <dsp:txXfrm>
        <a:off x="2030898" y="2841217"/>
        <a:ext cx="1649884" cy="989930"/>
      </dsp:txXfrm>
    </dsp:sp>
    <dsp:sp modelId="{0CBCFC01-6BDD-40FF-95DE-E575E6A1B598}">
      <dsp:nvSpPr>
        <dsp:cNvPr id="0" name=""/>
        <dsp:cNvSpPr/>
      </dsp:nvSpPr>
      <dsp:spPr>
        <a:xfrm>
          <a:off x="5708342" y="3290462"/>
          <a:ext cx="348873" cy="91440"/>
        </a:xfrm>
        <a:custGeom>
          <a:avLst/>
          <a:gdLst/>
          <a:ahLst/>
          <a:cxnLst/>
          <a:rect l="0" t="0" r="0" b="0"/>
          <a:pathLst>
            <a:path>
              <a:moveTo>
                <a:pt x="0" y="45720"/>
              </a:moveTo>
              <a:lnTo>
                <a:pt x="34887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IE" sz="1400" kern="1200">
            <a:latin typeface="+mn-lt"/>
            <a:ea typeface="Segoe UI Black" panose="020B0A02040204020203" pitchFamily="34" charset="0"/>
          </a:endParaRPr>
        </a:p>
      </dsp:txBody>
      <dsp:txXfrm>
        <a:off x="5873292" y="3334285"/>
        <a:ext cx="18973" cy="3794"/>
      </dsp:txXfrm>
    </dsp:sp>
    <dsp:sp modelId="{A76AD007-E53C-4285-B700-2E74A756C3F3}">
      <dsp:nvSpPr>
        <dsp:cNvPr id="0" name=""/>
        <dsp:cNvSpPr/>
      </dsp:nvSpPr>
      <dsp:spPr>
        <a:xfrm>
          <a:off x="4060257" y="284121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s-MX" sz="1400" kern="1200" dirty="0">
              <a:latin typeface="+mn-lt"/>
              <a:ea typeface="Segoe UI Black" panose="020B0A02040204020203" pitchFamily="34" charset="0"/>
            </a:rPr>
            <a:t>Pruebas de seguridad y vida útil</a:t>
          </a:r>
          <a:endParaRPr lang="en-IE" sz="1400" kern="1200" dirty="0">
            <a:latin typeface="+mn-lt"/>
            <a:ea typeface="Segoe UI Black" panose="020B0A02040204020203" pitchFamily="34" charset="0"/>
          </a:endParaRPr>
        </a:p>
      </dsp:txBody>
      <dsp:txXfrm>
        <a:off x="4060257" y="2841217"/>
        <a:ext cx="1649884" cy="989930"/>
      </dsp:txXfrm>
    </dsp:sp>
    <dsp:sp modelId="{CD656506-F809-400F-ADEF-FCA53CA33C63}">
      <dsp:nvSpPr>
        <dsp:cNvPr id="0" name=""/>
        <dsp:cNvSpPr/>
      </dsp:nvSpPr>
      <dsp:spPr>
        <a:xfrm>
          <a:off x="6089615" y="2841217"/>
          <a:ext cx="1649884" cy="98993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IE" sz="1400" kern="1200" dirty="0" err="1">
              <a:latin typeface="+mn-lt"/>
              <a:ea typeface="Segoe UI Black" panose="020B0A02040204020203" pitchFamily="34" charset="0"/>
            </a:rPr>
            <a:t>Creación</a:t>
          </a:r>
          <a:r>
            <a:rPr lang="en-IE" sz="1400" kern="1200" dirty="0">
              <a:latin typeface="+mn-lt"/>
              <a:ea typeface="Segoe UI Black" panose="020B0A02040204020203" pitchFamily="34" charset="0"/>
            </a:rPr>
            <a:t> de </a:t>
          </a:r>
          <a:r>
            <a:rPr lang="en-IE" sz="1400" kern="1200" dirty="0" err="1">
              <a:latin typeface="+mn-lt"/>
              <a:ea typeface="Segoe UI Black" panose="020B0A02040204020203" pitchFamily="34" charset="0"/>
            </a:rPr>
            <a:t>comunicación</a:t>
          </a:r>
          <a:endParaRPr lang="en-IE" sz="1400" kern="1200" dirty="0">
            <a:latin typeface="+mn-lt"/>
            <a:ea typeface="Segoe UI Black" panose="020B0A02040204020203" pitchFamily="34" charset="0"/>
          </a:endParaRPr>
        </a:p>
      </dsp:txBody>
      <dsp:txXfrm>
        <a:off x="6089615" y="2841217"/>
        <a:ext cx="1649884" cy="989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9FF40-AC6E-49EC-B8B0-7559481C61EC}">
      <dsp:nvSpPr>
        <dsp:cNvPr id="0" name=""/>
        <dsp:cNvSpPr/>
      </dsp:nvSpPr>
      <dsp:spPr>
        <a:xfrm rot="3257675">
          <a:off x="175227" y="3552766"/>
          <a:ext cx="1323148" cy="35683"/>
        </a:xfrm>
        <a:custGeom>
          <a:avLst/>
          <a:gdLst/>
          <a:ahLst/>
          <a:cxnLst/>
          <a:rect l="0" t="0" r="0" b="0"/>
          <a:pathLst>
            <a:path>
              <a:moveTo>
                <a:pt x="0" y="17841"/>
              </a:moveTo>
              <a:lnTo>
                <a:pt x="1323148"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C7B4F-E05C-41E4-81DF-AE6D6B28652D}">
      <dsp:nvSpPr>
        <dsp:cNvPr id="0" name=""/>
        <dsp:cNvSpPr/>
      </dsp:nvSpPr>
      <dsp:spPr>
        <a:xfrm rot="2189837">
          <a:off x="344694" y="3516601"/>
          <a:ext cx="1949684" cy="35683"/>
        </a:xfrm>
        <a:custGeom>
          <a:avLst/>
          <a:gdLst/>
          <a:ahLst/>
          <a:cxnLst/>
          <a:rect l="0" t="0" r="0" b="0"/>
          <a:pathLst>
            <a:path>
              <a:moveTo>
                <a:pt x="0" y="17841"/>
              </a:moveTo>
              <a:lnTo>
                <a:pt x="1949684"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592DD1-C021-4CD4-B1BE-2C8E62773792}">
      <dsp:nvSpPr>
        <dsp:cNvPr id="0" name=""/>
        <dsp:cNvSpPr/>
      </dsp:nvSpPr>
      <dsp:spPr>
        <a:xfrm rot="1313533">
          <a:off x="486210" y="3091203"/>
          <a:ext cx="1377425" cy="35683"/>
        </a:xfrm>
        <a:custGeom>
          <a:avLst/>
          <a:gdLst/>
          <a:ahLst/>
          <a:cxnLst/>
          <a:rect l="0" t="0" r="0" b="0"/>
          <a:pathLst>
            <a:path>
              <a:moveTo>
                <a:pt x="0" y="17841"/>
              </a:moveTo>
              <a:lnTo>
                <a:pt x="1377425"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310249-E4E4-47CB-8ECB-EB3D2E95741E}">
      <dsp:nvSpPr>
        <dsp:cNvPr id="0" name=""/>
        <dsp:cNvSpPr/>
      </dsp:nvSpPr>
      <dsp:spPr>
        <a:xfrm rot="390615">
          <a:off x="529370" y="2861652"/>
          <a:ext cx="2017538" cy="35683"/>
        </a:xfrm>
        <a:custGeom>
          <a:avLst/>
          <a:gdLst/>
          <a:ahLst/>
          <a:cxnLst/>
          <a:rect l="0" t="0" r="0" b="0"/>
          <a:pathLst>
            <a:path>
              <a:moveTo>
                <a:pt x="0" y="17841"/>
              </a:moveTo>
              <a:lnTo>
                <a:pt x="2017538"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86487-0506-4E30-A58D-79A90427F621}">
      <dsp:nvSpPr>
        <dsp:cNvPr id="0" name=""/>
        <dsp:cNvSpPr/>
      </dsp:nvSpPr>
      <dsp:spPr>
        <a:xfrm rot="21196548">
          <a:off x="532025" y="2611477"/>
          <a:ext cx="1119437" cy="35683"/>
        </a:xfrm>
        <a:custGeom>
          <a:avLst/>
          <a:gdLst/>
          <a:ahLst/>
          <a:cxnLst/>
          <a:rect l="0" t="0" r="0" b="0"/>
          <a:pathLst>
            <a:path>
              <a:moveTo>
                <a:pt x="0" y="17841"/>
              </a:moveTo>
              <a:lnTo>
                <a:pt x="1119437"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DDE5CB-E2D5-4E2E-9581-51CCD53717B3}">
      <dsp:nvSpPr>
        <dsp:cNvPr id="0" name=""/>
        <dsp:cNvSpPr/>
      </dsp:nvSpPr>
      <dsp:spPr>
        <a:xfrm rot="20422763">
          <a:off x="478588" y="2273460"/>
          <a:ext cx="1973273" cy="35683"/>
        </a:xfrm>
        <a:custGeom>
          <a:avLst/>
          <a:gdLst/>
          <a:ahLst/>
          <a:cxnLst/>
          <a:rect l="0" t="0" r="0" b="0"/>
          <a:pathLst>
            <a:path>
              <a:moveTo>
                <a:pt x="0" y="17841"/>
              </a:moveTo>
              <a:lnTo>
                <a:pt x="1973273"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1DED6E-14DE-48A3-AE04-76897C07F065}">
      <dsp:nvSpPr>
        <dsp:cNvPr id="0" name=""/>
        <dsp:cNvSpPr/>
      </dsp:nvSpPr>
      <dsp:spPr>
        <a:xfrm rot="19540546">
          <a:off x="431615" y="2168356"/>
          <a:ext cx="1197425" cy="35683"/>
        </a:xfrm>
        <a:custGeom>
          <a:avLst/>
          <a:gdLst/>
          <a:ahLst/>
          <a:cxnLst/>
          <a:rect l="0" t="0" r="0" b="0"/>
          <a:pathLst>
            <a:path>
              <a:moveTo>
                <a:pt x="0" y="17841"/>
              </a:moveTo>
              <a:lnTo>
                <a:pt x="1197425"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2FA9A-5C69-445B-9D89-951F2A71B30C}">
      <dsp:nvSpPr>
        <dsp:cNvPr id="0" name=""/>
        <dsp:cNvSpPr/>
      </dsp:nvSpPr>
      <dsp:spPr>
        <a:xfrm rot="18281267">
          <a:off x="86248" y="1729799"/>
          <a:ext cx="1654186" cy="35683"/>
        </a:xfrm>
        <a:custGeom>
          <a:avLst/>
          <a:gdLst/>
          <a:ahLst/>
          <a:cxnLst/>
          <a:rect l="0" t="0" r="0" b="0"/>
          <a:pathLst>
            <a:path>
              <a:moveTo>
                <a:pt x="0" y="17841"/>
              </a:moveTo>
              <a:lnTo>
                <a:pt x="1654186" y="178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891B4-7740-4831-8C54-6E88AA7F7227}">
      <dsp:nvSpPr>
        <dsp:cNvPr id="0" name=""/>
        <dsp:cNvSpPr/>
      </dsp:nvSpPr>
      <dsp:spPr>
        <a:xfrm>
          <a:off x="-199568" y="2297947"/>
          <a:ext cx="865228" cy="86522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0B5ED7-A075-43B9-B975-FF3E46449666}">
      <dsp:nvSpPr>
        <dsp:cNvPr id="0" name=""/>
        <dsp:cNvSpPr/>
      </dsp:nvSpPr>
      <dsp:spPr>
        <a:xfrm>
          <a:off x="1135979" y="389779"/>
          <a:ext cx="935998" cy="720001"/>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Inflamación</a:t>
          </a:r>
          <a:r>
            <a:rPr lang="en-GB" sz="900" kern="1200" dirty="0"/>
            <a:t> </a:t>
          </a:r>
          <a:r>
            <a:rPr lang="en-GB" sz="900" kern="1200" dirty="0" err="1"/>
            <a:t>crónica</a:t>
          </a:r>
          <a:endParaRPr lang="en-GB" sz="900" kern="1200" dirty="0"/>
        </a:p>
      </dsp:txBody>
      <dsp:txXfrm>
        <a:off x="1273053" y="495221"/>
        <a:ext cx="661850" cy="509117"/>
      </dsp:txXfrm>
    </dsp:sp>
    <dsp:sp modelId="{2F06510C-52BC-405D-8159-45B19A88E7CD}">
      <dsp:nvSpPr>
        <dsp:cNvPr id="0" name=""/>
        <dsp:cNvSpPr/>
      </dsp:nvSpPr>
      <dsp:spPr>
        <a:xfrm>
          <a:off x="1322706" y="1218691"/>
          <a:ext cx="1194767" cy="720001"/>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Enfermedades</a:t>
          </a:r>
          <a:r>
            <a:rPr lang="en-GB" sz="900" kern="1200" dirty="0"/>
            <a:t> </a:t>
          </a:r>
          <a:r>
            <a:rPr lang="en-GB" sz="900" kern="1200" dirty="0" err="1"/>
            <a:t>respiratorias</a:t>
          </a:r>
          <a:endParaRPr lang="en-GB" sz="900" kern="1200" dirty="0"/>
        </a:p>
      </dsp:txBody>
      <dsp:txXfrm>
        <a:off x="1497676" y="1324133"/>
        <a:ext cx="844827" cy="509117"/>
      </dsp:txXfrm>
    </dsp:sp>
    <dsp:sp modelId="{93C4F07A-57C2-436D-B852-570E6D554CED}">
      <dsp:nvSpPr>
        <dsp:cNvPr id="0" name=""/>
        <dsp:cNvSpPr/>
      </dsp:nvSpPr>
      <dsp:spPr>
        <a:xfrm>
          <a:off x="2316406" y="1419961"/>
          <a:ext cx="1166391" cy="720001"/>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Enfermedad</a:t>
          </a:r>
          <a:r>
            <a:rPr lang="en-GB" sz="900" kern="1200" dirty="0"/>
            <a:t> cardiovascular</a:t>
          </a:r>
        </a:p>
      </dsp:txBody>
      <dsp:txXfrm>
        <a:off x="2487220" y="1525403"/>
        <a:ext cx="824763" cy="509117"/>
      </dsp:txXfrm>
    </dsp:sp>
    <dsp:sp modelId="{F7B77023-EE18-44BC-8FE4-C9869EEAD738}">
      <dsp:nvSpPr>
        <dsp:cNvPr id="0" name=""/>
        <dsp:cNvSpPr/>
      </dsp:nvSpPr>
      <dsp:spPr>
        <a:xfrm>
          <a:off x="1636328" y="2154673"/>
          <a:ext cx="1160961" cy="683999"/>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Ataque</a:t>
          </a:r>
          <a:r>
            <a:rPr lang="en-GB" sz="900" kern="1200" dirty="0"/>
            <a:t> </a:t>
          </a:r>
          <a:r>
            <a:rPr lang="en-GB" sz="900" kern="1200" dirty="0" err="1"/>
            <a:t>fulminante</a:t>
          </a:r>
          <a:endParaRPr lang="en-GB" sz="900" kern="1200" dirty="0"/>
        </a:p>
      </dsp:txBody>
      <dsp:txXfrm>
        <a:off x="1806347" y="2254842"/>
        <a:ext cx="820923" cy="483661"/>
      </dsp:txXfrm>
    </dsp:sp>
    <dsp:sp modelId="{30E8C01D-D708-441A-AC4B-D8ED32445665}">
      <dsp:nvSpPr>
        <dsp:cNvPr id="0" name=""/>
        <dsp:cNvSpPr/>
      </dsp:nvSpPr>
      <dsp:spPr>
        <a:xfrm>
          <a:off x="2537432" y="2694667"/>
          <a:ext cx="755998" cy="683999"/>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Cáncer</a:t>
          </a:r>
          <a:endParaRPr lang="en-GB" sz="900" kern="1200" dirty="0"/>
        </a:p>
      </dsp:txBody>
      <dsp:txXfrm>
        <a:off x="2648145" y="2794836"/>
        <a:ext cx="534572" cy="483661"/>
      </dsp:txXfrm>
    </dsp:sp>
    <dsp:sp modelId="{61A82008-A374-4F87-BB72-ECAB9AB8C231}">
      <dsp:nvSpPr>
        <dsp:cNvPr id="0" name=""/>
        <dsp:cNvSpPr/>
      </dsp:nvSpPr>
      <dsp:spPr>
        <a:xfrm>
          <a:off x="1781431" y="3162659"/>
          <a:ext cx="755998" cy="683999"/>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Diabetes </a:t>
          </a:r>
          <a:r>
            <a:rPr lang="en-GB" sz="900" kern="1200" dirty="0" err="1"/>
            <a:t>tipo</a:t>
          </a:r>
          <a:r>
            <a:rPr lang="en-GB" sz="900" kern="1200" dirty="0"/>
            <a:t> 2</a:t>
          </a:r>
        </a:p>
      </dsp:txBody>
      <dsp:txXfrm>
        <a:off x="1892144" y="3262828"/>
        <a:ext cx="534572" cy="483661"/>
      </dsp:txXfrm>
    </dsp:sp>
    <dsp:sp modelId="{8392B660-607F-4C58-9870-BDC42C788473}">
      <dsp:nvSpPr>
        <dsp:cNvPr id="0" name=""/>
        <dsp:cNvSpPr/>
      </dsp:nvSpPr>
      <dsp:spPr>
        <a:xfrm>
          <a:off x="2014332" y="3981508"/>
          <a:ext cx="792000" cy="720001"/>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0"/>
            </a:spcAft>
            <a:buNone/>
          </a:pPr>
          <a:r>
            <a:rPr lang="en-GB" sz="900" kern="1200" dirty="0"/>
            <a:t>Muerte </a:t>
          </a:r>
          <a:r>
            <a:rPr lang="en-GB" sz="900" kern="1200" dirty="0" err="1"/>
            <a:t>prematura</a:t>
          </a:r>
          <a:endParaRPr lang="en-GB" sz="900" kern="1200" dirty="0"/>
        </a:p>
      </dsp:txBody>
      <dsp:txXfrm>
        <a:off x="2130318" y="4086950"/>
        <a:ext cx="560028" cy="509117"/>
      </dsp:txXfrm>
    </dsp:sp>
    <dsp:sp modelId="{194B3D11-724D-4935-95BE-FC41242C0FD3}">
      <dsp:nvSpPr>
        <dsp:cNvPr id="0" name=""/>
        <dsp:cNvSpPr/>
      </dsp:nvSpPr>
      <dsp:spPr>
        <a:xfrm>
          <a:off x="1073010" y="4040155"/>
          <a:ext cx="720001" cy="720001"/>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Osteo-</a:t>
          </a:r>
          <a:r>
            <a:rPr lang="en-GB" sz="900" kern="1200" dirty="0" err="1"/>
            <a:t>artritis</a:t>
          </a:r>
          <a:endParaRPr lang="en-GB" sz="900" kern="1200" dirty="0"/>
        </a:p>
      </dsp:txBody>
      <dsp:txXfrm>
        <a:off x="1178452" y="4145597"/>
        <a:ext cx="509117" cy="509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D2E60-B150-4A8D-90CB-F148B171675F}">
      <dsp:nvSpPr>
        <dsp:cNvPr id="0" name=""/>
        <dsp:cNvSpPr/>
      </dsp:nvSpPr>
      <dsp:spPr>
        <a:xfrm>
          <a:off x="2968527" y="29451"/>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Snack</a:t>
          </a:r>
          <a:endParaRPr lang="en-GB" sz="1300" b="1" kern="1200"/>
        </a:p>
      </dsp:txBody>
      <dsp:txXfrm>
        <a:off x="2968527" y="29451"/>
        <a:ext cx="1002570" cy="1002570"/>
      </dsp:txXfrm>
    </dsp:sp>
    <dsp:sp modelId="{54E7DF65-C86E-443E-9C72-8AE03694436C}">
      <dsp:nvSpPr>
        <dsp:cNvPr id="0" name=""/>
        <dsp:cNvSpPr/>
      </dsp:nvSpPr>
      <dsp:spPr>
        <a:xfrm>
          <a:off x="608024" y="195"/>
          <a:ext cx="3761563" cy="3761563"/>
        </a:xfrm>
        <a:prstGeom prst="circularArrow">
          <a:avLst>
            <a:gd name="adj1" fmla="val 5197"/>
            <a:gd name="adj2" fmla="val 335708"/>
            <a:gd name="adj3" fmla="val 21294078"/>
            <a:gd name="adj4" fmla="val 19765506"/>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C1C83-346F-4922-9FBF-480E3FE304CF}">
      <dsp:nvSpPr>
        <dsp:cNvPr id="0" name=""/>
        <dsp:cNvSpPr/>
      </dsp:nvSpPr>
      <dsp:spPr>
        <a:xfrm>
          <a:off x="3574823" y="1895437"/>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CENA</a:t>
          </a:r>
        </a:p>
      </dsp:txBody>
      <dsp:txXfrm>
        <a:off x="3574823" y="1895437"/>
        <a:ext cx="1002570" cy="1002570"/>
      </dsp:txXfrm>
    </dsp:sp>
    <dsp:sp modelId="{1445855A-9D33-4C20-B33D-B9A4D4C8AEE9}">
      <dsp:nvSpPr>
        <dsp:cNvPr id="0" name=""/>
        <dsp:cNvSpPr/>
      </dsp:nvSpPr>
      <dsp:spPr>
        <a:xfrm>
          <a:off x="608024" y="195"/>
          <a:ext cx="3761563" cy="3761563"/>
        </a:xfrm>
        <a:prstGeom prst="circularArrow">
          <a:avLst>
            <a:gd name="adj1" fmla="val 5197"/>
            <a:gd name="adj2" fmla="val 335708"/>
            <a:gd name="adj3" fmla="val 4015564"/>
            <a:gd name="adj4" fmla="val 2252637"/>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B760E-D3B0-4D06-A37B-637B59E2C9DF}">
      <dsp:nvSpPr>
        <dsp:cNvPr id="0" name=""/>
        <dsp:cNvSpPr/>
      </dsp:nvSpPr>
      <dsp:spPr>
        <a:xfrm>
          <a:off x="1987520" y="3048680"/>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DESAYUNO</a:t>
          </a:r>
          <a:endParaRPr lang="en-GB" sz="1300" b="1" kern="1200" dirty="0"/>
        </a:p>
      </dsp:txBody>
      <dsp:txXfrm>
        <a:off x="1987520" y="3048680"/>
        <a:ext cx="1002570" cy="1002570"/>
      </dsp:txXfrm>
    </dsp:sp>
    <dsp:sp modelId="{1E799865-E626-407D-B9B4-8AF38CD87F1B}">
      <dsp:nvSpPr>
        <dsp:cNvPr id="0" name=""/>
        <dsp:cNvSpPr/>
      </dsp:nvSpPr>
      <dsp:spPr>
        <a:xfrm>
          <a:off x="608024" y="195"/>
          <a:ext cx="3761563" cy="3761563"/>
        </a:xfrm>
        <a:prstGeom prst="circularArrow">
          <a:avLst>
            <a:gd name="adj1" fmla="val 5197"/>
            <a:gd name="adj2" fmla="val 335708"/>
            <a:gd name="adj3" fmla="val 8211655"/>
            <a:gd name="adj4" fmla="val 6448728"/>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CED8B-6BDB-47DC-BFE5-070A66BCBBEE}">
      <dsp:nvSpPr>
        <dsp:cNvPr id="0" name=""/>
        <dsp:cNvSpPr/>
      </dsp:nvSpPr>
      <dsp:spPr>
        <a:xfrm>
          <a:off x="400218" y="1895437"/>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Snack</a:t>
          </a:r>
          <a:endParaRPr lang="en-GB" sz="1300" b="1" kern="1200"/>
        </a:p>
      </dsp:txBody>
      <dsp:txXfrm>
        <a:off x="400218" y="1895437"/>
        <a:ext cx="1002570" cy="1002570"/>
      </dsp:txXfrm>
    </dsp:sp>
    <dsp:sp modelId="{10CBA691-5450-43AC-99C0-AB5F43518B9D}">
      <dsp:nvSpPr>
        <dsp:cNvPr id="0" name=""/>
        <dsp:cNvSpPr/>
      </dsp:nvSpPr>
      <dsp:spPr>
        <a:xfrm>
          <a:off x="608024" y="195"/>
          <a:ext cx="3761563" cy="3761563"/>
        </a:xfrm>
        <a:prstGeom prst="circularArrow">
          <a:avLst>
            <a:gd name="adj1" fmla="val 5197"/>
            <a:gd name="adj2" fmla="val 335708"/>
            <a:gd name="adj3" fmla="val 12298786"/>
            <a:gd name="adj4" fmla="val 10770214"/>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56AFC-6346-4F4F-B591-B4A1D6CC4B44}">
      <dsp:nvSpPr>
        <dsp:cNvPr id="0" name=""/>
        <dsp:cNvSpPr/>
      </dsp:nvSpPr>
      <dsp:spPr>
        <a:xfrm>
          <a:off x="1006513" y="29451"/>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LUNCH</a:t>
          </a:r>
          <a:endParaRPr lang="en-GB" sz="1300" b="1" kern="1200"/>
        </a:p>
      </dsp:txBody>
      <dsp:txXfrm>
        <a:off x="1006513" y="29451"/>
        <a:ext cx="1002570" cy="1002570"/>
      </dsp:txXfrm>
    </dsp:sp>
    <dsp:sp modelId="{BD7E42A2-211B-4073-AF2E-722660113149}">
      <dsp:nvSpPr>
        <dsp:cNvPr id="0" name=""/>
        <dsp:cNvSpPr/>
      </dsp:nvSpPr>
      <dsp:spPr>
        <a:xfrm>
          <a:off x="608024" y="195"/>
          <a:ext cx="3761563" cy="3761563"/>
        </a:xfrm>
        <a:prstGeom prst="circularArrow">
          <a:avLst>
            <a:gd name="adj1" fmla="val 5197"/>
            <a:gd name="adj2" fmla="val 335708"/>
            <a:gd name="adj3" fmla="val 16866550"/>
            <a:gd name="adj4" fmla="val 15197742"/>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D2E60-B150-4A8D-90CB-F148B171675F}">
      <dsp:nvSpPr>
        <dsp:cNvPr id="0" name=""/>
        <dsp:cNvSpPr/>
      </dsp:nvSpPr>
      <dsp:spPr>
        <a:xfrm>
          <a:off x="2968527" y="29451"/>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Snack</a:t>
          </a:r>
          <a:endParaRPr lang="en-GB" sz="1300" b="1" kern="1200"/>
        </a:p>
      </dsp:txBody>
      <dsp:txXfrm>
        <a:off x="2968527" y="29451"/>
        <a:ext cx="1002570" cy="1002570"/>
      </dsp:txXfrm>
    </dsp:sp>
    <dsp:sp modelId="{54E7DF65-C86E-443E-9C72-8AE03694436C}">
      <dsp:nvSpPr>
        <dsp:cNvPr id="0" name=""/>
        <dsp:cNvSpPr/>
      </dsp:nvSpPr>
      <dsp:spPr>
        <a:xfrm>
          <a:off x="608024" y="195"/>
          <a:ext cx="3761563" cy="3761563"/>
        </a:xfrm>
        <a:prstGeom prst="circularArrow">
          <a:avLst>
            <a:gd name="adj1" fmla="val 5197"/>
            <a:gd name="adj2" fmla="val 335708"/>
            <a:gd name="adj3" fmla="val 21294078"/>
            <a:gd name="adj4" fmla="val 19765506"/>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C1C83-346F-4922-9FBF-480E3FE304CF}">
      <dsp:nvSpPr>
        <dsp:cNvPr id="0" name=""/>
        <dsp:cNvSpPr/>
      </dsp:nvSpPr>
      <dsp:spPr>
        <a:xfrm>
          <a:off x="3574823" y="1895437"/>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CENA</a:t>
          </a:r>
        </a:p>
      </dsp:txBody>
      <dsp:txXfrm>
        <a:off x="3574823" y="1895437"/>
        <a:ext cx="1002570" cy="1002570"/>
      </dsp:txXfrm>
    </dsp:sp>
    <dsp:sp modelId="{1445855A-9D33-4C20-B33D-B9A4D4C8AEE9}">
      <dsp:nvSpPr>
        <dsp:cNvPr id="0" name=""/>
        <dsp:cNvSpPr/>
      </dsp:nvSpPr>
      <dsp:spPr>
        <a:xfrm>
          <a:off x="608024" y="195"/>
          <a:ext cx="3761563" cy="3761563"/>
        </a:xfrm>
        <a:prstGeom prst="circularArrow">
          <a:avLst>
            <a:gd name="adj1" fmla="val 5197"/>
            <a:gd name="adj2" fmla="val 335708"/>
            <a:gd name="adj3" fmla="val 4015564"/>
            <a:gd name="adj4" fmla="val 2252637"/>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B760E-D3B0-4D06-A37B-637B59E2C9DF}">
      <dsp:nvSpPr>
        <dsp:cNvPr id="0" name=""/>
        <dsp:cNvSpPr/>
      </dsp:nvSpPr>
      <dsp:spPr>
        <a:xfrm>
          <a:off x="1987520" y="3048680"/>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DESAYUNO</a:t>
          </a:r>
        </a:p>
      </dsp:txBody>
      <dsp:txXfrm>
        <a:off x="1987520" y="3048680"/>
        <a:ext cx="1002570" cy="1002570"/>
      </dsp:txXfrm>
    </dsp:sp>
    <dsp:sp modelId="{1E799865-E626-407D-B9B4-8AF38CD87F1B}">
      <dsp:nvSpPr>
        <dsp:cNvPr id="0" name=""/>
        <dsp:cNvSpPr/>
      </dsp:nvSpPr>
      <dsp:spPr>
        <a:xfrm>
          <a:off x="608024" y="195"/>
          <a:ext cx="3761563" cy="3761563"/>
        </a:xfrm>
        <a:prstGeom prst="circularArrow">
          <a:avLst>
            <a:gd name="adj1" fmla="val 5197"/>
            <a:gd name="adj2" fmla="val 335708"/>
            <a:gd name="adj3" fmla="val 8211655"/>
            <a:gd name="adj4" fmla="val 6448728"/>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CED8B-6BDB-47DC-BFE5-070A66BCBBEE}">
      <dsp:nvSpPr>
        <dsp:cNvPr id="0" name=""/>
        <dsp:cNvSpPr/>
      </dsp:nvSpPr>
      <dsp:spPr>
        <a:xfrm>
          <a:off x="400218" y="1895437"/>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Snack</a:t>
          </a:r>
          <a:endParaRPr lang="en-GB" sz="1300" b="1" kern="1200"/>
        </a:p>
      </dsp:txBody>
      <dsp:txXfrm>
        <a:off x="400218" y="1895437"/>
        <a:ext cx="1002570" cy="1002570"/>
      </dsp:txXfrm>
    </dsp:sp>
    <dsp:sp modelId="{10CBA691-5450-43AC-99C0-AB5F43518B9D}">
      <dsp:nvSpPr>
        <dsp:cNvPr id="0" name=""/>
        <dsp:cNvSpPr/>
      </dsp:nvSpPr>
      <dsp:spPr>
        <a:xfrm>
          <a:off x="608024" y="195"/>
          <a:ext cx="3761563" cy="3761563"/>
        </a:xfrm>
        <a:prstGeom prst="circularArrow">
          <a:avLst>
            <a:gd name="adj1" fmla="val 5197"/>
            <a:gd name="adj2" fmla="val 335708"/>
            <a:gd name="adj3" fmla="val 12298786"/>
            <a:gd name="adj4" fmla="val 10770214"/>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56AFC-6346-4F4F-B591-B4A1D6CC4B44}">
      <dsp:nvSpPr>
        <dsp:cNvPr id="0" name=""/>
        <dsp:cNvSpPr/>
      </dsp:nvSpPr>
      <dsp:spPr>
        <a:xfrm>
          <a:off x="1006513" y="29451"/>
          <a:ext cx="1002570" cy="100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LUNCH</a:t>
          </a:r>
          <a:endParaRPr lang="en-GB" sz="1300" b="1" kern="1200"/>
        </a:p>
      </dsp:txBody>
      <dsp:txXfrm>
        <a:off x="1006513" y="29451"/>
        <a:ext cx="1002570" cy="1002570"/>
      </dsp:txXfrm>
    </dsp:sp>
    <dsp:sp modelId="{BD7E42A2-211B-4073-AF2E-722660113149}">
      <dsp:nvSpPr>
        <dsp:cNvPr id="0" name=""/>
        <dsp:cNvSpPr/>
      </dsp:nvSpPr>
      <dsp:spPr>
        <a:xfrm>
          <a:off x="608024" y="195"/>
          <a:ext cx="3761563" cy="3761563"/>
        </a:xfrm>
        <a:prstGeom prst="circularArrow">
          <a:avLst>
            <a:gd name="adj1" fmla="val 5197"/>
            <a:gd name="adj2" fmla="val 335708"/>
            <a:gd name="adj3" fmla="val 16866550"/>
            <a:gd name="adj4" fmla="val 15197742"/>
            <a:gd name="adj5" fmla="val 6064"/>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10894D-53F3-4060-AF7D-8EA07C655384}" type="datetimeFigureOut">
              <a:rPr lang="en-US" smtClean="0"/>
              <a:t>1/8/24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8EB6D4-2874-4344-BACD-5B40B2FE3770}" type="slidenum">
              <a:rPr lang="en-US" smtClean="0"/>
              <a:t>‹Nº›</a:t>
            </a:fld>
            <a:endParaRPr lang="en-US"/>
          </a:p>
        </p:txBody>
      </p:sp>
    </p:spTree>
    <p:extLst>
      <p:ext uri="{BB962C8B-B14F-4D97-AF65-F5344CB8AC3E}">
        <p14:creationId xmlns:p14="http://schemas.microsoft.com/office/powerpoint/2010/main" val="10128223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6:06:10.639"/>
    </inkml:context>
    <inkml:brush xml:id="br0">
      <inkml:brushProperty name="width" value="0.05" units="cm"/>
      <inkml:brushProperty name="height" value="0.05" units="cm"/>
      <inkml:brushProperty name="color" value="#FFFFFF"/>
    </inkml:brush>
  </inkml:definitions>
  <inkml:trace contextRef="#ctx0" brushRef="#br0">2343 4694 24575,'-3'0'0,"0"1"0,2-1 0,-2 0 0,0 1 0,1 1 0,0-2 0,-1 1 0,1 0 0,0 1 0,0-1 0,-1 0 0,1 1 0,1-1 0,-2 2 0,2-2 0,0 0 0,-2 2 0,2-2 0,-1 2 0,1-1 0,-2 3 0,-26 57 0,17-34 0,4-16 0,-1 0 0,0 0 0,0 1 0,-2-3 0,2 1 0,-2 0 0,0-2 0,-18 12 0,-42 42 0,49-39 0,0-2 0,-2 0 0,-29 22 0,43-38 0,-1 1 0,0-2 0,2 1 0,-2-1 0,-2-1 0,2 0 0,0 0 0,-1-1 0,1 0 0,-1-1 0,-20 1 0,-103 13 0,94-8 0,-71 2 0,92-10 0,1-2 0,-2 0 0,2-1 0,1-1 0,-1-1 0,0-1 0,1-1 0,-1 1 0,2-2 0,0 0 0,-1-2 0,-26-21 0,-6 3 0,26 14 0,0 0 0,1-1 0,-29-27 0,-93-63 0,137 98 0,0 2 0,-2 0 0,2-1 0,-2 2 0,1 0 0,-1 0 0,1 0 0,-1 1 0,0 1 0,1 0 0,-2 0 0,-18 0 0,18 1 0,0 0 0,0-1 0,1 1 0,-1-2 0,2 0 0,-2 1 0,1-2 0,1 0 0,-1 0 0,0-2 0,1 1 0,1-1 0,-10-6 0,-125-130 0,91 92 0,38 39 0,2 0 0,1 1 0,0-3 0,-16-20 0,22 26 0,-163-269 0,142 228 0,4-1 0,2-2 0,-28-101 0,16 37 0,21 82 0,0-2 0,3 0 0,2 0 0,-5-69 0,10-39 0,6-172 0,4 268 0,0 1 0,4 0 0,2 2 0,33-73 0,-12 29 0,43-104 0,59-165 0,-129 330 0,2 2 0,2-1 0,0 0 0,1 2 0,3 0 0,-1 1 0,22-24 0,155-140 0,-46 47 0,-114 109 0,1 1 0,3 2 0,39-26 0,-32 26 0,71-65 0,-93 77 0,0 0 0,1 1 0,1 1 0,0 1 0,1 1 0,49-15 0,22-14 0,-68 31 0,1 1 0,-2 1 0,2 2 0,0 0 0,0 2 0,31 0 0,36-7 0,-49 5 0,-2 0 0,2 4 0,0 0 0,-2 4 0,2 0 0,-1 4 0,50 10 0,-87-12 0,0-1 0,1 1 0,-2 1 0,0-1 0,1 1 0,-1 1 0,0 1 0,0-2 0,-1 2 0,0-1 0,0 1 0,8 12 0,48 40 0,-43-40 0,7 3 0,-19-26 0,-6-19 0,-8-15 0,-1 2 0,-17-51 0,14 58 0,2-2 0,1 0 0,0-1 0,0-38 0,4 10 0,1 25 0,2-1 0,0 1 0,2 0 0,9-40 0,-5 60 0,1 0 0,0 0 0,1 0 0,0 2 0,2-1 0,-1 1 0,21-22 0,1 0 0,6-8 0,3 1 0,1 2 0,3 2 0,0 2 0,53-33 0,-72 57 0,1 0 0,0 1 0,2 2 0,-1 0 0,50-8 0,-14 4 0,399-90 0,-228 74 0,-150 19 0,161-5 0,246 14 0,-191 5 0,-244 0 0,0 1 0,-1 4 0,103 27 0,50 8 0,-178-38 0,8-2 0,1 2 0,-2 3 0,38 12 0,-65-18 0,1 2 0,-1-1 0,-1 2 0,2-1 0,-2 0 0,0 2 0,1-2 0,-2 4 0,0-3 0,0 2 0,-1 0 0,0 1 0,0-1 0,0 1 0,5 11 0,34 60 0,57 75 0,-88-134 0,-3 1 0,0 0 0,1 1 0,-4 2 0,1-2 0,-2 2 0,-1-1 0,7 49 0,-6 2 0,-5 127 0,-3-138 0,0-59 0,0-1 0,0 1 0,0 0 0,0 0 0,0-1 0,1 1 0,1-1 0,-1 2 0,0-2 0,1 0 0,-1 0 0,2 1 0,-2-1 0,2 0 0,0 0 0,2 4 0,-1-5 0,2 1 0,-2-1 0,1 0 0,1-1 0,-1 1 0,1 0 0,-1-1 0,1 0 0,-1-1 0,1 0 0,-1 1 0,12-1 0,24 7 0,0 2 0,-1 2 0,0 1 0,0 2 0,-2 1 0,-1 3 0,0 0 0,-1 2 0,0 2 0,-2 1 0,49 47 0,-70-57 0,0 1 0,-1 1 0,14 22 0,32 37 0,15 10 0,-5 1 0,90 150 0,-141-209 0,6 15 0,-2-1 0,-4 2 0,1 2 0,15 68 0,6 10 0,-23-66 0,-1 1 0,-2 2 0,-4-3 0,-2 4 0,-3-2 0,-4 62 0,2-94 0,0-1 0,12 51 0,4 40 0,-17-93 0,-1 18 0,3 0 0,15 76 0,-10-67 0,-2 0 0,-2 2 0,-7 98 0,2-48 0,-3-70 0,-1 0 0,0 0 0,-3-1 0,0-1 0,-3 1 0,0-1 0,-3-1 0,0-1 0,-2 1 0,-32 45 0,34-50 0,1-1 0,1 2 0,-17 52 0,21-51 0,-2-1 0,-1 0 0,-27 47 0,16-34 0,-32 69 0,37-68 0,-41 68 0,52-98 0,-1 3 0,-1-3 0,1 1 0,-1 0 0,-1 0 0,0-2 0,0 0 0,-1 1 0,-1-2 0,0 0 0,0 0 0,0-1 0,-1 0 0,1-2 0,-25 10 0,2-2 0,-61 33 0,69-33 0,1 1 0,-2-3 0,1-1 0,-38 11 0,-13-6 0,1-5 0,-1-2 0,-2-2 0,-151-12 0,215 5 0,-2-2 0,2 1 0,0-1 0,0-1 0,0 0 0,1-2 0,-1 1 0,1-2 0,0 1 0,1-1 0,-1-1 0,1-2 0,1 2 0,-14-13 0,-114-87 0,71 56 0,53 41 0,-1 0 0,2 0 0,1-2 0,-19-18 0,-120-132 0,-44-59 0,178 195 0,1-1 0,-19-40 0,22 40 0,0 1 0,-32-43 0,47 70 0,-1-1 0,1-1 0,0 2 0,-2-1 0,2 1 0,-1-1 0,1-1 0,-1 2 0,-1-1 0,2 1 0,-1-1 0,1 1 0,-1 0 0,-1-2 0,1 2 0,1-1 0,-2 1 0,1 0 0,1 0 0,-1 0 0,-1-1 0,1 1 0,0 0 0,1 0 0,-2 0 0,1 0 0,-1 0 0,2 0 0,-1 0 0,0 1 0,-1-1 0,2 0 0,-1 0 0,0 1 0,-1-1 0,2 0 0,-1 2 0,-1-2 0,2 0 0,-1 1 0,0-1 0,1 1 0,-2-1 0,2 2 0,-1-1 0,1-1 0,-1 1 0,1-1 0,-2 2 0,2-1 0,0-1 0,-1 1 0,1 1 0,0-1 0,0-1 0,-2 1 0,2 2 0,-27 79 0,19-51 0,-3-3 0,-2-1 0,0 0 0,-2-1 0,-2-1 0,-38 47 0,-114 101 0,127-137 0,-4-3 0,-51 32 0,72-49 0,-169 115 0,167-111 0,-2-1 0,0-2 0,-1-1 0,0-1 0,-2-1 0,1-2 0,-61 15 0,59-19 0,1 2 0,1 1 0,-40 20 0,-63 23 0,-21-6 0,-152 40 0,292-87 0,2 2 0,-3-2 0,1-1 0,2 0 0,-3 0 0,1-1 0,2-2 0,-2 1 0,1-1 0,-1-1 0,-17-7 0,-12-8 0,2-1 0,-46-30 0,16 10 0,65 37 0,1 1 0,-1-3 0,1 1 0,-1 0 0,2 0 0,-2-1 0,1 1 0,1-1 0,-1-1 0,1 1 0,1-1 0,0 0 0,0 0 0,-1 0 0,1-1 0,0 0 0,1 0 0,1 1 0,-1-1 0,2-1 0,-3-7 0,-2-5-54,-1 1 0,0 0 0,-1 0 0,-2 0 0,1 2 0,-2-1 0,-2 1 0,1 1 0,0 0 0,-18-17 0,8 8-717,6 6-6055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57:59.289"/>
    </inkml:context>
    <inkml:brush xml:id="br0">
      <inkml:brushProperty name="width" value="0.05" units="cm"/>
      <inkml:brushProperty name="height" value="0.05" units="cm"/>
    </inkml:brush>
  </inkml:definitions>
  <inkml:trace contextRef="#ctx0" brushRef="#br0">247 4893 24575,'0'-10'0,"2"1"0,-1 0 0,1 0 0,0 0 0,1 1 0,0-1 0,0 1 0,1-1 0,8-13 0,52-71 0,-35 56 0,-5 3 0,-1 0 0,-1-1 0,-2-1 0,-1-1 0,-2-1 0,-2 0 0,-1-1 0,11-55 0,40-192 0,-12 49-1130,-36 162-3779,4 3 3546,-7 29 1946,-3 1 0,8-59 0,-12 36 2047,15-133 821,40-262-3879,-41 262 428,4-22 0,-8 86 0,-6-2 0,-9-201 0,-3 164 0,-3 110 0,-21-115 0,21 154 0,-5-25 0,-2 0 0,-2 0 0,-2 1 0,-25-53 0,24 64 0,-15-32 0,-75-122 0,-73-54 0,122 169 0,37 48 0,-1 0 0,-1 1 0,-2 1 0,0 1 0,-54-41 0,45 43 0,-1 2 0,-65-31 0,72 40-1365,2 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58:03.746"/>
    </inkml:context>
    <inkml:brush xml:id="br0">
      <inkml:brushProperty name="width" value="0.05" units="cm"/>
      <inkml:brushProperty name="height" value="0.05" units="cm"/>
    </inkml:brush>
  </inkml:definitions>
  <inkml:trace contextRef="#ctx0" brushRef="#br0">1 1 24575,'0'5'0,"0"6"0,0 6 0,0 5 0,0 3 0,0 3 0,0 1 0,0 0 0,0 0 0,0 0 0,0 0 0,4-6 0,3-5-8191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58:05.734"/>
    </inkml:context>
    <inkml:brush xml:id="br0">
      <inkml:brushProperty name="width" value="0.05" units="cm"/>
      <inkml:brushProperty name="height" value="0.05" units="cm"/>
    </inkml:brush>
  </inkml:definitions>
  <inkml:trace contextRef="#ctx0" brushRef="#br0">0 50 24575,'5'0'0,"6"0"0,6 0 0,5 0 0,3 0 0,3 0 0,1 0 0,0 0 0,-5-4 0,-1-3 0,-5-3 0,-1-2 0,2 3 0,-3 2-8191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3:00:23.647"/>
    </inkml:context>
    <inkml:brush xml:id="br0">
      <inkml:brushProperty name="width" value="0.05" units="cm"/>
      <inkml:brushProperty name="height" value="0.05" units="cm"/>
    </inkml:brush>
  </inkml:definitions>
  <inkml:trace contextRef="#ctx0" brushRef="#br0">1092 1 24575,'-1'2'0,"1"0"0,-1 0 0,1 0 0,-1 0 0,0 0 0,0 0 0,0 0 0,0 0 0,0 0 0,-1 0 0,1 0 0,0 0 0,-1-1 0,0 1 0,1-1 0,-1 1 0,0-1 0,0 0 0,1 1 0,-1-1 0,-3 1 0,-50 22 0,43-20 0,-3 2 0,0 1 0,1 0 0,0 1 0,1 0 0,-1 1 0,2 1 0,-1 0 0,1 0 0,1 2 0,0-1 0,-15 21 0,-32 32 0,44-50 0,1 0 0,0 0 0,1 2 0,-14 21 0,-43 73 0,39-65 0,-42 85 0,53-89 0,-31 50 0,40-72 0,0 1 0,1 1 0,2 0 0,-7 22 0,-13 37 0,13-43 0,1 1 0,2 0 0,-8 52 0,16-66 0,-1-1 0,-2 1 0,0-1 0,-16 35 0,11-28 0,1 0 0,2 1 0,-7 40 0,1-2 0,-20 139 0,16-84 0,8-43 0,1-13 0,-10 51 0,14-86 0,1 0 0,1 0 0,2 0 0,4 43 0,-4 66 0,-12-67 0,8-54 0,1 0 0,-1 29 0,1 0 0,-21 96 0,16-100 0,1-1 0,-3 77 0,12 754 0,-2-855 0,-1-1 0,-9 39 0,6-37 0,1 0 0,-2 29 0,5-14 0,1-1 0,1 1 0,3 0 0,10 51 0,20 95 0,-20-100 0,15 168 0,-16-112 0,-5-17 0,-9 134 0,-1-95 0,2 503 0,2-628 0,2-1 0,2 0 0,17 61 0,-3-17 0,-15-60 0,1 1 0,14 26 0,5 18 0,34 167 0,5 16 0,5-34 0,-59-187 0,1-1 0,1 0 0,1-1 0,2-1 0,0 0 0,1-1 0,23 25 0,31 45 0,-40-54 0,1-1 0,2-2 0,39 33 0,-38-36 0,0-8-1365,-17-17-5461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3:00:26.161"/>
    </inkml:context>
    <inkml:brush xml:id="br0">
      <inkml:brushProperty name="width" value="0.05" units="cm"/>
      <inkml:brushProperty name="height" value="0.05" units="cm"/>
    </inkml:brush>
  </inkml:definitions>
  <inkml:trace contextRef="#ctx0" brushRef="#br0">54 418 24575,'-2'0'0,"1"0"0,0-1 0,0 0 0,-1 1 0,1-1 0,0 1 0,0-1 0,0 0 0,0 0 0,0 0 0,0 0 0,0 0 0,1 0 0,-1 0 0,0 0 0,0 0 0,1 0 0,-1 0 0,0 0 0,1-1 0,0 1 0,-1 0 0,1 0 0,0-1 0,-1 1 0,1 0 0,0-3 0,-5-41 0,5 39 0,-2-94 0,3 66 0,-2 0 0,-1 0 0,-12-59 0,9 71-1365,1 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3:00:28.563"/>
    </inkml:context>
    <inkml:brush xml:id="br0">
      <inkml:brushProperty name="width" value="0.05" units="cm"/>
      <inkml:brushProperty name="height" value="0.05" units="cm"/>
    </inkml:brush>
  </inkml:definitions>
  <inkml:trace contextRef="#ctx0" brushRef="#br0">315 1 24575,'-5'0'0,"-6"0"0,-6 0 0,-5 0 0,-3 0 0,-3 0 0,4 5 0,1 1 0,0 0 0,4 3 0,0 1 0,3 3 0,0-1 0,-2-2 0,2 2 0,-1-1 0,2-3-8191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F7F70-21DE-4C83-92F5-435E90FDCD29}" type="datetimeFigureOut">
              <a:rPr lang="en-US" smtClean="0"/>
              <a:t>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A6133-5E02-4CB3-8CD2-79D67A7D8CF8}" type="slidenum">
              <a:rPr lang="en-US" smtClean="0"/>
              <a:t>‹Nº›</a:t>
            </a:fld>
            <a:endParaRPr lang="en-US"/>
          </a:p>
        </p:txBody>
      </p:sp>
    </p:spTree>
    <p:extLst>
      <p:ext uri="{BB962C8B-B14F-4D97-AF65-F5344CB8AC3E}">
        <p14:creationId xmlns:p14="http://schemas.microsoft.com/office/powerpoint/2010/main" val="282643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86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SCRIPT:</a:t>
            </a:r>
          </a:p>
          <a:p>
            <a:pPr marL="171450" indent="-171450" defTabSz="914377">
              <a:buFont typeface="Arial" panose="020B0604020202020204" pitchFamily="34" charset="0"/>
              <a:buChar char="•"/>
              <a:defRPr/>
            </a:pPr>
            <a:r>
              <a:rPr lang="en-US"/>
              <a:t>Wellbeing outside and inside means that we believe in a holistic approach when it comes to your wellbeing.</a:t>
            </a:r>
          </a:p>
          <a:p>
            <a:pPr marL="171450" indent="-171450" defTabSz="914377">
              <a:buFont typeface="Arial" panose="020B0604020202020204" pitchFamily="34" charset="0"/>
              <a:buChar char="•"/>
              <a:defRPr/>
            </a:pPr>
            <a:r>
              <a:rPr lang="en-US"/>
              <a:t>Daily routines of different aspects such as a balanced diet, physical activity, sleep, social connection, mental wellbeing and beauty supports your wellbeing and beauty from the inside out and the outside in.</a:t>
            </a:r>
            <a:endParaRPr lang="en-US">
              <a:cs typeface="Calibri"/>
            </a:endParaRPr>
          </a:p>
          <a:p>
            <a:pPr marL="171450" indent="-171450" defTabSz="914377">
              <a:buFont typeface="Arial" panose="020B0604020202020204" pitchFamily="34" charset="0"/>
              <a:buChar char="•"/>
              <a:defRPr/>
            </a:pPr>
            <a:r>
              <a:rPr lang="en-US"/>
              <a:t>You decide which aspect is most important for your wellbeing. </a:t>
            </a:r>
            <a:endParaRPr lang="en-US">
              <a:cs typeface="Calibri" panose="020F0502020204030204"/>
            </a:endParaRPr>
          </a:p>
          <a:p>
            <a:pPr marL="171450" indent="-171450" defTabSz="914377">
              <a:buFont typeface="Arial" panose="020B0604020202020204" pitchFamily="34" charset="0"/>
              <a:buChar char="•"/>
              <a:defRPr/>
            </a:pPr>
            <a:r>
              <a:rPr lang="en-US"/>
              <a:t>We have the knowledge and tools to support you with all of them.</a:t>
            </a:r>
          </a:p>
          <a:p>
            <a:endParaRPr lang="en-GB"/>
          </a:p>
        </p:txBody>
      </p:sp>
      <p:sp>
        <p:nvSpPr>
          <p:cNvPr id="4" name="Slide Number Placeholder 3"/>
          <p:cNvSpPr>
            <a:spLocks noGrp="1"/>
          </p:cNvSpPr>
          <p:nvPr>
            <p:ph type="sldNum" sz="quarter" idx="5"/>
          </p:nvPr>
        </p:nvSpPr>
        <p:spPr/>
        <p:txBody>
          <a:bodyPr/>
          <a:lstStyle/>
          <a:p>
            <a:fld id="{4E0CB659-399F-4310-B515-AD244F13DC23}" type="slidenum">
              <a:rPr lang="en-US" smtClean="0"/>
              <a:t>10</a:t>
            </a:fld>
            <a:endParaRPr lang="en-US"/>
          </a:p>
        </p:txBody>
      </p:sp>
    </p:spTree>
    <p:extLst>
      <p:ext uri="{BB962C8B-B14F-4D97-AF65-F5344CB8AC3E}">
        <p14:creationId xmlns:p14="http://schemas.microsoft.com/office/powerpoint/2010/main" val="3618963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SCRIPT:</a:t>
            </a:r>
          </a:p>
          <a:p>
            <a:pPr marL="171450" indent="-171450" defTabSz="914377">
              <a:buFont typeface="Arial" panose="020B0604020202020204" pitchFamily="34" charset="0"/>
              <a:buChar char="•"/>
              <a:defRPr/>
            </a:pPr>
            <a:r>
              <a:rPr lang="en-US"/>
              <a:t>And, these three pillars are what we knew we wanted to be able to offer you.</a:t>
            </a:r>
          </a:p>
          <a:p>
            <a:pPr marL="171450" indent="-171450" defTabSz="914377">
              <a:buFont typeface="Arial" panose="020B0604020202020204" pitchFamily="34" charset="0"/>
              <a:buChar char="•"/>
              <a:defRPr/>
            </a:pPr>
            <a:r>
              <a:rPr lang="en-US"/>
              <a:t>It is the commitment to help people take a holistic and balanced approach to their wellbeing! </a:t>
            </a:r>
          </a:p>
          <a:p>
            <a:pPr marL="171450" indent="-171450" defTabSz="914377">
              <a:buFont typeface="Arial" panose="020B0604020202020204" pitchFamily="34" charset="0"/>
              <a:buChar char="•"/>
              <a:defRPr/>
            </a:pPr>
            <a:r>
              <a:rPr lang="en-US"/>
              <a:t>It can make all the difference in them not just reaching their wellbeing goals but sustaining them and going beyond - true wellbeing for life! </a:t>
            </a:r>
          </a:p>
          <a:p>
            <a:pPr marL="171450" indent="-171450" defTabSz="914377">
              <a:buFont typeface="Arial" panose="020B0604020202020204" pitchFamily="34" charset="0"/>
              <a:buChar char="•"/>
              <a:defRPr/>
            </a:pPr>
            <a:r>
              <a:rPr lang="en-US"/>
              <a:t>This means a greater focus on offering a complete product solution that is based on credible scientific evidence.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CB659-399F-4310-B515-AD244F13D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54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SCRIPT:</a:t>
            </a:r>
          </a:p>
          <a:p>
            <a:pPr marL="171450" indent="-171450" defTabSz="914377">
              <a:buFont typeface="Arial" panose="020B0604020202020204" pitchFamily="34" charset="0"/>
              <a:buChar char="•"/>
              <a:defRPr/>
            </a:pPr>
            <a:r>
              <a:rPr lang="en-US"/>
              <a:t>Guiding you to well-balanced living is all about bringing the knowledge and support on how to live a balanced healthy lifestyle.</a:t>
            </a:r>
          </a:p>
          <a:p>
            <a:pPr marL="171450" indent="-171450" defTabSz="914377">
              <a:buFont typeface="Arial" panose="020B0604020202020204" pitchFamily="34" charset="0"/>
              <a:buChar char="•"/>
              <a:defRPr/>
            </a:pPr>
            <a:r>
              <a:rPr lang="en-US"/>
              <a:t>And that we do for instance through our Wellness Clubs.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CB659-399F-4310-B515-AD244F13D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9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SCRIPT:</a:t>
            </a:r>
          </a:p>
          <a:p>
            <a:pPr marL="171450" indent="-171450" defTabSz="914377">
              <a:buFont typeface="Arial" panose="020B0604020202020204" pitchFamily="34" charset="0"/>
              <a:buChar char="•"/>
              <a:defRPr/>
            </a:pPr>
            <a:r>
              <a:rPr lang="en-US"/>
              <a:t>And, these three pillars are what we knew we wanted to be able to offer you.</a:t>
            </a:r>
          </a:p>
          <a:p>
            <a:pPr marL="171450" indent="-171450" defTabSz="914377">
              <a:buFont typeface="Arial" panose="020B0604020202020204" pitchFamily="34" charset="0"/>
              <a:buChar char="•"/>
              <a:defRPr/>
            </a:pPr>
            <a:r>
              <a:rPr lang="en-US"/>
              <a:t>It is the commitment to help people take a holistic and balanced approach to their wellbeing! </a:t>
            </a:r>
          </a:p>
          <a:p>
            <a:pPr marL="171450" indent="-171450" defTabSz="914377">
              <a:buFont typeface="Arial" panose="020B0604020202020204" pitchFamily="34" charset="0"/>
              <a:buChar char="•"/>
              <a:defRPr/>
            </a:pPr>
            <a:r>
              <a:rPr lang="en-US"/>
              <a:t>It can make all the difference in them not just reaching their wellbeing goals but sustaining them and going beyond - true wellbeing for life! </a:t>
            </a:r>
          </a:p>
          <a:p>
            <a:pPr marL="171450" indent="-171450" defTabSz="914377">
              <a:buFont typeface="Arial" panose="020B0604020202020204" pitchFamily="34" charset="0"/>
              <a:buChar char="•"/>
              <a:defRPr/>
            </a:pPr>
            <a:r>
              <a:rPr lang="en-US"/>
              <a:t>This means a greater focus on offering a complete product solution that is based on credible scientific evidence.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CB659-399F-4310-B515-AD244F13D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78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SCRIPT:</a:t>
            </a:r>
          </a:p>
          <a:p>
            <a:pPr marL="171450" indent="-171450" defTabSz="914377">
              <a:buFont typeface="Arial" panose="020B0604020202020204" pitchFamily="34" charset="0"/>
              <a:buChar char="•"/>
              <a:defRPr/>
            </a:pPr>
            <a:r>
              <a:rPr lang="en-US"/>
              <a:t>Holistic product solutions, means that we have products for different personal needs to match a holistic approach to wellbeing. </a:t>
            </a:r>
          </a:p>
          <a:p>
            <a:pPr marL="171450" indent="-171450" defTabSz="914377">
              <a:buFont typeface="Arial" panose="020B0604020202020204" pitchFamily="34" charset="0"/>
              <a:buChar char="•"/>
              <a:defRPr/>
            </a:pPr>
            <a:r>
              <a:rPr lang="en-US"/>
              <a:t>And we ensure that all products are performing, safe and responsible. </a:t>
            </a:r>
          </a:p>
          <a:p>
            <a:pPr marL="171450" indent="-171450" defTabSz="914377">
              <a:buFont typeface="Arial" panose="020B0604020202020204" pitchFamily="34" charset="0"/>
              <a:buChar char="•"/>
              <a:defRPr/>
            </a:pPr>
            <a:r>
              <a:rPr lang="en-US"/>
              <a:t>Caroline will tell you more about this shortly.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CB659-399F-4310-B515-AD244F13D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828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a:t>SCRIPT:</a:t>
            </a:r>
          </a:p>
          <a:p>
            <a:pPr marL="171450" indent="-171450">
              <a:buFont typeface="Arial" panose="020B0604020202020204" pitchFamily="34" charset="0"/>
              <a:buChar char="•"/>
            </a:pPr>
            <a:r>
              <a:rPr lang="sv-SE" b="0"/>
              <a:t>And then we realised that we where on the way to something big with our new philosophy of Wellbeing. </a:t>
            </a:r>
          </a:p>
          <a:p>
            <a:pPr marL="171450" indent="-171450">
              <a:buFont typeface="Arial" panose="020B0604020202020204" pitchFamily="34" charset="0"/>
              <a:buChar char="•"/>
            </a:pPr>
            <a:r>
              <a:rPr lang="sv-SE" b="0"/>
              <a:t>That Wellness by Oriflame also needed to evolve. That is why we have created WELLOSOPHY.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CB659-399F-4310-B515-AD244F13D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2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SCRIPT:</a:t>
            </a:r>
          </a:p>
          <a:p>
            <a:pPr marL="171450" indent="-171450">
              <a:buFont typeface="Arial" panose="020B0604020202020204" pitchFamily="34" charset="0"/>
              <a:buChar char="•"/>
            </a:pPr>
            <a:r>
              <a:rPr lang="sv-SE"/>
              <a:t>So, last year we started to relaunch the Wellness products, that you know and love in a new more modern suit. </a:t>
            </a:r>
          </a:p>
          <a:p>
            <a:pPr marL="171450" indent="-171450">
              <a:buFont typeface="Arial" panose="020B0604020202020204" pitchFamily="34" charset="0"/>
              <a:buChar char="•"/>
            </a:pPr>
            <a:r>
              <a:rPr lang="sv-SE"/>
              <a:t>And in the future we will launch new product categories within the Wellosophy brand, to become a truly holistic brand.</a:t>
            </a:r>
          </a:p>
          <a:p>
            <a:endParaRPr lang="sv-SE"/>
          </a:p>
          <a:p>
            <a:endParaRPr lang="sv-SE"/>
          </a:p>
          <a:p>
            <a:endParaRPr lang="en-GB"/>
          </a:p>
        </p:txBody>
      </p:sp>
      <p:sp>
        <p:nvSpPr>
          <p:cNvPr id="4" name="Slide Number Placeholder 3"/>
          <p:cNvSpPr>
            <a:spLocks noGrp="1"/>
          </p:cNvSpPr>
          <p:nvPr>
            <p:ph type="sldNum" sz="quarter" idx="5"/>
          </p:nvPr>
        </p:nvSpPr>
        <p:spPr/>
        <p:txBody>
          <a:bodyPr/>
          <a:lstStyle/>
          <a:p>
            <a:fld id="{2C9C13AB-88D1-4681-86CF-2C33E88D6362}" type="slidenum">
              <a:rPr lang="en-GB" smtClean="0"/>
              <a:t>16</a:t>
            </a:fld>
            <a:endParaRPr lang="en-GB"/>
          </a:p>
        </p:txBody>
      </p:sp>
    </p:spTree>
    <p:extLst>
      <p:ext uri="{BB962C8B-B14F-4D97-AF65-F5344CB8AC3E}">
        <p14:creationId xmlns:p14="http://schemas.microsoft.com/office/powerpoint/2010/main" val="338013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a:t>SCRIPT:</a:t>
            </a:r>
          </a:p>
          <a:p>
            <a:pPr marL="171450" indent="-171450">
              <a:buFont typeface="Arial" panose="020B0604020202020204" pitchFamily="34" charset="0"/>
              <a:buChar char="•"/>
            </a:pPr>
            <a:r>
              <a:rPr lang="sv-SE"/>
              <a:t>We want to create a buzz and a movement around our wellbeing philosophy with the campaign - My Wellosopy. </a:t>
            </a:r>
          </a:p>
          <a:p>
            <a:pPr marL="171450" indent="-171450">
              <a:buFont typeface="Arial" panose="020B0604020202020204" pitchFamily="34" charset="0"/>
              <a:buChar char="•"/>
            </a:pPr>
            <a:r>
              <a:rPr lang="sv-SE"/>
              <a:t>Building on the legacy of the founding af Jocknick family and their holistic lifestyle we want you to share your Wellosophy both face-to-face and in your social media channels.</a:t>
            </a:r>
          </a:p>
          <a:p>
            <a:pPr marL="171450" indent="-171450">
              <a:buFont typeface="Arial" panose="020B0604020202020204" pitchFamily="34" charset="0"/>
              <a:buChar char="•"/>
            </a:pPr>
            <a:r>
              <a:rPr lang="sv-SE"/>
              <a:t>Remember to hashtag with #mywellosopy</a:t>
            </a:r>
          </a:p>
          <a:p>
            <a:endParaRPr lang="en-GB"/>
          </a:p>
        </p:txBody>
      </p:sp>
      <p:sp>
        <p:nvSpPr>
          <p:cNvPr id="4" name="Slide Number Placeholder 3"/>
          <p:cNvSpPr>
            <a:spLocks noGrp="1"/>
          </p:cNvSpPr>
          <p:nvPr>
            <p:ph type="sldNum" sz="quarter" idx="5"/>
          </p:nvPr>
        </p:nvSpPr>
        <p:spPr/>
        <p:txBody>
          <a:bodyPr/>
          <a:lstStyle/>
          <a:p>
            <a:fld id="{2C9C13AB-88D1-4681-86CF-2C33E88D6362}" type="slidenum">
              <a:rPr lang="en-GB" smtClean="0"/>
              <a:t>17</a:t>
            </a:fld>
            <a:endParaRPr lang="en-GB"/>
          </a:p>
        </p:txBody>
      </p:sp>
    </p:spTree>
    <p:extLst>
      <p:ext uri="{BB962C8B-B14F-4D97-AF65-F5344CB8AC3E}">
        <p14:creationId xmlns:p14="http://schemas.microsoft.com/office/powerpoint/2010/main" val="422731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a:t>
            </a:r>
          </a:p>
          <a:p>
            <a:pPr marL="171450" indent="-171450">
              <a:buFont typeface="Arial" panose="020B0604020202020204" pitchFamily="34" charset="0"/>
              <a:buChar char="•"/>
            </a:pPr>
            <a:r>
              <a:rPr lang="sv-SE"/>
              <a:t>Let’s watch what Robert af Jochnick’s wellosophy is!</a:t>
            </a:r>
          </a:p>
        </p:txBody>
      </p:sp>
      <p:sp>
        <p:nvSpPr>
          <p:cNvPr id="4" name="Slide Number Placeholder 3"/>
          <p:cNvSpPr>
            <a:spLocks noGrp="1"/>
          </p:cNvSpPr>
          <p:nvPr>
            <p:ph type="sldNum" sz="quarter" idx="5"/>
          </p:nvPr>
        </p:nvSpPr>
        <p:spPr/>
        <p:txBody>
          <a:bodyPr/>
          <a:lstStyle/>
          <a:p>
            <a:fld id="{2C9C13AB-88D1-4681-86CF-2C33E88D6362}" type="slidenum">
              <a:rPr lang="en-GB" smtClean="0"/>
              <a:t>18</a:t>
            </a:fld>
            <a:endParaRPr lang="en-GB"/>
          </a:p>
        </p:txBody>
      </p:sp>
    </p:spTree>
    <p:extLst>
      <p:ext uri="{BB962C8B-B14F-4D97-AF65-F5344CB8AC3E}">
        <p14:creationId xmlns:p14="http://schemas.microsoft.com/office/powerpoint/2010/main" val="2283442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mn-lt"/>
                <a:ea typeface="Times New Roman" panose="02020603050405020304" pitchFamily="18" charset="0"/>
                <a:cs typeface="Segoe UI" panose="020B0502040204020203" pitchFamily="34" charset="0"/>
              </a:rPr>
              <a:t>At </a:t>
            </a:r>
            <a:r>
              <a:rPr lang="en-US" sz="1200" err="1">
                <a:effectLst/>
                <a:latin typeface="+mn-lt"/>
                <a:ea typeface="Times New Roman" panose="02020603050405020304" pitchFamily="18" charset="0"/>
                <a:cs typeface="Segoe UI" panose="020B0502040204020203" pitchFamily="34" charset="0"/>
              </a:rPr>
              <a:t>Wellosophy</a:t>
            </a:r>
            <a:r>
              <a:rPr lang="en-US" sz="1200">
                <a:effectLst/>
                <a:latin typeface="+mn-lt"/>
                <a:ea typeface="Times New Roman" panose="02020603050405020304" pitchFamily="18" charset="0"/>
                <a:cs typeface="Segoe UI" panose="020B0502040204020203" pitchFamily="34" charset="0"/>
              </a:rPr>
              <a:t>, we believe first and foremost in encouraging a healthy lifestyle, which includes a varied and balanced diet and plenty of water. </a:t>
            </a:r>
          </a:p>
          <a:p>
            <a:pPr marL="171450" indent="-171450">
              <a:spcBef>
                <a:spcPts val="600"/>
              </a:spcBef>
              <a:spcAft>
                <a:spcPts val="600"/>
              </a:spcAft>
              <a:buFont typeface="Arial" panose="020B0604020202020204" pitchFamily="34" charset="0"/>
              <a:buChar char="•"/>
            </a:pPr>
            <a:r>
              <a:rPr lang="en-GB" sz="1200" dirty="0">
                <a:effectLst/>
                <a:latin typeface="+mn-lt"/>
                <a:ea typeface="Calibri"/>
                <a:cs typeface="Calibri"/>
              </a:rPr>
              <a:t>Nutritional supplements should be </a:t>
            </a:r>
            <a:r>
              <a:rPr lang="en-GB" sz="1200" b="1" dirty="0">
                <a:effectLst/>
                <a:latin typeface="+mn-lt"/>
                <a:ea typeface="Calibri"/>
                <a:cs typeface="Calibri"/>
              </a:rPr>
              <a:t>consumed as part of a balanced diet</a:t>
            </a:r>
            <a:r>
              <a:rPr lang="en-GB" sz="1200" dirty="0">
                <a:effectLst/>
                <a:latin typeface="+mn-lt"/>
                <a:ea typeface="Calibri"/>
                <a:cs typeface="Calibri"/>
              </a:rPr>
              <a:t>, to support the overall health of consumers.</a:t>
            </a:r>
            <a:r>
              <a:rPr lang="en-GB" dirty="0">
                <a:ea typeface="Calibri"/>
                <a:cs typeface="Calibri"/>
              </a:rPr>
              <a:t> </a:t>
            </a:r>
            <a:endParaRPr lang="en-GB" sz="1200" dirty="0">
              <a:effectLst/>
              <a:latin typeface="+mn-lt"/>
              <a:ea typeface="Calibri" panose="020F0502020204030204" pitchFamily="34" charset="0"/>
              <a:cs typeface="Calibri"/>
            </a:endParaRPr>
          </a:p>
          <a:p>
            <a:pPr marL="171450" indent="-171450">
              <a:spcBef>
                <a:spcPts val="600"/>
              </a:spcBef>
              <a:spcAft>
                <a:spcPts val="600"/>
              </a:spcAft>
              <a:buFont typeface="Arial" panose="020B0604020202020204" pitchFamily="34" charset="0"/>
              <a:buChar char="•"/>
            </a:pPr>
            <a:r>
              <a:rPr lang="en-IE" sz="1200" dirty="0">
                <a:latin typeface="+mn-lt"/>
                <a:ea typeface="Calibri"/>
                <a:cs typeface="Calibri"/>
              </a:rPr>
              <a:t>The science we use to develop our </a:t>
            </a:r>
            <a:r>
              <a:rPr lang="en-GB" sz="1200" dirty="0">
                <a:latin typeface="+mn-lt"/>
                <a:ea typeface="Calibri"/>
                <a:cs typeface="Calibri"/>
              </a:rPr>
              <a:t>n</a:t>
            </a:r>
            <a:r>
              <a:rPr lang="en-GB" sz="1200" dirty="0">
                <a:effectLst/>
                <a:latin typeface="+mn-lt"/>
                <a:ea typeface="Calibri"/>
                <a:cs typeface="Calibri"/>
              </a:rPr>
              <a:t>utritional</a:t>
            </a:r>
            <a:r>
              <a:rPr lang="en-IE" sz="1200" dirty="0">
                <a:latin typeface="+mn-lt"/>
                <a:ea typeface="Calibri"/>
                <a:cs typeface="Calibri"/>
              </a:rPr>
              <a:t> supplements is based on healthy populations. </a:t>
            </a:r>
            <a:r>
              <a:rPr lang="en-IE" sz="1200" dirty="0">
                <a:effectLst/>
                <a:latin typeface="+mn-lt"/>
                <a:ea typeface="Calibri"/>
                <a:cs typeface="Calibri"/>
              </a:rPr>
              <a:t>Those who suffer from diseases may have different needs. Our </a:t>
            </a:r>
            <a:r>
              <a:rPr lang="en-GB" sz="1200" dirty="0">
                <a:latin typeface="+mn-lt"/>
                <a:ea typeface="Calibri"/>
                <a:cs typeface="Calibri"/>
              </a:rPr>
              <a:t>n</a:t>
            </a:r>
            <a:r>
              <a:rPr lang="en-GB" sz="1200" dirty="0">
                <a:effectLst/>
                <a:latin typeface="+mn-lt"/>
                <a:ea typeface="Calibri"/>
                <a:cs typeface="Calibri"/>
              </a:rPr>
              <a:t>utritional </a:t>
            </a:r>
            <a:r>
              <a:rPr lang="en-IE" sz="1200" dirty="0">
                <a:effectLst/>
                <a:latin typeface="+mn-lt"/>
                <a:ea typeface="Calibri"/>
                <a:cs typeface="Calibri"/>
              </a:rPr>
              <a:t>supplements are </a:t>
            </a:r>
            <a:r>
              <a:rPr lang="en-IE" sz="1200" b="1" dirty="0">
                <a:effectLst/>
                <a:latin typeface="+mn-lt"/>
                <a:ea typeface="Calibri"/>
                <a:cs typeface="Calibri"/>
              </a:rPr>
              <a:t>not intended for sick people</a:t>
            </a:r>
            <a:endParaRPr lang="en-IE" sz="1200" dirty="0">
              <a:effectLst/>
              <a:latin typeface="+mn-lt"/>
              <a:ea typeface="Calibri"/>
              <a:cs typeface="Calibri"/>
            </a:endParaRPr>
          </a:p>
          <a:p>
            <a:pPr marL="171450" indent="-171450">
              <a:spcBef>
                <a:spcPts val="600"/>
              </a:spcBef>
              <a:spcAft>
                <a:spcPts val="600"/>
              </a:spcAft>
              <a:buFont typeface="Arial" panose="020B0604020202020204" pitchFamily="34" charset="0"/>
              <a:buChar char="•"/>
            </a:pPr>
            <a:r>
              <a:rPr lang="en-IE" sz="1200" dirty="0">
                <a:latin typeface="+mn-lt"/>
                <a:cs typeface="Calibri"/>
              </a:rPr>
              <a:t>Our busy lives can sometimes get in the way of good habits, which is why we recognise an opportunity for nutritional supplements to complement the daily diet*  </a:t>
            </a:r>
            <a:r>
              <a:rPr lang="en-IE" dirty="0">
                <a:cs typeface="Calibri"/>
              </a:rPr>
              <a:t>i</a:t>
            </a:r>
            <a:r>
              <a:rPr lang="en-IE" dirty="0"/>
              <a:t>n a convenient format </a:t>
            </a:r>
            <a:endParaRPr lang="en-IE" sz="120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cs typeface="Arial" panose="020B0604020202020204" pitchFamily="34" charset="0"/>
            </a:endParaRP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3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The Nutrition Council helps;</a:t>
            </a:r>
          </a:p>
          <a:p>
            <a:pPr marL="628650" lvl="1" indent="-171450">
              <a:buFont typeface="Arial" panose="020B0604020202020204" pitchFamily="34" charset="0"/>
              <a:buChar char="•"/>
            </a:pPr>
            <a:r>
              <a:rPr lang="en-US"/>
              <a:t>Guide product development</a:t>
            </a:r>
          </a:p>
          <a:p>
            <a:pPr marL="628650" lvl="1" indent="-171450">
              <a:buFont typeface="Arial" panose="020B0604020202020204" pitchFamily="34" charset="0"/>
              <a:buChar char="•"/>
            </a:pPr>
            <a:r>
              <a:rPr lang="en-US"/>
              <a:t>Provide nutrition education and training to markets</a:t>
            </a:r>
          </a:p>
          <a:p>
            <a:pPr marL="628650" lvl="1" indent="-171450">
              <a:buFont typeface="Arial" panose="020B0604020202020204" pitchFamily="34" charset="0"/>
              <a:buChar char="•"/>
            </a:pPr>
            <a:r>
              <a:rPr lang="en-US"/>
              <a:t>Guide marketing communications</a:t>
            </a:r>
          </a:p>
          <a:p>
            <a:pPr marL="628650" lvl="1" indent="-171450">
              <a:buFont typeface="Arial" panose="020B0604020202020204" pitchFamily="34" charset="0"/>
              <a:buChar char="•"/>
            </a:pPr>
            <a:r>
              <a:rPr lang="en-US"/>
              <a:t>Define the nutritional philosophy across the business</a:t>
            </a:r>
          </a:p>
          <a:p>
            <a:pPr marL="628650" lvl="1" indent="-171450">
              <a:buFont typeface="Arial" panose="020B0604020202020204" pitchFamily="34" charset="0"/>
              <a:buChar char="•"/>
            </a:pPr>
            <a:r>
              <a:rPr lang="en-US"/>
              <a:t>Speak at Wellness events</a:t>
            </a:r>
          </a:p>
          <a:p>
            <a:pPr marL="171450" indent="-171450">
              <a:buFont typeface="Arial" panose="020B0604020202020204" pitchFamily="34" charset="0"/>
              <a:buChar char="•"/>
            </a:pPr>
            <a:r>
              <a:rPr lang="en-GB"/>
              <a:t>Caroline, Marlene and Isabella introduces themselves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95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effectLst/>
                <a:latin typeface="+mn-lt"/>
                <a:ea typeface="Times New Roman" panose="02020603050405020304" pitchFamily="18" charset="0"/>
                <a:cs typeface="Segoe UI" panose="020B0502040204020203" pitchFamily="34" charset="0"/>
              </a:rPr>
              <a:t>Everything we do, from our nutrition and lifestyle advice, to the development of our food products and supplements, is guided</a:t>
            </a:r>
            <a:r>
              <a:rPr lang="en-IE" sz="1200">
                <a:effectLst/>
                <a:latin typeface="+mn-lt"/>
                <a:ea typeface="Times New Roman" panose="02020603050405020304" pitchFamily="18" charset="0"/>
              </a:rPr>
              <a:t> </a:t>
            </a:r>
            <a:r>
              <a:rPr lang="en-IE" sz="1200">
                <a:effectLst/>
                <a:latin typeface="+mn-lt"/>
                <a:ea typeface="Times New Roman" panose="02020603050405020304" pitchFamily="18" charset="0"/>
                <a:cs typeface="Segoe UI" panose="020B0502040204020203" pitchFamily="34" charset="0"/>
              </a:rPr>
              <a:t>by </a:t>
            </a:r>
            <a:r>
              <a:rPr lang="en-US" sz="1200">
                <a:effectLst/>
                <a:latin typeface="+mn-lt"/>
                <a:ea typeface="Times New Roman" panose="02020603050405020304" pitchFamily="18" charset="0"/>
                <a:cs typeface="Segoe UI" panose="020B0502040204020203" pitchFamily="34" charset="0"/>
              </a:rPr>
              <a:t>our nutrition philosophy</a:t>
            </a:r>
            <a:r>
              <a:rPr lang="en-IE" sz="1200">
                <a:latin typeface="+mn-lt"/>
                <a:ea typeface="Times New Roman" panose="02020603050405020304" pitchFamily="18" charset="0"/>
                <a:cs typeface="Segoe UI" panose="020B05020402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latin typeface="+mn-lt"/>
                <a:ea typeface="Times New Roman" panose="02020603050405020304" pitchFamily="18" charset="0"/>
                <a:cs typeface="Segoe UI" panose="020B0502040204020203" pitchFamily="34" charset="0"/>
              </a:rPr>
              <a:t>W</a:t>
            </a:r>
            <a:r>
              <a:rPr lang="en-IE" sz="1200">
                <a:effectLst/>
                <a:latin typeface="+mn-lt"/>
                <a:ea typeface="Times New Roman" panose="02020603050405020304" pitchFamily="18" charset="0"/>
              </a:rPr>
              <a:t>e are inspired by the principles of the Nordic Diet</a:t>
            </a:r>
            <a:r>
              <a:rPr lang="en-GB" sz="1200">
                <a:latin typeface="+mn-lt"/>
                <a:ea typeface="Times New Roman" panose="02020603050405020304" pitchFamily="18" charset="0"/>
              </a:rPr>
              <a:t>, </a:t>
            </a:r>
            <a:r>
              <a:rPr lang="en-GB" sz="1200">
                <a:effectLst/>
                <a:latin typeface="+mn-lt"/>
                <a:ea typeface="Times New Roman" panose="02020603050405020304" pitchFamily="18" charset="0"/>
              </a:rPr>
              <a:t>our products and advice are underpinned by the latest nutrition science,</a:t>
            </a:r>
            <a:r>
              <a:rPr lang="en-US" sz="1200">
                <a:effectLst/>
                <a:latin typeface="+mn-lt"/>
                <a:ea typeface="Times New Roman" panose="02020603050405020304" pitchFamily="18" charset="0"/>
              </a:rPr>
              <a:t> and we </a:t>
            </a:r>
            <a:r>
              <a:rPr lang="en-IE" sz="1200">
                <a:effectLst/>
                <a:latin typeface="+mn-lt"/>
                <a:ea typeface="Times New Roman" panose="02020603050405020304" pitchFamily="18" charset="0"/>
              </a:rPr>
              <a:t>strive for sustainable nutrition.</a:t>
            </a:r>
          </a:p>
          <a:p>
            <a:pPr marL="171450" indent="-171450">
              <a:buFont typeface="Arial" panose="020B0604020202020204" pitchFamily="34" charset="0"/>
              <a:buChar char="•"/>
            </a:pPr>
            <a:endParaRPr lang="en-US" b="0" i="0">
              <a:solidFill>
                <a:srgbClr val="333333"/>
              </a:solidFill>
              <a:effectLst/>
              <a:latin typeface="+mn-lt"/>
            </a:endParaRP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C3269-CB3F-4E92-B8D0-17D0077491F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55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200" b="1"/>
              <a:t>SCRIPT:</a:t>
            </a:r>
          </a:p>
          <a:p>
            <a:pPr marL="171450" indent="-171450">
              <a:lnSpc>
                <a:spcPct val="100000"/>
              </a:lnSpc>
              <a:spcBef>
                <a:spcPts val="600"/>
              </a:spcBef>
              <a:spcAft>
                <a:spcPts val="600"/>
              </a:spcAft>
              <a:buSzTx/>
              <a:buFont typeface="Arial" panose="020B0604020202020204" pitchFamily="34" charset="0"/>
              <a:buChar char="•"/>
            </a:pPr>
            <a:r>
              <a:rPr lang="en-GB" sz="1200">
                <a:effectLst/>
                <a:latin typeface="+mn-lt"/>
                <a:ea typeface="Calibri" panose="020F0502020204030204" pitchFamily="34" charset="0"/>
                <a:cs typeface="Times New Roman" panose="02020603050405020304" pitchFamily="18" charset="0"/>
              </a:rPr>
              <a:t>The Nordic Diet is a way of eating that focuses on locally sourced, seasonal, whole foods in the Nordic countries including Sweden. Like the Mediterranean Diet, the Nordic Diet is renowned for its many health benefits. </a:t>
            </a:r>
          </a:p>
          <a:p>
            <a:pPr marL="171450" indent="-171450">
              <a:lnSpc>
                <a:spcPct val="100000"/>
              </a:lnSpc>
              <a:spcBef>
                <a:spcPts val="600"/>
              </a:spcBef>
              <a:spcAft>
                <a:spcPts val="600"/>
              </a:spcAft>
              <a:buSzTx/>
              <a:buFont typeface="Arial" panose="020B0604020202020204" pitchFamily="34" charset="0"/>
              <a:buChar char="•"/>
            </a:pPr>
            <a:r>
              <a:rPr lang="en-GB" sz="1200">
                <a:latin typeface="+mn-lt"/>
              </a:rPr>
              <a:t>The principles of the Nordic Diet</a:t>
            </a:r>
            <a:r>
              <a:rPr lang="en-GB" sz="1200" b="0" i="0">
                <a:effectLst/>
                <a:latin typeface="+mn-lt"/>
              </a:rPr>
              <a:t> promote nutrients that we aren’t eating enough of, or in the right pattern, like protein, dietary fibre, omega-3, vitamins, minerals and phytonutrients. </a:t>
            </a:r>
          </a:p>
          <a:p>
            <a:pPr marL="171450" indent="-171450">
              <a:lnSpc>
                <a:spcPct val="100000"/>
              </a:lnSpc>
              <a:spcBef>
                <a:spcPts val="600"/>
              </a:spcBef>
              <a:spcAft>
                <a:spcPts val="600"/>
              </a:spcAft>
              <a:buSzTx/>
              <a:buFont typeface="Arial" panose="020B0604020202020204" pitchFamily="34" charset="0"/>
              <a:buChar char="•"/>
            </a:pPr>
            <a:r>
              <a:rPr lang="en-GB" sz="1200" b="0" i="0">
                <a:effectLst/>
                <a:latin typeface="+mn-lt"/>
              </a:rPr>
              <a:t>It limits nutrients where high intakes are linked with health problems – like excess calories, saturated fat, salt and sugar. </a:t>
            </a:r>
          </a:p>
          <a:p>
            <a:pPr marL="171450" indent="-171450" defTabSz="914377">
              <a:spcBef>
                <a:spcPts val="600"/>
              </a:spcBef>
              <a:spcAft>
                <a:spcPts val="600"/>
              </a:spcAft>
              <a:buFont typeface="Arial" panose="020B0604020202020204" pitchFamily="34" charset="0"/>
              <a:buChar char="•"/>
            </a:pPr>
            <a:r>
              <a:rPr lang="en-IE" sz="1200">
                <a:solidFill>
                  <a:srgbClr val="646569"/>
                </a:solidFill>
                <a:latin typeface="+mn-lt"/>
              </a:rPr>
              <a:t>We like to include Nordic Diet ingredients such as berries, fruit, vegetables, wholegrains within many of our formulations. </a:t>
            </a:r>
          </a:p>
          <a:p>
            <a:pPr marL="171450" indent="-171450" defTabSz="914377">
              <a:spcBef>
                <a:spcPts val="600"/>
              </a:spcBef>
              <a:spcAft>
                <a:spcPts val="600"/>
              </a:spcAft>
              <a:buFont typeface="Arial" panose="020B0604020202020204" pitchFamily="34" charset="0"/>
              <a:buChar char="•"/>
            </a:pPr>
            <a:r>
              <a:rPr lang="en-IE" sz="1200">
                <a:latin typeface="+mn-lt"/>
                <a:ea typeface="Calibri" panose="020F0502020204030204" pitchFamily="34" charset="0"/>
                <a:cs typeface="Times New Roman" panose="02020603050405020304" pitchFamily="18" charset="0"/>
              </a:rPr>
              <a:t>W</a:t>
            </a:r>
            <a:r>
              <a:rPr lang="en-IE" sz="1200">
                <a:effectLst/>
                <a:latin typeface="+mn-lt"/>
                <a:ea typeface="Calibri" panose="020F0502020204030204" pitchFamily="34" charset="0"/>
                <a:cs typeface="Times New Roman" panose="02020603050405020304" pitchFamily="18" charset="0"/>
              </a:rPr>
              <a:t>e believe</a:t>
            </a:r>
            <a:r>
              <a:rPr lang="en-IE" sz="1200" b="1">
                <a:latin typeface="+mn-lt"/>
                <a:ea typeface="Calibri" panose="020F0502020204030204" pitchFamily="34" charset="0"/>
                <a:cs typeface="Times New Roman" panose="02020603050405020304" pitchFamily="18" charset="0"/>
              </a:rPr>
              <a:t> </a:t>
            </a:r>
            <a:r>
              <a:rPr lang="en-IE" sz="1200">
                <a:latin typeface="+mn-lt"/>
                <a:ea typeface="Calibri" panose="020F0502020204030204" pitchFamily="34" charset="0"/>
                <a:cs typeface="Times New Roman" panose="02020603050405020304" pitchFamily="18" charset="0"/>
              </a:rPr>
              <a:t>you should love your daily routine and so we strive to offer a truly delicious sensory </a:t>
            </a:r>
            <a:r>
              <a:rPr lang="en-IE" sz="1200" err="1">
                <a:latin typeface="+mn-lt"/>
                <a:ea typeface="Calibri" panose="020F0502020204030204" pitchFamily="34" charset="0"/>
                <a:cs typeface="Times New Roman" panose="02020603050405020304" pitchFamily="18" charset="0"/>
              </a:rPr>
              <a:t>experienc</a:t>
            </a:r>
            <a:r>
              <a:rPr lang="en-GB" sz="1200">
                <a:latin typeface="+mn-lt"/>
              </a:rPr>
              <a:t>e.</a:t>
            </a:r>
          </a:p>
          <a:p>
            <a:pPr marL="171450" indent="-171450" defTabSz="914377">
              <a:spcBef>
                <a:spcPts val="600"/>
              </a:spcBef>
              <a:spcAft>
                <a:spcPts val="600"/>
              </a:spcAft>
              <a:buFont typeface="Arial" panose="020B0604020202020204" pitchFamily="34" charset="0"/>
              <a:buChar char="•"/>
            </a:pPr>
            <a:r>
              <a:rPr lang="en-GB" sz="1200">
                <a:latin typeface="+mn-lt"/>
              </a:rPr>
              <a:t>We opt for non-GMO and natural ingredients where possible. </a:t>
            </a: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C3269-CB3F-4E92-B8D0-17D0077491F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103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effectLst/>
                <a:latin typeface="+mn-lt"/>
                <a:ea typeface="Times New Roman" panose="02020603050405020304" pitchFamily="18" charset="0"/>
                <a:cs typeface="Segoe UI" panose="020B0502040204020203" pitchFamily="34" charset="0"/>
              </a:rPr>
              <a:t>Everything we do, from our nutrition and lifestyle advice, to the development of our food products and supplements, is guided</a:t>
            </a:r>
            <a:r>
              <a:rPr lang="en-IE" sz="1200">
                <a:effectLst/>
                <a:latin typeface="+mn-lt"/>
                <a:ea typeface="Times New Roman" panose="02020603050405020304" pitchFamily="18" charset="0"/>
              </a:rPr>
              <a:t> </a:t>
            </a:r>
            <a:r>
              <a:rPr lang="en-IE" sz="1200">
                <a:effectLst/>
                <a:latin typeface="+mn-lt"/>
                <a:ea typeface="Times New Roman" panose="02020603050405020304" pitchFamily="18" charset="0"/>
                <a:cs typeface="Segoe UI" panose="020B0502040204020203" pitchFamily="34" charset="0"/>
              </a:rPr>
              <a:t>by </a:t>
            </a:r>
            <a:r>
              <a:rPr lang="en-US" sz="1200">
                <a:effectLst/>
                <a:latin typeface="+mn-lt"/>
                <a:ea typeface="Times New Roman" panose="02020603050405020304" pitchFamily="18" charset="0"/>
                <a:cs typeface="Segoe UI" panose="020B0502040204020203" pitchFamily="34" charset="0"/>
              </a:rPr>
              <a:t>our nutrition philosophy</a:t>
            </a:r>
            <a:r>
              <a:rPr lang="en-IE" sz="1200">
                <a:latin typeface="+mn-lt"/>
                <a:ea typeface="Times New Roman" panose="02020603050405020304" pitchFamily="18" charset="0"/>
                <a:cs typeface="Segoe UI" panose="020B05020402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latin typeface="+mn-lt"/>
                <a:ea typeface="Times New Roman" panose="02020603050405020304" pitchFamily="18" charset="0"/>
                <a:cs typeface="Segoe UI" panose="020B0502040204020203" pitchFamily="34" charset="0"/>
              </a:rPr>
              <a:t>W</a:t>
            </a:r>
            <a:r>
              <a:rPr lang="en-IE" sz="1200">
                <a:effectLst/>
                <a:latin typeface="+mn-lt"/>
                <a:ea typeface="Times New Roman" panose="02020603050405020304" pitchFamily="18" charset="0"/>
              </a:rPr>
              <a:t>e are inspired by the principles of the Nordic Diet</a:t>
            </a:r>
            <a:r>
              <a:rPr lang="en-GB" sz="1200">
                <a:latin typeface="+mn-lt"/>
                <a:ea typeface="Times New Roman" panose="02020603050405020304" pitchFamily="18" charset="0"/>
              </a:rPr>
              <a:t>, </a:t>
            </a:r>
            <a:r>
              <a:rPr lang="en-GB" sz="1200">
                <a:effectLst/>
                <a:latin typeface="+mn-lt"/>
                <a:ea typeface="Times New Roman" panose="02020603050405020304" pitchFamily="18" charset="0"/>
              </a:rPr>
              <a:t>our products and advice are underpinned by the latest nutrition science,</a:t>
            </a:r>
            <a:r>
              <a:rPr lang="en-US" sz="1200">
                <a:effectLst/>
                <a:latin typeface="+mn-lt"/>
                <a:ea typeface="Times New Roman" panose="02020603050405020304" pitchFamily="18" charset="0"/>
              </a:rPr>
              <a:t> and we </a:t>
            </a:r>
            <a:r>
              <a:rPr lang="en-IE" sz="1200">
                <a:effectLst/>
                <a:latin typeface="+mn-lt"/>
                <a:ea typeface="Times New Roman" panose="02020603050405020304" pitchFamily="18" charset="0"/>
              </a:rPr>
              <a:t>strive for sustainable nutrition.</a:t>
            </a:r>
          </a:p>
          <a:p>
            <a:pPr marL="171450" indent="-171450">
              <a:buFont typeface="Arial" panose="020B0604020202020204" pitchFamily="34" charset="0"/>
              <a:buChar char="•"/>
            </a:pPr>
            <a:endParaRPr lang="en-US" b="0" i="0">
              <a:solidFill>
                <a:srgbClr val="333333"/>
              </a:solidFill>
              <a:effectLst/>
              <a:latin typeface="+mn-lt"/>
            </a:endParaRP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C3269-CB3F-4E92-B8D0-17D0077491F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188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200" b="1" dirty="0"/>
              <a:t>SCRIPT:</a:t>
            </a:r>
          </a:p>
          <a:p>
            <a:pPr marL="171450" indent="-171450">
              <a:spcBef>
                <a:spcPts val="600"/>
              </a:spcBef>
              <a:spcAft>
                <a:spcPts val="600"/>
              </a:spcAft>
              <a:buSzTx/>
              <a:buFont typeface="Arial" panose="020B0604020202020204" pitchFamily="34" charset="0"/>
              <a:buChar char="•"/>
            </a:pPr>
            <a:r>
              <a:rPr lang="en-US" sz="1200" i="0" dirty="0">
                <a:effectLst/>
                <a:latin typeface="+mn-lt"/>
              </a:rPr>
              <a:t>Our products are</a:t>
            </a:r>
            <a:r>
              <a:rPr lang="en-IE" sz="1200" dirty="0">
                <a:solidFill>
                  <a:srgbClr val="646569"/>
                </a:solidFill>
                <a:latin typeface="+mn-lt"/>
              </a:rPr>
              <a:t> developed according to international nutrition guidelines. </a:t>
            </a:r>
          </a:p>
          <a:p>
            <a:pPr marL="171450" indent="-171450">
              <a:spcBef>
                <a:spcPts val="600"/>
              </a:spcBef>
              <a:spcAft>
                <a:spcPts val="600"/>
              </a:spcAft>
              <a:buSzTx/>
              <a:buFont typeface="Arial" panose="020B0604020202020204" pitchFamily="34" charset="0"/>
              <a:buChar char="•"/>
            </a:pPr>
            <a:r>
              <a:rPr lang="en-IE" dirty="0">
                <a:latin typeface="+mn-lt"/>
              </a:rPr>
              <a:t>Bioactives are </a:t>
            </a:r>
            <a:r>
              <a:rPr lang="en-IE" b="1" dirty="0">
                <a:latin typeface="+mn-lt"/>
              </a:rPr>
              <a:t>underpinned by the most up to date science </a:t>
            </a:r>
          </a:p>
          <a:p>
            <a:pPr marL="171450" indent="-171450">
              <a:spcBef>
                <a:spcPts val="600"/>
              </a:spcBef>
              <a:spcAft>
                <a:spcPts val="600"/>
              </a:spcAft>
              <a:buSzTx/>
              <a:buFont typeface="Arial" panose="020B0604020202020204" pitchFamily="34" charset="0"/>
              <a:buChar char="•"/>
            </a:pPr>
            <a:r>
              <a:rPr lang="en-IE" sz="1200" dirty="0">
                <a:solidFill>
                  <a:srgbClr val="646569"/>
                </a:solidFill>
                <a:latin typeface="Oriflame Sans Print" panose="020B0502020204020303" pitchFamily="34" charset="0"/>
              </a:rPr>
              <a:t>Tailored to </a:t>
            </a:r>
            <a:r>
              <a:rPr lang="en-IE" sz="1200" b="1" dirty="0">
                <a:solidFill>
                  <a:srgbClr val="646569"/>
                </a:solidFill>
                <a:latin typeface="Oriflame Sans Print" panose="020B0502020204020303" pitchFamily="34" charset="0"/>
              </a:rPr>
              <a:t>local &amp; personal nutrition needs</a:t>
            </a:r>
          </a:p>
          <a:p>
            <a:pPr marL="171450" indent="-171450">
              <a:spcBef>
                <a:spcPts val="600"/>
              </a:spcBef>
              <a:spcAft>
                <a:spcPts val="600"/>
              </a:spcAft>
              <a:buSzTx/>
              <a:buFont typeface="Arial" panose="020B0604020202020204" pitchFamily="34" charset="0"/>
              <a:buChar char="•"/>
            </a:pPr>
            <a:r>
              <a:rPr lang="en-IE" dirty="0">
                <a:latin typeface="+mn-lt"/>
              </a:rPr>
              <a:t>Ingredients and bioactives are delivered at the </a:t>
            </a:r>
            <a:r>
              <a:rPr lang="en-IE" b="1" dirty="0">
                <a:latin typeface="+mn-lt"/>
              </a:rPr>
              <a:t>optimal dose </a:t>
            </a:r>
            <a:r>
              <a:rPr lang="en-IE" dirty="0">
                <a:latin typeface="+mn-lt"/>
              </a:rPr>
              <a:t>to deliver proven health benefits</a:t>
            </a:r>
          </a:p>
          <a:p>
            <a:pPr marL="171450" indent="-171450">
              <a:spcBef>
                <a:spcPts val="600"/>
              </a:spcBef>
              <a:spcAft>
                <a:spcPts val="600"/>
              </a:spcAft>
              <a:buSzTx/>
              <a:buFont typeface="Arial" panose="020B0604020202020204" pitchFamily="34" charset="0"/>
              <a:buChar char="•"/>
            </a:pPr>
            <a:r>
              <a:rPr lang="en-IE" dirty="0">
                <a:effectLst/>
                <a:latin typeface="+mn-lt"/>
              </a:rPr>
              <a:t>Our products are designed to be </a:t>
            </a:r>
            <a:r>
              <a:rPr lang="en-IE" b="1" dirty="0">
                <a:effectLst/>
                <a:latin typeface="+mn-lt"/>
              </a:rPr>
              <a:t>safe</a:t>
            </a:r>
            <a:r>
              <a:rPr lang="en-IE" dirty="0">
                <a:effectLst/>
                <a:latin typeface="+mn-lt"/>
              </a:rPr>
              <a:t> and </a:t>
            </a:r>
            <a:r>
              <a:rPr lang="en-IE" b="1" dirty="0">
                <a:effectLst/>
                <a:latin typeface="+mn-lt"/>
              </a:rPr>
              <a:t>compliant</a:t>
            </a:r>
            <a:r>
              <a:rPr lang="en-IE" sz="1200" b="1" dirty="0">
                <a:effectLst/>
                <a:latin typeface="+mn-lt"/>
              </a:rPr>
              <a:t>. </a:t>
            </a:r>
            <a:r>
              <a:rPr lang="en-US" sz="1200" dirty="0"/>
              <a:t>We follow internationally </a:t>
            </a:r>
            <a:r>
              <a:rPr lang="en-US" sz="1200" dirty="0" err="1"/>
              <a:t>recognised</a:t>
            </a:r>
            <a:r>
              <a:rPr lang="en-US" sz="1200" dirty="0"/>
              <a:t> standards, including those from the European Food Safety Authority, along with local regulations, to ensure our products are safe and meet international food safety standards. It can take up to 24 months to guarantee high-quality and safety in our products</a:t>
            </a:r>
            <a:endParaRPr lang="en-IE" b="1" dirty="0">
              <a:effectLst/>
              <a:latin typeface="+mn-lt"/>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dirty="0">
                <a:effectLst/>
                <a:latin typeface="+mn-lt"/>
              </a:rPr>
              <a:t>Our nutrition research and product development are guided by the experts in our own Nutrition Council. In addition, our independent Scientific Advisory Board bring the latest research from their own specialist fields. This ensures the highest scientific rigor behind everything that we do.</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611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effectLst/>
                <a:latin typeface="+mn-lt"/>
                <a:ea typeface="Times New Roman" panose="02020603050405020304" pitchFamily="18" charset="0"/>
                <a:cs typeface="Segoe UI" panose="020B0502040204020203" pitchFamily="34" charset="0"/>
              </a:rPr>
              <a:t>Everything we do, from our nutrition and lifestyle advice, to the development of our food products and supplements, is guided</a:t>
            </a:r>
            <a:r>
              <a:rPr lang="en-IE" sz="1200">
                <a:effectLst/>
                <a:latin typeface="+mn-lt"/>
                <a:ea typeface="Times New Roman" panose="02020603050405020304" pitchFamily="18" charset="0"/>
              </a:rPr>
              <a:t> </a:t>
            </a:r>
            <a:r>
              <a:rPr lang="en-IE" sz="1200">
                <a:effectLst/>
                <a:latin typeface="+mn-lt"/>
                <a:ea typeface="Times New Roman" panose="02020603050405020304" pitchFamily="18" charset="0"/>
                <a:cs typeface="Segoe UI" panose="020B0502040204020203" pitchFamily="34" charset="0"/>
              </a:rPr>
              <a:t>by </a:t>
            </a:r>
            <a:r>
              <a:rPr lang="en-US" sz="1200">
                <a:effectLst/>
                <a:latin typeface="+mn-lt"/>
                <a:ea typeface="Times New Roman" panose="02020603050405020304" pitchFamily="18" charset="0"/>
                <a:cs typeface="Segoe UI" panose="020B0502040204020203" pitchFamily="34" charset="0"/>
              </a:rPr>
              <a:t>our nutrition philosophy</a:t>
            </a:r>
            <a:r>
              <a:rPr lang="en-IE" sz="1200">
                <a:latin typeface="+mn-lt"/>
                <a:ea typeface="Times New Roman" panose="02020603050405020304" pitchFamily="18" charset="0"/>
                <a:cs typeface="Segoe UI" panose="020B05020402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latin typeface="+mn-lt"/>
                <a:ea typeface="Times New Roman" panose="02020603050405020304" pitchFamily="18" charset="0"/>
                <a:cs typeface="Segoe UI" panose="020B0502040204020203" pitchFamily="34" charset="0"/>
              </a:rPr>
              <a:t>W</a:t>
            </a:r>
            <a:r>
              <a:rPr lang="en-IE" sz="1200">
                <a:effectLst/>
                <a:latin typeface="+mn-lt"/>
                <a:ea typeface="Times New Roman" panose="02020603050405020304" pitchFamily="18" charset="0"/>
              </a:rPr>
              <a:t>e are inspired by the principles of the Nordic Diet</a:t>
            </a:r>
            <a:r>
              <a:rPr lang="en-GB" sz="1200">
                <a:latin typeface="+mn-lt"/>
                <a:ea typeface="Times New Roman" panose="02020603050405020304" pitchFamily="18" charset="0"/>
              </a:rPr>
              <a:t>, </a:t>
            </a:r>
            <a:r>
              <a:rPr lang="en-GB" sz="1200">
                <a:effectLst/>
                <a:latin typeface="+mn-lt"/>
                <a:ea typeface="Times New Roman" panose="02020603050405020304" pitchFamily="18" charset="0"/>
              </a:rPr>
              <a:t>our products and advice are underpinned by the latest nutrition science,</a:t>
            </a:r>
            <a:r>
              <a:rPr lang="en-US" sz="1200">
                <a:effectLst/>
                <a:latin typeface="+mn-lt"/>
                <a:ea typeface="Times New Roman" panose="02020603050405020304" pitchFamily="18" charset="0"/>
              </a:rPr>
              <a:t> and we </a:t>
            </a:r>
            <a:r>
              <a:rPr lang="en-IE" sz="1200">
                <a:effectLst/>
                <a:latin typeface="+mn-lt"/>
                <a:ea typeface="Times New Roman" panose="02020603050405020304" pitchFamily="18" charset="0"/>
              </a:rPr>
              <a:t>strive for sustainable nutrition.</a:t>
            </a:r>
          </a:p>
          <a:p>
            <a:pPr marL="171450" indent="-171450">
              <a:buFont typeface="Arial" panose="020B0604020202020204" pitchFamily="34" charset="0"/>
              <a:buChar char="•"/>
            </a:pPr>
            <a:endParaRPr lang="en-US" b="0" i="0">
              <a:solidFill>
                <a:srgbClr val="333333"/>
              </a:solidFill>
              <a:effectLst/>
              <a:latin typeface="+mn-lt"/>
            </a:endParaRP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C3269-CB3F-4E92-B8D0-17D0077491F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46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b="1"/>
              <a:t>SCRIPT:</a:t>
            </a:r>
          </a:p>
          <a:p>
            <a:pPr marL="171450" indent="-171450">
              <a:spcBef>
                <a:spcPts val="600"/>
              </a:spcBef>
              <a:spcAft>
                <a:spcPts val="600"/>
              </a:spcAft>
              <a:buFont typeface="Arial" panose="020B0604020202020204" pitchFamily="34" charset="0"/>
              <a:buChar char="•"/>
            </a:pPr>
            <a:r>
              <a:rPr lang="en-US" sz="1200">
                <a:effectLst/>
                <a:latin typeface="+mn-lt"/>
                <a:ea typeface="DengXian" panose="02010600030101010101" pitchFamily="2" charset="-122"/>
                <a:cs typeface="Arial" panose="020B0604020202020204" pitchFamily="34" charset="0"/>
              </a:rPr>
              <a:t>Sustainable nutrition is healthy nutrition for both people and the planet.</a:t>
            </a:r>
          </a:p>
          <a:p>
            <a:pPr marL="171450" indent="-171450">
              <a:spcBef>
                <a:spcPts val="600"/>
              </a:spcBef>
              <a:spcAft>
                <a:spcPts val="600"/>
              </a:spcAft>
              <a:buFont typeface="Arial" panose="020B0604020202020204" pitchFamily="34" charset="0"/>
              <a:buChar char="•"/>
            </a:pPr>
            <a:r>
              <a:rPr lang="en-US" sz="1200" b="0" i="0">
                <a:effectLst/>
                <a:latin typeface="+mn-lt"/>
              </a:rPr>
              <a:t>We ensure that our products are of high nutritional quality and contribute to good health. </a:t>
            </a:r>
          </a:p>
          <a:p>
            <a:pPr marL="171450" indent="-171450">
              <a:spcBef>
                <a:spcPts val="600"/>
              </a:spcBef>
              <a:spcAft>
                <a:spcPts val="600"/>
              </a:spcAft>
              <a:buFont typeface="Arial" panose="020B0604020202020204" pitchFamily="34" charset="0"/>
              <a:buChar char="•"/>
            </a:pPr>
            <a:r>
              <a:rPr lang="en-IE" sz="1200">
                <a:solidFill>
                  <a:srgbClr val="646569"/>
                </a:solidFill>
                <a:latin typeface="+mn-lt"/>
              </a:rPr>
              <a:t>Plant based formulas are promoted in food and we strive to use plant-based ingredients and alternatives where possible. </a:t>
            </a:r>
          </a:p>
          <a:p>
            <a:pPr marL="171450" indent="-171450">
              <a:spcBef>
                <a:spcPts val="600"/>
              </a:spcBef>
              <a:spcAft>
                <a:spcPts val="600"/>
              </a:spcAft>
              <a:buFont typeface="Arial" panose="020B0604020202020204" pitchFamily="34" charset="0"/>
              <a:buChar char="•"/>
            </a:pPr>
            <a:r>
              <a:rPr lang="en-US" sz="1200">
                <a:latin typeface="+mn-lt"/>
              </a:rPr>
              <a:t>We always opt for the more sustainable choice when it comes to ingredients where technically feasible</a:t>
            </a:r>
            <a:endParaRPr lang="en-US" sz="1200" b="1">
              <a:latin typeface="+mn-lt"/>
            </a:endParaRP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77A4E-3E89-4C69-8019-8CADBE69D5E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99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b="1"/>
              <a:t>SCRIPT:</a:t>
            </a:r>
          </a:p>
          <a:p>
            <a:pPr marL="171450" indent="-171450">
              <a:spcBef>
                <a:spcPts val="600"/>
              </a:spcBef>
              <a:spcAft>
                <a:spcPts val="600"/>
              </a:spcAft>
              <a:buFont typeface="Arial" panose="020B0604020202020204" pitchFamily="34" charset="0"/>
              <a:buChar char="•"/>
            </a:pPr>
            <a:r>
              <a:rPr lang="en-US" sz="1000">
                <a:latin typeface="+mn-lt"/>
              </a:rPr>
              <a:t>The Nutrition Philosophy serves as a tool in i</a:t>
            </a:r>
            <a:r>
              <a:rPr lang="en-US" sz="1000" b="1">
                <a:latin typeface="+mn-lt"/>
              </a:rPr>
              <a:t>nnovation</a:t>
            </a:r>
            <a:r>
              <a:rPr lang="en-US" sz="1000">
                <a:latin typeface="+mn-lt"/>
              </a:rPr>
              <a:t> and new product development alongside our </a:t>
            </a:r>
            <a:r>
              <a:rPr lang="en-US" sz="1000" b="1">
                <a:latin typeface="+mn-lt"/>
              </a:rPr>
              <a:t>Product Development Pillars (PDP)</a:t>
            </a:r>
          </a:p>
          <a:p>
            <a:pPr marL="171450" indent="-171450">
              <a:spcBef>
                <a:spcPts val="600"/>
              </a:spcBef>
              <a:spcAft>
                <a:spcPts val="600"/>
              </a:spcAft>
              <a:buFont typeface="Arial" panose="020B0604020202020204" pitchFamily="34" charset="0"/>
              <a:buChar char="•"/>
            </a:pPr>
            <a:r>
              <a:rPr lang="en-US" sz="1000">
                <a:latin typeface="+mn-lt"/>
              </a:rPr>
              <a:t>It forms the scientific basis and approach to our communication and education initiatives </a:t>
            </a:r>
          </a:p>
          <a:p>
            <a:pPr marL="171450" indent="-171450">
              <a:spcBef>
                <a:spcPts val="600"/>
              </a:spcBef>
              <a:spcAft>
                <a:spcPts val="600"/>
              </a:spcAft>
              <a:buFont typeface="Arial" panose="020B0604020202020204" pitchFamily="34" charset="0"/>
              <a:buChar char="•"/>
            </a:pPr>
            <a:r>
              <a:rPr lang="en-IE" sz="1200" kern="100">
                <a:effectLst/>
                <a:latin typeface="Calibri" panose="020F0502020204030204" pitchFamily="34" charset="0"/>
                <a:ea typeface="Calibri" panose="020F0502020204030204" pitchFamily="34" charset="0"/>
                <a:cs typeface="Times New Roman" panose="02020603050405020304" pitchFamily="18" charset="0"/>
              </a:rPr>
              <a:t>Our </a:t>
            </a:r>
            <a:r>
              <a:rPr lang="en-IE" sz="1200" kern="100" err="1">
                <a:effectLst/>
                <a:latin typeface="Calibri" panose="020F0502020204030204" pitchFamily="34" charset="0"/>
                <a:ea typeface="Calibri" panose="020F0502020204030204" pitchFamily="34" charset="0"/>
                <a:cs typeface="Times New Roman" panose="02020603050405020304" pitchFamily="18" charset="0"/>
              </a:rPr>
              <a:t>Wellosophy</a:t>
            </a:r>
            <a:r>
              <a:rPr lang="en-IE" sz="1200" kern="100">
                <a:effectLst/>
                <a:latin typeface="Calibri" panose="020F0502020204030204" pitchFamily="34" charset="0"/>
                <a:ea typeface="Calibri" panose="020F0502020204030204" pitchFamily="34" charset="0"/>
                <a:cs typeface="Times New Roman" panose="02020603050405020304" pitchFamily="18" charset="0"/>
              </a:rPr>
              <a:t> for true wellbeing focuses on having daily routines, with a </a:t>
            </a:r>
            <a:r>
              <a:rPr lang="en-IE" sz="1200" b="1" kern="100">
                <a:effectLst/>
                <a:latin typeface="Calibri" panose="020F0502020204030204" pitchFamily="34" charset="0"/>
                <a:ea typeface="Calibri" panose="020F0502020204030204" pitchFamily="34" charset="0"/>
                <a:cs typeface="Times New Roman" panose="02020603050405020304" pitchFamily="18" charset="0"/>
              </a:rPr>
              <a:t>holistic approach</a:t>
            </a:r>
            <a:r>
              <a:rPr lang="en-IE" sz="1200" kern="100">
                <a:effectLst/>
                <a:latin typeface="Calibri" panose="020F0502020204030204" pitchFamily="34" charset="0"/>
                <a:ea typeface="Calibri" panose="020F0502020204030204" pitchFamily="34" charset="0"/>
                <a:cs typeface="Times New Roman" panose="02020603050405020304" pitchFamily="18" charset="0"/>
              </a:rPr>
              <a:t>, including nutrition, physical activity, sleep, social connection, emotions and skin</a:t>
            </a:r>
          </a:p>
          <a:p>
            <a:pPr marL="171450" indent="-171450">
              <a:spcBef>
                <a:spcPts val="600"/>
              </a:spcBef>
              <a:spcAft>
                <a:spcPts val="600"/>
              </a:spcAft>
              <a:buFont typeface="Arial" panose="020B0604020202020204" pitchFamily="34" charset="0"/>
              <a:buChar char="•"/>
            </a:pPr>
            <a:r>
              <a:rPr lang="en-IE" sz="1200" kern="100">
                <a:effectLst/>
                <a:latin typeface="Calibri" panose="020F0502020204030204" pitchFamily="34" charset="0"/>
                <a:ea typeface="Calibri" panose="020F0502020204030204" pitchFamily="34" charset="0"/>
                <a:cs typeface="Times New Roman" panose="02020603050405020304" pitchFamily="18" charset="0"/>
              </a:rPr>
              <a:t>Our holistic approach is brought to life through our </a:t>
            </a:r>
            <a:r>
              <a:rPr lang="en-IE" sz="1200" b="1" kern="100" err="1">
                <a:effectLst/>
                <a:latin typeface="Calibri" panose="020F0502020204030204" pitchFamily="34" charset="0"/>
                <a:ea typeface="Calibri" panose="020F0502020204030204" pitchFamily="34" charset="0"/>
                <a:cs typeface="Times New Roman" panose="02020603050405020304" pitchFamily="18" charset="0"/>
              </a:rPr>
              <a:t>Wellosophy</a:t>
            </a:r>
            <a:r>
              <a:rPr lang="en-IE" sz="1200" b="1" kern="100">
                <a:effectLst/>
                <a:latin typeface="Calibri" panose="020F0502020204030204" pitchFamily="34" charset="0"/>
                <a:ea typeface="Calibri" panose="020F0502020204030204" pitchFamily="34" charset="0"/>
                <a:cs typeface="Times New Roman" panose="02020603050405020304" pitchFamily="18" charset="0"/>
              </a:rPr>
              <a:t> Academy and Clubs</a:t>
            </a:r>
            <a:r>
              <a:rPr lang="en-IE" sz="1200" kern="100">
                <a:effectLst/>
                <a:latin typeface="Calibri" panose="020F0502020204030204" pitchFamily="34" charset="0"/>
                <a:ea typeface="Calibri" panose="020F0502020204030204" pitchFamily="34" charset="0"/>
                <a:cs typeface="Times New Roman" panose="02020603050405020304" pitchFamily="18" charset="0"/>
              </a:rPr>
              <a:t>. The Wellness Clubs support the achievement of health goals through inspiration, education and community support.</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IE" sz="1200" kern="100">
                <a:effectLst/>
                <a:latin typeface="Calibri" panose="020F0502020204030204" pitchFamily="34" charset="0"/>
                <a:ea typeface="Calibri" panose="020F0502020204030204" pitchFamily="34" charset="0"/>
                <a:cs typeface="Times New Roman" panose="02020603050405020304" pitchFamily="18" charset="0"/>
              </a:rPr>
              <a:t>We will also be launching a </a:t>
            </a:r>
            <a:r>
              <a:rPr lang="en-IE" sz="1800" err="1">
                <a:effectLst/>
                <a:latin typeface="Oriflame Sans 2.0" panose="020B0502020204020303" pitchFamily="34" charset="0"/>
                <a:ea typeface="Calibri" panose="020F0502020204030204" pitchFamily="34" charset="0"/>
                <a:cs typeface="Calibri" panose="020F0502020204030204" pitchFamily="34" charset="0"/>
              </a:rPr>
              <a:t>Wellosophy</a:t>
            </a:r>
            <a:r>
              <a:rPr lang="en-IE" sz="1800">
                <a:effectLst/>
                <a:latin typeface="Oriflame Sans 2.0" panose="020B0502020204020303" pitchFamily="34" charset="0"/>
                <a:ea typeface="Calibri" panose="020F0502020204030204" pitchFamily="34" charset="0"/>
                <a:cs typeface="Calibri" panose="020F0502020204030204" pitchFamily="34" charset="0"/>
              </a:rPr>
              <a:t> Digital Centre of Expertise. All content is straight from our scientists to you and will include more information on our nutrition philosophy and our scientists. Y</a:t>
            </a:r>
            <a:r>
              <a:rPr lang="en-IE" sz="1800">
                <a:effectLst/>
                <a:latin typeface="Oriflame Sans 2.0" panose="020B0502020204020303" pitchFamily="34" charset="0"/>
                <a:ea typeface="Calibri" panose="020F0502020204030204" pitchFamily="34" charset="0"/>
              </a:rPr>
              <a:t>ou will find scientific articles on Skin Health, Gut Health and Emotional Health. We will be constantly adding more content to this website and this year you can look forward to articles on Women’s Health and expert videos from our Nutrition Council and Scientific Advisory Board. </a:t>
            </a:r>
            <a:endParaRPr lang="en-IE" sz="1800">
              <a:effectLst/>
              <a:latin typeface="Calibri" panose="020F0502020204030204" pitchFamily="34" charset="0"/>
              <a:ea typeface="Calibri" panose="020F0502020204030204" pitchFamily="34" charset="0"/>
            </a:endParaRPr>
          </a:p>
          <a:p>
            <a:pPr marL="171450" indent="-171450">
              <a:spcBef>
                <a:spcPts val="600"/>
              </a:spcBef>
              <a:spcAft>
                <a:spcPts val="600"/>
              </a:spcAft>
              <a:buFont typeface="Arial" panose="020B0604020202020204" pitchFamily="34" charset="0"/>
              <a:buChar char="•"/>
            </a:pP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8A4A6133-5E02-4CB3-8CD2-79D67A7D8CF8}" type="slidenum">
              <a:rPr lang="en-US" smtClean="0"/>
              <a:t>27</a:t>
            </a:fld>
            <a:endParaRPr lang="en-US"/>
          </a:p>
        </p:txBody>
      </p:sp>
    </p:spTree>
    <p:extLst>
      <p:ext uri="{BB962C8B-B14F-4D97-AF65-F5344CB8AC3E}">
        <p14:creationId xmlns:p14="http://schemas.microsoft.com/office/powerpoint/2010/main" val="630977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SCRIPT:</a:t>
            </a:r>
          </a:p>
          <a:p>
            <a:pPr marL="171450" indent="-171450">
              <a:buFont typeface="Arial" panose="020B0604020202020204" pitchFamily="34" charset="0"/>
              <a:buChar char="•"/>
            </a:pPr>
            <a:r>
              <a:rPr lang="en-GB" sz="1200"/>
              <a:t>We are also delighted to have an independent Scientific Advisory Board, formed in 2022 </a:t>
            </a:r>
          </a:p>
          <a:p>
            <a:pPr marL="171450" indent="-171450">
              <a:buFont typeface="Arial" panose="020B0604020202020204" pitchFamily="34" charset="0"/>
              <a:buChar char="•"/>
            </a:pPr>
            <a:r>
              <a:rPr lang="en-US" sz="1200"/>
              <a:t>The Scientific Advisory Board is comprised of independent advisors who are </a:t>
            </a:r>
            <a:r>
              <a:rPr lang="en-US" sz="1200" err="1"/>
              <a:t>recognised</a:t>
            </a:r>
            <a:r>
              <a:rPr lang="en-US" sz="1200"/>
              <a:t> leaders internationally in nutrition and health</a:t>
            </a:r>
          </a:p>
          <a:p>
            <a:pPr marL="171450" indent="-171450">
              <a:buFont typeface="Arial" panose="020B0604020202020204" pitchFamily="34" charset="0"/>
              <a:buChar char="•"/>
            </a:pPr>
            <a:r>
              <a:rPr lang="en-GB" sz="1200"/>
              <a:t>We have three members on the Scientific Advisory Board:</a:t>
            </a:r>
          </a:p>
          <a:p>
            <a:pPr marL="628650" lvl="1" indent="-171450">
              <a:buFont typeface="Arial" panose="020B0604020202020204" pitchFamily="34" charset="0"/>
              <a:buChar char="•"/>
            </a:pPr>
            <a:r>
              <a:rPr lang="en-US" b="0" i="0">
                <a:solidFill>
                  <a:srgbClr val="333333"/>
                </a:solidFill>
                <a:effectLst/>
                <a:latin typeface="SansOri"/>
              </a:rPr>
              <a:t>Dr Frida Fak Hållenius is Associate Professor of Molecular Nutrition at Lund University in Sweden. Her research explores how food can modulate the gut microbiome, with a focus on the prevention of metabolic and neuroinflammatory conditions.</a:t>
            </a:r>
          </a:p>
          <a:p>
            <a:pPr marL="628650" lvl="1" indent="-171450">
              <a:buFont typeface="Arial" panose="020B0604020202020204" pitchFamily="34" charset="0"/>
              <a:buChar char="•"/>
            </a:pPr>
            <a:r>
              <a:rPr lang="en-US" b="0" i="0">
                <a:solidFill>
                  <a:srgbClr val="333333"/>
                </a:solidFill>
                <a:effectLst/>
                <a:latin typeface="SansOri"/>
              </a:rPr>
              <a:t>Dr Claude Marcus is Professor of </a:t>
            </a:r>
            <a:r>
              <a:rPr lang="en-US" b="0" i="0" err="1">
                <a:solidFill>
                  <a:srgbClr val="333333"/>
                </a:solidFill>
                <a:effectLst/>
                <a:latin typeface="SansOri"/>
              </a:rPr>
              <a:t>Paediatrics</a:t>
            </a:r>
            <a:r>
              <a:rPr lang="en-US" b="0" i="0">
                <a:solidFill>
                  <a:srgbClr val="333333"/>
                </a:solidFill>
                <a:effectLst/>
                <a:latin typeface="SansOri"/>
              </a:rPr>
              <a:t> at Karolinska Institute in Sweden. His research covers the full spectrum of obesity challenges from prevention to treatment, including </a:t>
            </a:r>
            <a:r>
              <a:rPr lang="en-US" b="0" i="0" err="1">
                <a:solidFill>
                  <a:srgbClr val="333333"/>
                </a:solidFill>
                <a:effectLst/>
                <a:latin typeface="SansOri"/>
              </a:rPr>
              <a:t>behavioural</a:t>
            </a:r>
            <a:r>
              <a:rPr lang="en-US" b="0" i="0">
                <a:solidFill>
                  <a:srgbClr val="333333"/>
                </a:solidFill>
                <a:effectLst/>
                <a:latin typeface="SansOri"/>
              </a:rPr>
              <a:t> change and the treatment of obesity-related disease.</a:t>
            </a:r>
          </a:p>
          <a:p>
            <a:pPr marL="628650" lvl="1" indent="-171450">
              <a:buFont typeface="Arial" panose="020B0604020202020204" pitchFamily="34" charset="0"/>
              <a:buChar char="•"/>
            </a:pPr>
            <a:r>
              <a:rPr lang="en-US" b="0" i="0">
                <a:solidFill>
                  <a:srgbClr val="333333"/>
                </a:solidFill>
                <a:effectLst/>
                <a:latin typeface="SansOri"/>
              </a:rPr>
              <a:t>Dr Brendan Egan is Associate Professor of Sport and Exercise Physiology at Dublin City University in Ireland. His research focuses on the synergy between nutrition and exercise interventions on both physical and cognitive performance across the life course, ranging from athletes to older adults.</a:t>
            </a:r>
          </a:p>
          <a:p>
            <a:pPr marL="171450" lvl="0" indent="-171450">
              <a:buFont typeface="Arial" panose="020B0604020202020204" pitchFamily="34" charset="0"/>
              <a:buChar char="•"/>
            </a:pPr>
            <a:r>
              <a:rPr lang="en-GB" sz="1200"/>
              <a:t>These members work closely with us in the internal Nutrition Council and we meet in person at least twice a year. </a:t>
            </a:r>
          </a:p>
        </p:txBody>
      </p:sp>
      <p:sp>
        <p:nvSpPr>
          <p:cNvPr id="4" name="Slide Number Placeholder 3"/>
          <p:cNvSpPr>
            <a:spLocks noGrp="1"/>
          </p:cNvSpPr>
          <p:nvPr>
            <p:ph type="sldNum" sz="quarter" idx="5"/>
          </p:nvPr>
        </p:nvSpPr>
        <p:spPr/>
        <p:txBody>
          <a:bodyPr/>
          <a:lstStyle/>
          <a:p>
            <a:fld id="{8A4A6133-5E02-4CB3-8CD2-79D67A7D8CF8}" type="slidenum">
              <a:rPr lang="en-US" smtClean="0"/>
              <a:t>28</a:t>
            </a:fld>
            <a:endParaRPr lang="en-US"/>
          </a:p>
        </p:txBody>
      </p:sp>
    </p:spTree>
    <p:extLst>
      <p:ext uri="{BB962C8B-B14F-4D97-AF65-F5344CB8AC3E}">
        <p14:creationId xmlns:p14="http://schemas.microsoft.com/office/powerpoint/2010/main" val="352432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GB" baseline="0" noProof="0"/>
              <a:t>So, we can’t have a presentation without looking at some of our great Wellosophy products rights? </a:t>
            </a:r>
          </a:p>
          <a:p>
            <a:endParaRPr lang="en-GB"/>
          </a:p>
        </p:txBody>
      </p:sp>
      <p:sp>
        <p:nvSpPr>
          <p:cNvPr id="4" name="Slide Number Placeholder 3"/>
          <p:cNvSpPr>
            <a:spLocks noGrp="1"/>
          </p:cNvSpPr>
          <p:nvPr>
            <p:ph type="sldNum" sz="quarter" idx="5"/>
          </p:nvPr>
        </p:nvSpPr>
        <p:spPr/>
        <p:txBody>
          <a:bodyPr/>
          <a:lstStyle/>
          <a:p>
            <a:fld id="{8A4A6133-5E02-4CB3-8CD2-79D67A7D8CF8}" type="slidenum">
              <a:rPr lang="en-US" smtClean="0"/>
              <a:t>29</a:t>
            </a:fld>
            <a:endParaRPr lang="en-US"/>
          </a:p>
        </p:txBody>
      </p:sp>
    </p:spTree>
    <p:extLst>
      <p:ext uri="{BB962C8B-B14F-4D97-AF65-F5344CB8AC3E}">
        <p14:creationId xmlns:p14="http://schemas.microsoft.com/office/powerpoint/2010/main" val="259915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GB" baseline="0" noProof="0" dirty="0"/>
              <a:t>I want to start by showing you the product development process. </a:t>
            </a:r>
          </a:p>
          <a:p>
            <a:pPr marL="171450" indent="-171450">
              <a:buFont typeface="Arial" panose="020B0604020202020204" pitchFamily="34" charset="0"/>
              <a:buChar char="•"/>
            </a:pPr>
            <a:r>
              <a:rPr lang="en-GB" baseline="0" noProof="0"/>
              <a:t>There is quite a team effort behind the development of our nutritional products.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err="1"/>
              <a:t>We</a:t>
            </a:r>
            <a:r>
              <a:rPr lang="sv-SE" baseline="0"/>
              <a:t> do all </a:t>
            </a:r>
            <a:r>
              <a:rPr lang="sv-SE" baseline="0" err="1"/>
              <a:t>of</a:t>
            </a:r>
            <a:r>
              <a:rPr lang="sv-SE" baseline="0"/>
              <a:t> </a:t>
            </a:r>
            <a:r>
              <a:rPr lang="sv-SE" baseline="0" err="1"/>
              <a:t>these</a:t>
            </a:r>
            <a:r>
              <a:rPr lang="sv-SE" baseline="0"/>
              <a:t> steps to make sure </a:t>
            </a:r>
            <a:r>
              <a:rPr lang="sv-SE" baseline="0" err="1"/>
              <a:t>that</a:t>
            </a:r>
            <a:r>
              <a:rPr lang="sv-SE" baseline="0"/>
              <a:t> </a:t>
            </a:r>
            <a:r>
              <a:rPr lang="sv-SE" baseline="0" err="1"/>
              <a:t>we</a:t>
            </a:r>
            <a:r>
              <a:rPr lang="sv-SE" baseline="0"/>
              <a:t> </a:t>
            </a:r>
            <a:r>
              <a:rPr lang="sv-SE" baseline="0" err="1"/>
              <a:t>have</a:t>
            </a:r>
            <a:r>
              <a:rPr lang="sv-SE" baseline="0"/>
              <a:t> a </a:t>
            </a:r>
            <a:r>
              <a:rPr lang="sv-SE" baseline="0" err="1"/>
              <a:t>functional</a:t>
            </a:r>
            <a:r>
              <a:rPr lang="sv-SE" baseline="0"/>
              <a:t> and </a:t>
            </a:r>
            <a:r>
              <a:rPr lang="sv-SE" baseline="0" err="1"/>
              <a:t>performing</a:t>
            </a:r>
            <a:r>
              <a:rPr lang="sv-SE" baseline="0"/>
              <a:t> </a:t>
            </a:r>
            <a:r>
              <a:rPr lang="sv-SE" baseline="0" err="1"/>
              <a:t>product</a:t>
            </a:r>
            <a:r>
              <a:rPr lang="sv-SE" baseline="0"/>
              <a:t>.</a:t>
            </a:r>
          </a:p>
          <a:p>
            <a:pPr marL="171450" indent="-171450">
              <a:buFont typeface="Arial" panose="020B0604020202020204" pitchFamily="34" charset="0"/>
              <a:buChar char="•"/>
            </a:pPr>
            <a:r>
              <a:rPr lang="en-GB" baseline="0" noProof="0"/>
              <a:t>It starts with an ideation stage, </a:t>
            </a:r>
            <a:r>
              <a:rPr lang="en-GB" baseline="0" noProof="0" dirty="0"/>
              <a:t>followed</a:t>
            </a:r>
            <a:r>
              <a:rPr lang="en-GB" baseline="0" noProof="0"/>
              <a:t> by a concept brief from marketing to R&amp;D. Oftentimes there is co-creation between marketing and R&amp;D, especially when it comes to innovation projects.</a:t>
            </a:r>
          </a:p>
          <a:p>
            <a:pPr marL="171450" indent="-171450">
              <a:buFont typeface="Arial" panose="020B0604020202020204" pitchFamily="34" charset="0"/>
              <a:buChar char="•"/>
            </a:pPr>
            <a:r>
              <a:rPr lang="en-GB" baseline="0" noProof="0"/>
              <a:t>We make sure to find the best suitable partners to support our product development. </a:t>
            </a:r>
          </a:p>
          <a:p>
            <a:pPr marL="171450" indent="-171450">
              <a:buFont typeface="Arial" panose="020B0604020202020204" pitchFamily="34" charset="0"/>
              <a:buChar char="•"/>
            </a:pPr>
            <a:r>
              <a:rPr lang="en-GB" baseline="0" noProof="0"/>
              <a:t>The ingredient selection is also a very high priority to us as we want to ensure good quality ingredients and products.</a:t>
            </a:r>
          </a:p>
          <a:p>
            <a:pPr marL="171450" indent="-171450">
              <a:buFont typeface="Arial" panose="020B0604020202020204" pitchFamily="34" charset="0"/>
              <a:buChar char="•"/>
            </a:pPr>
            <a:r>
              <a:rPr lang="en-GB" baseline="0" noProof="0"/>
              <a:t>We don’t just develop everything as per our own preferences, we also make sure to align concept, flavour, texture and other features with you Brand Partners.</a:t>
            </a:r>
          </a:p>
          <a:p>
            <a:pPr marL="171450" indent="-171450">
              <a:buFont typeface="Arial" panose="020B0604020202020204" pitchFamily="34" charset="0"/>
              <a:buChar char="•"/>
            </a:pPr>
            <a:r>
              <a:rPr lang="en-GB" baseline="0" noProof="0"/>
              <a:t>Building understandable communication and trainings on our products is important, so that we have a successful product launch!</a:t>
            </a:r>
          </a:p>
          <a:p>
            <a:pPr marL="171450" indent="-171450">
              <a:buFont typeface="Arial" panose="020B0604020202020204" pitchFamily="34" charset="0"/>
              <a:buChar char="•"/>
            </a:pPr>
            <a:r>
              <a:rPr lang="en-US" b="1" baseline="0" noProof="0"/>
              <a:t>[CLICK] </a:t>
            </a:r>
            <a:r>
              <a:rPr lang="en-US" baseline="0" noProof="0"/>
              <a:t>This entire process from start to finish can take up to 24 months.</a:t>
            </a:r>
          </a:p>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3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SCRIPT:</a:t>
            </a:r>
          </a:p>
          <a:p>
            <a:pPr marL="171450" indent="-171450">
              <a:buFont typeface="Arial" panose="020B0604020202020204" pitchFamily="34" charset="0"/>
              <a:buChar char="•"/>
            </a:pPr>
            <a:r>
              <a:rPr lang="sv-SE" dirty="0" err="1"/>
              <a:t>Let</a:t>
            </a:r>
            <a:r>
              <a:rPr lang="sv-SE"/>
              <a:t> </a:t>
            </a:r>
            <a:r>
              <a:rPr lang="sv-SE" dirty="0" err="1"/>
              <a:t>me</a:t>
            </a:r>
            <a:r>
              <a:rPr lang="sv-SE"/>
              <a:t> </a:t>
            </a:r>
            <a:r>
              <a:rPr lang="sv-SE" dirty="0" err="1"/>
              <a:t>tell</a:t>
            </a:r>
            <a:r>
              <a:rPr lang="sv-SE"/>
              <a:t> </a:t>
            </a:r>
            <a:r>
              <a:rPr lang="sv-SE" dirty="0" err="1"/>
              <a:t>you</a:t>
            </a:r>
            <a:r>
              <a:rPr lang="sv-SE"/>
              <a:t> a story, a story </a:t>
            </a:r>
            <a:r>
              <a:rPr lang="sv-SE" dirty="0" err="1"/>
              <a:t>about</a:t>
            </a:r>
            <a:r>
              <a:rPr lang="sv-SE"/>
              <a:t> </a:t>
            </a:r>
            <a:r>
              <a:rPr lang="sv-SE" dirty="0" err="1"/>
              <a:t>how</a:t>
            </a:r>
            <a:r>
              <a:rPr lang="sv-SE"/>
              <a:t> Wellness and </a:t>
            </a:r>
            <a:r>
              <a:rPr lang="sv-SE" dirty="0" err="1"/>
              <a:t>wellbeing</a:t>
            </a:r>
            <a:r>
              <a:rPr lang="sv-SE"/>
              <a:t> </a:t>
            </a:r>
            <a:r>
              <a:rPr lang="sv-SE" dirty="0" err="1"/>
              <a:t>always</a:t>
            </a:r>
            <a:r>
              <a:rPr lang="sv-SE"/>
              <a:t> </a:t>
            </a:r>
            <a:r>
              <a:rPr lang="sv-SE" dirty="0" err="1"/>
              <a:t>have</a:t>
            </a:r>
            <a:r>
              <a:rPr lang="sv-SE"/>
              <a:t> </a:t>
            </a:r>
            <a:r>
              <a:rPr lang="sv-SE" dirty="0" err="1"/>
              <a:t>been</a:t>
            </a:r>
            <a:r>
              <a:rPr lang="sv-SE"/>
              <a:t> a </a:t>
            </a:r>
            <a:r>
              <a:rPr lang="sv-SE" dirty="0" err="1"/>
              <a:t>big</a:t>
            </a:r>
            <a:r>
              <a:rPr lang="sv-SE"/>
              <a:t> part </a:t>
            </a:r>
            <a:r>
              <a:rPr lang="sv-SE" dirty="0" err="1"/>
              <a:t>of</a:t>
            </a:r>
            <a:r>
              <a:rPr lang="sv-SE"/>
              <a:t> Oriflame.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C13AB-88D1-4681-86CF-2C33E88D6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4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GB"/>
              <a:t>One nutritional product that we worked especially hard in developing, is the Meal Replacement for Weight Control.</a:t>
            </a:r>
          </a:p>
          <a:p>
            <a:pPr marL="171450" indent="-171450">
              <a:buFont typeface="Arial" panose="020B0604020202020204" pitchFamily="34" charset="0"/>
              <a:buChar char="•"/>
            </a:pPr>
            <a:r>
              <a:rPr lang="en-GB"/>
              <a:t>It was a great effort from the whole team in marketing, R&amp;D, formulations and REG, and we are super proud of the results, and hope you are too!</a:t>
            </a:r>
          </a:p>
          <a:p>
            <a:pPr marL="171450" indent="-171450">
              <a:buFont typeface="Arial" panose="020B0604020202020204" pitchFamily="34" charset="0"/>
              <a:buChar char="•"/>
            </a:pPr>
            <a:r>
              <a:rPr lang="en-GB"/>
              <a:t>So why develop a meal replacement product? Well, the next slide will give you a pretty clear picture of the problem that we are facing across the globe.</a:t>
            </a:r>
          </a:p>
        </p:txBody>
      </p:sp>
      <p:sp>
        <p:nvSpPr>
          <p:cNvPr id="4" name="Slide Number Placeholder 3"/>
          <p:cNvSpPr>
            <a:spLocks noGrp="1"/>
          </p:cNvSpPr>
          <p:nvPr>
            <p:ph type="sldNum" sz="quarter" idx="5"/>
          </p:nvPr>
        </p:nvSpPr>
        <p:spPr/>
        <p:txBody>
          <a:bodyPr/>
          <a:lstStyle/>
          <a:p>
            <a:fld id="{8A4A6133-5E02-4CB3-8CD2-79D67A7D8CF8}" type="slidenum">
              <a:rPr lang="en-US" smtClean="0"/>
              <a:t>31</a:t>
            </a:fld>
            <a:endParaRPr lang="en-US"/>
          </a:p>
        </p:txBody>
      </p:sp>
    </p:spTree>
    <p:extLst>
      <p:ext uri="{BB962C8B-B14F-4D97-AF65-F5344CB8AC3E}">
        <p14:creationId xmlns:p14="http://schemas.microsoft.com/office/powerpoint/2010/main" val="3324229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a:t>
            </a:r>
          </a:p>
          <a:p>
            <a:pPr marL="171450" indent="-171450">
              <a:buFont typeface="Arial" panose="020B0604020202020204" pitchFamily="34" charset="0"/>
              <a:buChar char="•"/>
            </a:pPr>
            <a:r>
              <a:rPr lang="en-GB" dirty="0"/>
              <a:t>The biggest threat to public health is the global epidemic of overweight and obesity.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Globally, about </a:t>
            </a:r>
            <a:r>
              <a:rPr lang="en-US" dirty="0"/>
              <a:t>4 out of 10 adults are overweight or obese.</a:t>
            </a:r>
            <a:r>
              <a:rPr lang="en-US" baseline="30000" dirty="0"/>
              <a:t>1 </a:t>
            </a:r>
            <a:r>
              <a:rPr lang="en-US" dirty="0"/>
              <a:t>Of which 13% are classified as obese. </a:t>
            </a:r>
            <a:r>
              <a:rPr lang="en-US" baseline="0" dirty="0"/>
              <a:t>And the number keeps increasing.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Unfortunately, i</a:t>
            </a:r>
            <a:r>
              <a:rPr lang="en-US" sz="1200" b="0" i="0" kern="1200" dirty="0">
                <a:solidFill>
                  <a:schemeClr val="tx1"/>
                </a:solidFill>
                <a:effectLst/>
                <a:latin typeface="+mn-lt"/>
                <a:ea typeface="+mn-ea"/>
                <a:cs typeface="+mn-cs"/>
              </a:rPr>
              <a:t>t’s not only adults that are affected. About 40 million children under the age of 5 are overweight or obese</a:t>
            </a:r>
            <a:r>
              <a:rPr lang="en-GB"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b="1" dirty="0"/>
              <a:t>[CKLICK] </a:t>
            </a:r>
            <a:r>
              <a:rPr lang="en-US" b="0" dirty="0"/>
              <a:t>W</a:t>
            </a:r>
            <a:r>
              <a:rPr lang="en-US" dirty="0"/>
              <a:t>hat about the share of adults who are overweight or obese in Latin America?</a:t>
            </a:r>
          </a:p>
          <a:p>
            <a:pPr marL="171450" indent="-171450">
              <a:buFont typeface="Arial" panose="020B0604020202020204" pitchFamily="34" charset="0"/>
              <a:buChar char="•"/>
            </a:pPr>
            <a:r>
              <a:rPr lang="en-US" dirty="0"/>
              <a:t>If taking an average across the LATAM markets, 60% of adults are overweight or obese, and 24% are obese. </a:t>
            </a:r>
          </a:p>
          <a:p>
            <a:pPr marL="171450" indent="-171450">
              <a:buFont typeface="Arial" panose="020B0604020202020204" pitchFamily="34" charset="0"/>
              <a:buChar char="•"/>
            </a:pPr>
            <a:r>
              <a:rPr lang="en-US" dirty="0"/>
              <a:t>This is actually much worse than the global average, and we need to work together to change the projection.</a:t>
            </a:r>
          </a:p>
          <a:p>
            <a:pPr marL="171450" indent="-171450">
              <a:buFont typeface="Arial" panose="020B0604020202020204" pitchFamily="34" charset="0"/>
              <a:buChar char="•"/>
            </a:pPr>
            <a:r>
              <a:rPr lang="en-US" b="1" i="0" dirty="0">
                <a:solidFill>
                  <a:srgbClr val="FFFFFF"/>
                </a:solidFill>
                <a:effectLst/>
                <a:latin typeface="Noto Sans" panose="020B0502040504020204" pitchFamily="34" charset="0"/>
              </a:rPr>
              <a:t>[CLICK] </a:t>
            </a:r>
            <a:r>
              <a:rPr lang="en-US" b="0" i="0" dirty="0">
                <a:solidFill>
                  <a:srgbClr val="FFFFFF"/>
                </a:solidFill>
                <a:effectLst/>
                <a:latin typeface="Noto Sans" panose="020B0502040504020204" pitchFamily="34" charset="0"/>
              </a:rPr>
              <a:t>Obesity is a </a:t>
            </a:r>
            <a:r>
              <a:rPr lang="en-US" b="0" i="0" u="none" strike="noStrike" dirty="0">
                <a:solidFill>
                  <a:srgbClr val="5B5B5B"/>
                </a:solidFill>
                <a:effectLst/>
                <a:latin typeface="Lato" panose="020F0502020204030203" pitchFamily="34" charset="0"/>
              </a:rPr>
              <a:t>risk factor </a:t>
            </a:r>
            <a:r>
              <a:rPr lang="en-US" b="0" i="0" dirty="0">
                <a:solidFill>
                  <a:srgbClr val="5B5B5B"/>
                </a:solidFill>
                <a:effectLst/>
                <a:latin typeface="Lato" panose="020F0502020204030203" pitchFamily="34" charset="0"/>
              </a:rPr>
              <a:t>for different diseases, like cardiovascular disease and cancer, and is</a:t>
            </a:r>
            <a:r>
              <a:rPr lang="en-US" b="0" i="0" dirty="0">
                <a:solidFill>
                  <a:srgbClr val="FFFFFF"/>
                </a:solidFill>
                <a:effectLst/>
                <a:latin typeface="Noto Sans" panose="020B0502040504020204" pitchFamily="34" charset="0"/>
              </a:rPr>
              <a:t> responsible for almost 5 million premature deaths each year</a:t>
            </a:r>
            <a:r>
              <a:rPr lang="en-GB" sz="1200" b="0" i="0" kern="1200" dirty="0">
                <a:solidFill>
                  <a:schemeClr val="tx1"/>
                </a:solidFill>
                <a:effectLst/>
                <a:latin typeface="+mn-lt"/>
                <a:ea typeface="+mn-ea"/>
                <a:cs typeface="+mn-cs"/>
              </a:rPr>
              <a:t>.</a:t>
            </a:r>
          </a:p>
          <a:p>
            <a:pPr marL="171450" indent="-171450">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The risk of these diseases increases even when a person is only slightly overweight and grows more serious with every excess kilo. </a:t>
            </a:r>
          </a:p>
          <a:p>
            <a:pPr marL="171450" indent="-171450">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The good news is that overweight and obesity are largely preventable. </a:t>
            </a:r>
          </a:p>
          <a:p>
            <a:pPr marL="171450" indent="-171450">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The key to success is to find a balance between calories consumed and calories used.</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Reference:</a:t>
            </a:r>
          </a:p>
          <a:p>
            <a:pPr marL="228600" indent="-228600">
              <a:buFont typeface="+mj-lt"/>
              <a:buAutoNum type="arabicPeriod"/>
            </a:pPr>
            <a:r>
              <a:rPr lang="en-US" dirty="0"/>
              <a:t>WHO (2018) – Fact sheet – Obesity and overweight. Updated February 2018. Online: https://www.who.int/en/news-room/fact-sheets/detail/obesity-and-overweight</a:t>
            </a:r>
          </a:p>
          <a:p>
            <a:pPr marL="228600" indent="-228600">
              <a:buFont typeface="+mj-lt"/>
              <a:buAutoNum type="arabicPeriod"/>
            </a:pPr>
            <a:r>
              <a:rPr lang="en-US" dirty="0"/>
              <a:t>Ritchie H &amp; </a:t>
            </a:r>
            <a:r>
              <a:rPr lang="en-US" dirty="0" err="1"/>
              <a:t>Roser</a:t>
            </a:r>
            <a:r>
              <a:rPr lang="en-US" dirty="0"/>
              <a:t> M (2017) - “Obesity” Published online at OurWorldInData.org. Retrieved from: 'https://ourworldindata.org/obesity' [Online Resource]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86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driver of overweight and obesity is being in an energy surplus, either by consuming more calories than needed or by not expending enough calories.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There is no food nor macronutrient that is innate fattening nor innate slimming; it is the total calories consumed and expended that decides your body weight</a:t>
            </a:r>
            <a:r>
              <a:rPr lang="en-GB" sz="1200" b="0" kern="1200" baseline="300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a:t>
            </a:r>
            <a:r>
              <a:rPr lang="en-GB" dirty="0"/>
              <a:t>If you’re not in a calorie deficit, you will not lose weight – as simple as that.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 general, to lose 0.5 kg of fat per week you need to consume a deficit of 500 kcal per day (0.5 kg of fat contains approx. 3500 kcal).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 in a world where we have access to food around the clock, it can be hard to monitor the calorie intake.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[CLICK] </a:t>
            </a:r>
            <a:r>
              <a:rPr lang="en-US" sz="1200" b="0" kern="1200" dirty="0">
                <a:solidFill>
                  <a:schemeClr val="tx1"/>
                </a:solidFill>
                <a:effectLst/>
                <a:latin typeface="+mn-lt"/>
                <a:ea typeface="+mn-ea"/>
                <a:cs typeface="+mn-cs"/>
              </a:rPr>
              <a:t>Usually, main meals such as breakfast</a:t>
            </a:r>
            <a:r>
              <a:rPr lang="en-US" sz="1200" kern="1200" dirty="0">
                <a:solidFill>
                  <a:schemeClr val="tx1"/>
                </a:solidFill>
                <a:effectLst/>
                <a:latin typeface="+mn-lt"/>
                <a:ea typeface="+mn-ea"/>
                <a:cs typeface="+mn-cs"/>
              </a:rPr>
              <a:t>, lunch, or dinner, contain approximately 500 calories.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Certain types of meals can contain even more. A pizza for instance, can contain more than 1000 calories.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can be tempting to skip an entire meal but then you risk not getting important nutrients for your wellbeing.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Instead, a simple way to control your calorie intake, without counting calories, is to use a nutritious meal replacement. Meal replacements are designed to provide about half the calories of a regular main meal.</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So, if you replace two main meals a day with a meal replacement you will cut around 500 kcal from your diet without risk cutting out healthy nutrients.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Which would result in about half a kilo of weight lost per week. Isn’t that great!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b="1" dirty="0"/>
              <a:t>Reference: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kern="1200" dirty="0" err="1">
                <a:solidFill>
                  <a:schemeClr val="tx1"/>
                </a:solidFill>
                <a:effectLst/>
                <a:latin typeface="+mn-lt"/>
                <a:ea typeface="+mn-ea"/>
                <a:cs typeface="+mn-cs"/>
              </a:rPr>
              <a:t>Jakicic</a:t>
            </a:r>
            <a:r>
              <a:rPr lang="en-GB" sz="1200" b="0" i="0" kern="1200" dirty="0">
                <a:solidFill>
                  <a:schemeClr val="tx1"/>
                </a:solidFill>
                <a:effectLst/>
                <a:latin typeface="+mn-lt"/>
                <a:ea typeface="+mn-ea"/>
                <a:cs typeface="+mn-cs"/>
              </a:rPr>
              <a:t> JM, Clark K, Coleman E, et al; American College of Sports Medicine. American College of Sports Medicine position stand. Appropriate intervention strategies for weight loss and prevention of weight regain for adults. </a:t>
            </a:r>
            <a:r>
              <a:rPr lang="en-GB" sz="1200" b="0" i="1" kern="1200" dirty="0">
                <a:solidFill>
                  <a:schemeClr val="tx1"/>
                </a:solidFill>
                <a:effectLst/>
                <a:latin typeface="+mn-lt"/>
                <a:ea typeface="+mn-ea"/>
                <a:cs typeface="+mn-cs"/>
              </a:rPr>
              <a:t>Med Sci Sports </a:t>
            </a:r>
            <a:r>
              <a:rPr lang="en-GB" sz="1200" b="0" i="1" kern="1200" dirty="0" err="1">
                <a:solidFill>
                  <a:schemeClr val="tx1"/>
                </a:solidFill>
                <a:effectLst/>
                <a:latin typeface="+mn-lt"/>
                <a:ea typeface="+mn-ea"/>
                <a:cs typeface="+mn-cs"/>
              </a:rPr>
              <a:t>Exerc</a:t>
            </a:r>
            <a:r>
              <a:rPr lang="en-GB" sz="1200" b="0" i="0" kern="1200" dirty="0">
                <a:solidFill>
                  <a:schemeClr val="tx1"/>
                </a:solidFill>
                <a:effectLst/>
                <a:latin typeface="+mn-lt"/>
                <a:ea typeface="+mn-ea"/>
                <a:cs typeface="+mn-cs"/>
              </a:rPr>
              <a:t>. 2001 Dec;33(12):2145-56</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001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Why are meal replacements effective for weight control?</a:t>
            </a:r>
            <a:r>
              <a:rPr lang="en-US" b="0" baseline="30000"/>
              <a:t>1, 2, 3</a:t>
            </a:r>
          </a:p>
          <a:p>
            <a:pPr marL="171450" indent="-171450">
              <a:buFont typeface="Arial" panose="020B0604020202020204" pitchFamily="34" charset="0"/>
              <a:buChar char="•"/>
            </a:pPr>
            <a:r>
              <a:rPr lang="en-US" sz="1200" b="0" kern="1200">
                <a:solidFill>
                  <a:schemeClr val="tx1"/>
                </a:solidFill>
                <a:effectLst/>
                <a:latin typeface="+mn-lt"/>
                <a:ea typeface="+mn-ea"/>
                <a:cs typeface="+mn-cs"/>
              </a:rPr>
              <a:t>Let’s find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[CLICK] </a:t>
            </a:r>
            <a:r>
              <a:rPr lang="en-US" b="0"/>
              <a:t>Backed by science. The use of Meal Replacements are proven by science to help you lose weight and keep the weight off.</a:t>
            </a:r>
          </a:p>
          <a:p>
            <a:pPr marL="171450" indent="-171450">
              <a:buFont typeface="Arial" panose="020B0604020202020204" pitchFamily="34" charset="0"/>
              <a:buChar char="•"/>
            </a:pPr>
            <a:r>
              <a:rPr lang="en-US" sz="1200" b="1" kern="1200">
                <a:solidFill>
                  <a:schemeClr val="tx1"/>
                </a:solidFill>
                <a:effectLst/>
                <a:latin typeface="+mn-lt"/>
                <a:ea typeface="+mn-ea"/>
                <a:cs typeface="+mn-cs"/>
              </a:rPr>
              <a:t>[CLICK] </a:t>
            </a:r>
            <a:r>
              <a:rPr lang="en-US" b="0"/>
              <a:t>Easy to prepare, convenient, time saving​</a:t>
            </a:r>
          </a:p>
          <a:p>
            <a:pPr marL="628650" lvl="1" indent="-171450">
              <a:buFont typeface="Arial" panose="020B0604020202020204" pitchFamily="34" charset="0"/>
              <a:buChar char="•"/>
            </a:pPr>
            <a:r>
              <a:rPr lang="en-US" b="0"/>
              <a:t>A barrier to losing weight is lack of time to prepare healthy meals.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effectLst/>
                <a:latin typeface="+mn-lt"/>
                <a:ea typeface="+mn-ea"/>
                <a:cs typeface="+mn-cs"/>
              </a:rPr>
              <a:t>[CLICK] </a:t>
            </a:r>
            <a:r>
              <a:rPr lang="en-US" b="0"/>
              <a:t>Simple portion control​</a:t>
            </a:r>
            <a:endParaRPr lang="en-US" b="0" dirty="0"/>
          </a:p>
          <a:p>
            <a:pPr marL="171450" indent="-171450">
              <a:buFont typeface="Arial" panose="020B0604020202020204" pitchFamily="34" charset="0"/>
              <a:buChar char="•"/>
            </a:pPr>
            <a:r>
              <a:rPr lang="en-US" sz="1200" b="1" kern="1200">
                <a:solidFill>
                  <a:schemeClr val="tx1"/>
                </a:solidFill>
                <a:effectLst/>
                <a:latin typeface="+mn-lt"/>
                <a:ea typeface="+mn-ea"/>
                <a:cs typeface="+mn-cs"/>
              </a:rPr>
              <a:t>[CLICK] </a:t>
            </a:r>
            <a:r>
              <a:rPr lang="en-US" b="0"/>
              <a:t>Nutritious​</a:t>
            </a:r>
          </a:p>
          <a:p>
            <a:pPr marL="628650" lvl="1" indent="-171450">
              <a:buFont typeface="Arial" panose="020B0604020202020204" pitchFamily="34" charset="0"/>
              <a:buChar char="•"/>
            </a:pPr>
            <a:r>
              <a:rPr lang="en-US" b="0"/>
              <a:t>If not planned well, a calorie-restricted diet can result in a lower intake of important nutrients such as protein, dietary </a:t>
            </a:r>
            <a:r>
              <a:rPr lang="en-US" b="0" err="1"/>
              <a:t>fibre</a:t>
            </a:r>
            <a:r>
              <a:rPr lang="en-US" b="0"/>
              <a:t>, healthy fats, vitamins and minerals. Meal replacements are nutritious and ensure adequate amounts of important nutrients, while still low in calories.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[CLICK] </a:t>
            </a:r>
            <a:r>
              <a:rPr lang="en-US" b="0" dirty="0"/>
              <a:t>Filling</a:t>
            </a:r>
          </a:p>
          <a:p>
            <a:pPr marL="628650" lvl="1" indent="-171450">
              <a:buFont typeface="Arial" panose="020B0604020202020204" pitchFamily="34" charset="0"/>
              <a:buChar char="•"/>
            </a:pPr>
            <a:r>
              <a:rPr lang="en-US" b="0" dirty="0"/>
              <a:t>Meal replacement formulations that are high in protein and dietary </a:t>
            </a:r>
            <a:r>
              <a:rPr lang="en-US" b="0" dirty="0" err="1"/>
              <a:t>fibre</a:t>
            </a:r>
            <a:r>
              <a:rPr lang="en-US" b="0" dirty="0"/>
              <a:t> can help to fill you up​.</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[CLICK] </a:t>
            </a:r>
            <a:r>
              <a:rPr lang="en-US" b="0" dirty="0"/>
              <a:t>Easy and accurate way to track calories throughout the day​</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[CLICK] </a:t>
            </a:r>
            <a:r>
              <a:rPr lang="en-US" b="0" dirty="0"/>
              <a:t>Regular and structured eating pattern​</a:t>
            </a:r>
          </a:p>
          <a:p>
            <a:pPr marL="628650" lvl="1" indent="-171450">
              <a:buFont typeface="Arial" panose="020B0604020202020204" pitchFamily="34" charset="0"/>
              <a:buChar char="•"/>
            </a:pPr>
            <a:r>
              <a:rPr lang="en-US" b="0" dirty="0"/>
              <a:t>Eating regularly helps regulate energy and hunger levels​.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[CLICK] </a:t>
            </a:r>
            <a:r>
              <a:rPr lang="en-US" b="0"/>
              <a:t>Increased diet adherence​</a:t>
            </a:r>
          </a:p>
          <a:p>
            <a:pPr marL="628650" lvl="1" indent="-171450">
              <a:buFont typeface="Arial" panose="020B0604020202020204" pitchFamily="34" charset="0"/>
              <a:buChar char="•"/>
            </a:pPr>
            <a:r>
              <a:rPr lang="en-US" b="0"/>
              <a:t>As it is easier to plan meals, it is easier to stick to a meal replacement plan long-term</a:t>
            </a:r>
            <a:r>
              <a:rPr lang="en-US" b="0" dirty="0"/>
              <a:t>, which is really the key </a:t>
            </a:r>
            <a:r>
              <a:rPr lang="en-US" b="0"/>
              <a:t>to </a:t>
            </a:r>
            <a:r>
              <a:rPr lang="en-US" b="0" dirty="0"/>
              <a:t>success</a:t>
            </a:r>
            <a:r>
              <a:rPr lang="en-US" b="0"/>
              <a:t>.</a:t>
            </a:r>
          </a:p>
          <a:p>
            <a:endParaRPr lang="en-US" b="1"/>
          </a:p>
          <a:p>
            <a:r>
              <a:rPr lang="en-US" b="1"/>
              <a:t>References:</a:t>
            </a:r>
          </a:p>
          <a:p>
            <a:pPr marL="228600" indent="-228600">
              <a:buFont typeface="+mj-lt"/>
              <a:buAutoNum type="arabicPeriod"/>
            </a:pPr>
            <a:r>
              <a:rPr lang="en-IE" sz="1200" b="0" i="0" u="none" strike="noStrike" kern="1200">
                <a:solidFill>
                  <a:schemeClr val="tx1"/>
                </a:solidFill>
                <a:effectLst/>
                <a:latin typeface="+mn-lt"/>
                <a:ea typeface="+mn-ea"/>
                <a:cs typeface="+mn-cs"/>
              </a:rPr>
              <a:t>Astbury NM, </a:t>
            </a:r>
            <a:r>
              <a:rPr lang="en-IE" sz="1200" b="0" i="0" u="none" strike="noStrike" kern="1200" err="1">
                <a:solidFill>
                  <a:schemeClr val="tx1"/>
                </a:solidFill>
                <a:effectLst/>
                <a:latin typeface="+mn-lt"/>
                <a:ea typeface="+mn-ea"/>
                <a:cs typeface="+mn-cs"/>
              </a:rPr>
              <a:t>Piernas</a:t>
            </a:r>
            <a:r>
              <a:rPr lang="en-IE" sz="1200" b="0" i="0" u="none" strike="noStrike" kern="1200">
                <a:solidFill>
                  <a:schemeClr val="tx1"/>
                </a:solidFill>
                <a:effectLst/>
                <a:latin typeface="+mn-lt"/>
                <a:ea typeface="+mn-ea"/>
                <a:cs typeface="+mn-cs"/>
              </a:rPr>
              <a:t> C, Hartmann‐ Boyce J, </a:t>
            </a:r>
            <a:r>
              <a:rPr lang="en-IE" sz="1200" b="0" i="0" u="none" strike="noStrike" kern="1200" err="1">
                <a:solidFill>
                  <a:schemeClr val="tx1"/>
                </a:solidFill>
                <a:effectLst/>
                <a:latin typeface="+mn-lt"/>
                <a:ea typeface="+mn-ea"/>
                <a:cs typeface="+mn-cs"/>
              </a:rPr>
              <a:t>Lapworth</a:t>
            </a:r>
            <a:r>
              <a:rPr lang="en-IE" sz="1200" b="0" i="0" u="none" strike="noStrike" kern="1200">
                <a:solidFill>
                  <a:schemeClr val="tx1"/>
                </a:solidFill>
                <a:effectLst/>
                <a:latin typeface="+mn-lt"/>
                <a:ea typeface="+mn-ea"/>
                <a:cs typeface="+mn-cs"/>
              </a:rPr>
              <a:t> S, Aveyard P, </a:t>
            </a:r>
            <a:r>
              <a:rPr lang="en-IE" sz="1200" b="0" i="0" u="none" strike="noStrike" kern="1200" err="1">
                <a:solidFill>
                  <a:schemeClr val="tx1"/>
                </a:solidFill>
                <a:effectLst/>
                <a:latin typeface="+mn-lt"/>
                <a:ea typeface="+mn-ea"/>
                <a:cs typeface="+mn-cs"/>
              </a:rPr>
              <a:t>Jebb</a:t>
            </a:r>
            <a:r>
              <a:rPr lang="en-IE" sz="1200" b="0" i="0" u="none" strike="noStrike" kern="1200">
                <a:solidFill>
                  <a:schemeClr val="tx1"/>
                </a:solidFill>
                <a:effectLst/>
                <a:latin typeface="+mn-lt"/>
                <a:ea typeface="+mn-ea"/>
                <a:cs typeface="+mn-cs"/>
              </a:rPr>
              <a:t> SA. A systematic review and meta‐analysis of the effectiveness of meal replacements for weight loss. </a:t>
            </a:r>
            <a:r>
              <a:rPr lang="en-IE" sz="1200" b="0" i="1" u="none" strike="noStrike" kern="1200">
                <a:solidFill>
                  <a:schemeClr val="tx1"/>
                </a:solidFill>
                <a:effectLst/>
                <a:latin typeface="+mn-lt"/>
                <a:ea typeface="+mn-ea"/>
                <a:cs typeface="+mn-cs"/>
              </a:rPr>
              <a:t>Obesity Reviews</a:t>
            </a:r>
            <a:r>
              <a:rPr lang="en-IE" sz="1200" b="0" i="0" u="none" strike="noStrike" kern="1200">
                <a:solidFill>
                  <a:schemeClr val="tx1"/>
                </a:solidFill>
                <a:effectLst/>
                <a:latin typeface="+mn-lt"/>
                <a:ea typeface="+mn-ea"/>
                <a:cs typeface="+mn-cs"/>
              </a:rPr>
              <a:t>. 2019;20:569–587</a:t>
            </a:r>
            <a:endParaRPr lang="en-US"/>
          </a:p>
          <a:p>
            <a:pPr marL="228600" indent="-228600">
              <a:buFont typeface="+mj-lt"/>
              <a:buAutoNum type="arabicPeriod"/>
            </a:pPr>
            <a:r>
              <a:rPr lang="en-IE" sz="1200" b="0" i="0" u="none" strike="noStrike" kern="1200">
                <a:solidFill>
                  <a:schemeClr val="tx1"/>
                </a:solidFill>
                <a:effectLst/>
                <a:latin typeface="+mn-lt"/>
                <a:ea typeface="+mn-ea"/>
                <a:cs typeface="+mn-cs"/>
              </a:rPr>
              <a:t>EFSA Panel on Dietetic Products, Nutrition and Allergies (NDA); Scientific Opinion on the substantiation of health claims related to meal replacements for weight control (as defined in Directive 96/8/EC on energy restricted diets for weight loss) and reduction in body weight (ID 1417), and maintenance of body weight after weight loss (ID 1418) pursuant to Article 13(1) of Regulation (EC) No 1924/2006. EFSA Journal 2010;8(2):1466</a:t>
            </a:r>
          </a:p>
          <a:p>
            <a:pPr marL="228600" indent="-228600">
              <a:buFont typeface="+mj-lt"/>
              <a:buAutoNum type="arabicPeriod"/>
            </a:pPr>
            <a:r>
              <a:rPr lang="en-GB" sz="1200" b="0" i="0" kern="1200" err="1">
                <a:solidFill>
                  <a:schemeClr val="tx1"/>
                </a:solidFill>
                <a:effectLst/>
                <a:latin typeface="+mn-lt"/>
                <a:ea typeface="+mn-ea"/>
                <a:cs typeface="+mn-cs"/>
              </a:rPr>
              <a:t>Flechtner</a:t>
            </a:r>
            <a:r>
              <a:rPr lang="en-GB" sz="1200" b="0" i="0" kern="1200">
                <a:solidFill>
                  <a:schemeClr val="tx1"/>
                </a:solidFill>
                <a:effectLst/>
                <a:latin typeface="+mn-lt"/>
                <a:ea typeface="+mn-ea"/>
                <a:cs typeface="+mn-cs"/>
              </a:rPr>
              <a:t>-Mors M, </a:t>
            </a:r>
            <a:r>
              <a:rPr lang="en-GB" sz="1200" b="0" i="0" kern="1200" err="1">
                <a:solidFill>
                  <a:schemeClr val="tx1"/>
                </a:solidFill>
                <a:effectLst/>
                <a:latin typeface="+mn-lt"/>
                <a:ea typeface="+mn-ea"/>
                <a:cs typeface="+mn-cs"/>
              </a:rPr>
              <a:t>Ditschuneit</a:t>
            </a:r>
            <a:r>
              <a:rPr lang="en-GB" sz="1200" b="0" i="0" kern="1200">
                <a:solidFill>
                  <a:schemeClr val="tx1"/>
                </a:solidFill>
                <a:effectLst/>
                <a:latin typeface="+mn-lt"/>
                <a:ea typeface="+mn-ea"/>
                <a:cs typeface="+mn-cs"/>
              </a:rPr>
              <a:t> HH, Johnson TD, </a:t>
            </a:r>
            <a:r>
              <a:rPr lang="en-GB" sz="1200" b="0" i="0" kern="1200" err="1">
                <a:solidFill>
                  <a:schemeClr val="tx1"/>
                </a:solidFill>
                <a:effectLst/>
                <a:latin typeface="+mn-lt"/>
                <a:ea typeface="+mn-ea"/>
                <a:cs typeface="+mn-cs"/>
              </a:rPr>
              <a:t>Suchard</a:t>
            </a:r>
            <a:r>
              <a:rPr lang="en-GB" sz="1200" b="0" i="0" kern="1200">
                <a:solidFill>
                  <a:schemeClr val="tx1"/>
                </a:solidFill>
                <a:effectLst/>
                <a:latin typeface="+mn-lt"/>
                <a:ea typeface="+mn-ea"/>
                <a:cs typeface="+mn-cs"/>
              </a:rPr>
              <a:t> MA, Adler G. Metabolic and weight loss effects of long-term dietary intervention in obese patients: four-year results. </a:t>
            </a:r>
            <a:r>
              <a:rPr lang="en-GB" sz="1200" b="0" i="1" kern="1200" err="1">
                <a:solidFill>
                  <a:schemeClr val="tx1"/>
                </a:solidFill>
                <a:effectLst/>
                <a:latin typeface="+mn-lt"/>
                <a:ea typeface="+mn-ea"/>
                <a:cs typeface="+mn-cs"/>
              </a:rPr>
              <a:t>Obes</a:t>
            </a:r>
            <a:r>
              <a:rPr lang="en-GB" sz="1200" b="0" i="1" kern="1200">
                <a:solidFill>
                  <a:schemeClr val="tx1"/>
                </a:solidFill>
                <a:effectLst/>
                <a:latin typeface="+mn-lt"/>
                <a:ea typeface="+mn-ea"/>
                <a:cs typeface="+mn-cs"/>
              </a:rPr>
              <a:t> Res</a:t>
            </a:r>
            <a:r>
              <a:rPr lang="en-GB" sz="1200" b="0" i="0" kern="1200">
                <a:solidFill>
                  <a:schemeClr val="tx1"/>
                </a:solidFill>
                <a:effectLst/>
                <a:latin typeface="+mn-lt"/>
                <a:ea typeface="+mn-ea"/>
                <a:cs typeface="+mn-cs"/>
              </a:rPr>
              <a:t>. 2000 Aug;8(5):399-402.</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621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SCRIPT:</a:t>
            </a:r>
          </a:p>
          <a:p>
            <a:pPr marL="171450" indent="-171450">
              <a:buFont typeface="Arial" panose="020B0604020202020204" pitchFamily="34" charset="0"/>
              <a:buChar char="•"/>
            </a:pPr>
            <a:r>
              <a:rPr lang="en-US"/>
              <a:t>Do you know how many weight loss diets an average adult does in a lifetime?</a:t>
            </a:r>
          </a:p>
          <a:p>
            <a:pPr marL="171450" indent="-171450">
              <a:buFont typeface="Arial" panose="020B0604020202020204" pitchFamily="34" charset="0"/>
              <a:buChar char="•"/>
            </a:pPr>
            <a:r>
              <a:rPr lang="en-US" b="1"/>
              <a:t>[CLICK] </a:t>
            </a:r>
            <a:r>
              <a:rPr lang="en-US"/>
              <a:t>The staggering number of 126 diets!!!</a:t>
            </a:r>
            <a:r>
              <a:rPr lang="en-US" baseline="30000"/>
              <a:t>1</a:t>
            </a:r>
          </a:p>
          <a:p>
            <a:pPr marL="171450" indent="-171450">
              <a:buFont typeface="Arial" panose="020B0604020202020204" pitchFamily="34" charset="0"/>
              <a:buChar char="•"/>
            </a:pPr>
            <a:r>
              <a:rPr lang="en-US"/>
              <a:t>Let us lower that number, stop yo-yo-dieting and help people lose and maintain their weight once and for all by starting to use our Meal Replacement for Weight Control.</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Reference:</a:t>
            </a:r>
          </a:p>
          <a:p>
            <a:pPr marL="228600" indent="-228600">
              <a:buFont typeface="+mj-lt"/>
              <a:buAutoNum type="arabicPeriod"/>
            </a:pPr>
            <a:r>
              <a:rPr lang="en-US" err="1"/>
              <a:t>StudyFinds</a:t>
            </a:r>
            <a:r>
              <a:rPr lang="en-US"/>
              <a:t>. </a:t>
            </a:r>
            <a:r>
              <a:rPr lang="en-US" i="1"/>
              <a:t>Food fads: The average adult will try 126 different diets during their life!</a:t>
            </a:r>
            <a:r>
              <a:rPr lang="en-US"/>
              <a:t>. January 2020. https://studyfinds.org/food-fads-the-average-adult-will-try-126-different-diets-during-their-life/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048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53003">
              <a:defRPr/>
            </a:pPr>
            <a:r>
              <a:rPr lang="en-US" sz="1200"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err="1"/>
              <a:t>Our</a:t>
            </a:r>
            <a:r>
              <a:rPr lang="sv-SE" sz="1200" dirty="0"/>
              <a:t> </a:t>
            </a:r>
            <a:r>
              <a:rPr lang="en-GB" sz="1200" dirty="0"/>
              <a:t>Meal Replacement for Weight Control shakes and soup come in cans of 21 servings, and provides a limited number of calories while still being as </a:t>
            </a:r>
            <a:r>
              <a:rPr lang="en-US" sz="1200" dirty="0"/>
              <a:t>nutritious as a regular meal.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If you want a sweet and delicate taste – try the Meal Replacement for Weight Control Vanilla or Chocolate flavour!</a:t>
            </a:r>
            <a:endParaRPr lang="en-GB" sz="120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And if you want a more </a:t>
            </a:r>
            <a:r>
              <a:rPr lang="en-US" sz="1200" dirty="0" err="1"/>
              <a:t>savoury</a:t>
            </a:r>
            <a:r>
              <a:rPr lang="en-US" sz="1200" dirty="0"/>
              <a:t>, warm and comforting soup – choose the Meal Replacement for Weight Control Mushroom Soup!</a:t>
            </a:r>
          </a:p>
          <a:p>
            <a:pPr marL="171450" indent="-171450">
              <a:buFont typeface="Arial" panose="020B0604020202020204" pitchFamily="34" charset="0"/>
              <a:buChar char="•"/>
              <a:defRPr/>
            </a:pPr>
            <a:r>
              <a:rPr lang="en-US" sz="1200" b="1" dirty="0"/>
              <a:t>[CLICK] </a:t>
            </a:r>
            <a:r>
              <a:rPr lang="en-US" sz="1200" dirty="0"/>
              <a:t>When</a:t>
            </a:r>
            <a:r>
              <a:rPr lang="en-US" sz="1200" b="0" dirty="0"/>
              <a:t> mixed with cow’s milk, one serving provides about 200 kcal and if mixed with soy milk alternative it provides about 235 kcal. That’s around half the calories of a regular meal thanks to simple portion control. </a:t>
            </a:r>
          </a:p>
          <a:p>
            <a:pPr marL="171450" indent="-171450">
              <a:buFont typeface="Arial" panose="020B0604020202020204" pitchFamily="34" charset="0"/>
              <a:buChar char="•"/>
              <a:defRPr/>
            </a:pPr>
            <a:r>
              <a:rPr lang="en-US" sz="1200" b="1" dirty="0"/>
              <a:t>[CLICK] </a:t>
            </a:r>
            <a:r>
              <a:rPr lang="en-US" sz="1200" b="0" dirty="0"/>
              <a:t>They all contribute with around </a:t>
            </a:r>
            <a:r>
              <a:rPr lang="en-US" sz="1200" dirty="0"/>
              <a:t>20 g of protein and </a:t>
            </a:r>
            <a:r>
              <a:rPr lang="en-US" sz="1200" b="0" dirty="0"/>
              <a:t>between 4-7 g of dietary </a:t>
            </a:r>
            <a:r>
              <a:rPr lang="en-US" sz="1200" b="0" dirty="0" err="1"/>
              <a:t>fibre</a:t>
            </a:r>
            <a:r>
              <a:rPr lang="en-US" sz="1200" b="0" dirty="0"/>
              <a:t>, depending on </a:t>
            </a:r>
            <a:r>
              <a:rPr lang="en-US" sz="1200" b="0" dirty="0" err="1"/>
              <a:t>flavour</a:t>
            </a:r>
            <a:r>
              <a:rPr lang="en-US" sz="1200" b="0" dirty="0"/>
              <a:t>.</a:t>
            </a:r>
          </a:p>
          <a:p>
            <a:pPr marL="171450" indent="-171450">
              <a:buFont typeface="Arial" panose="020B0604020202020204" pitchFamily="34" charset="0"/>
              <a:buChar char="•"/>
            </a:pPr>
            <a:r>
              <a:rPr lang="en-US" sz="1200" b="1" dirty="0"/>
              <a:t>[CLICK] </a:t>
            </a:r>
            <a:r>
              <a:rPr lang="en-GB" sz="1200" dirty="0">
                <a:cs typeface="Calibri"/>
              </a:rPr>
              <a:t>On top of that, both the shakes and the soup contain 23 essential vitamins and minerals (13 vitamins, 10 minerals) to support a healthy weight loss.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70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How should you use the Meal Replacement for Weight Control throughout the day then?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Well, it’s the perfect way to swap a main meal such as breakfast, lunch or dinner when you feel you need to control your weight. It’s convenient and easy to make which means less planning, less cooking and also a higher success rate.</a:t>
            </a:r>
            <a:endParaRPr lang="en-US" sz="1200" dirty="0">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Meal Replacement </a:t>
            </a:r>
            <a:r>
              <a:rPr lang="en-US" altLang="x-none" sz="1200" dirty="0">
                <a:ea typeface="ＭＳ Ｐゴシック"/>
                <a:cs typeface="Arial"/>
              </a:rPr>
              <a:t>for Weight Control </a:t>
            </a:r>
            <a:r>
              <a:rPr lang="en-GB" sz="1200" b="0" i="0" kern="1200" dirty="0">
                <a:solidFill>
                  <a:schemeClr val="tx1"/>
                </a:solidFill>
                <a:effectLst/>
                <a:latin typeface="+mn-lt"/>
                <a:ea typeface="+mn-ea"/>
                <a:cs typeface="+mn-cs"/>
              </a:rPr>
              <a:t>can be used either once or twice per day, depending on your goal. But never </a:t>
            </a:r>
            <a:r>
              <a:rPr lang="en-US" sz="1200" b="0" i="0" kern="1200" dirty="0">
                <a:solidFill>
                  <a:schemeClr val="tx1"/>
                </a:solidFill>
                <a:effectLst/>
                <a:latin typeface="+mn-lt"/>
                <a:ea typeface="+mn-ea"/>
                <a:cs typeface="+mn-cs"/>
              </a:rPr>
              <a:t>exceed the recommended daily dose since it’s not a total diet replacer!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Let’s look at two examples of how to use it.</a:t>
            </a:r>
            <a:endParaRPr lang="en-GB" sz="1200" b="0" i="0" kern="1200" dirty="0">
              <a:solidFill>
                <a:schemeClr val="tx1"/>
              </a:solidFill>
              <a:effectLst/>
              <a:latin typeface="+mn-lt"/>
              <a:cs typeface="Calibri"/>
            </a:endParaRPr>
          </a:p>
          <a:p>
            <a:pPr marL="171450" lvl="0" indent="-171450">
              <a:buFont typeface="Arial" panose="020B0604020202020204" pitchFamily="34" charset="0"/>
              <a:buChar char="•"/>
            </a:pPr>
            <a:r>
              <a:rPr lang="en-GB" b="1" dirty="0">
                <a:latin typeface="+mn-lt"/>
              </a:rPr>
              <a:t>[CLICK] </a:t>
            </a:r>
            <a:r>
              <a:rPr lang="en-US" sz="1200" b="0" i="0" kern="1200" dirty="0">
                <a:solidFill>
                  <a:schemeClr val="tx1"/>
                </a:solidFill>
                <a:effectLst/>
                <a:latin typeface="+mn-lt"/>
                <a:ea typeface="+mn-ea"/>
                <a:cs typeface="+mn-cs"/>
              </a:rPr>
              <a:t>If you want to lose weight you replace two main meals per day with Meal Replacement for Weight Control* and eat one nutritionally balanced meal, based on the Plate model for weight loss where;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half of the plate is filled with veggies </a:t>
            </a:r>
            <a:r>
              <a:rPr lang="en-US" sz="1200" b="0" i="0" kern="1200" dirty="0">
                <a:solidFill>
                  <a:schemeClr val="tx1"/>
                </a:solidFill>
                <a:effectLst/>
                <a:latin typeface="+mn-lt"/>
                <a:cs typeface="Calibri"/>
              </a:rPr>
              <a:t>to contribute with high-volume yet low-calorie content. ​</a:t>
            </a:r>
          </a:p>
          <a:p>
            <a:pPr marL="628650" lvl="1" indent="-171450">
              <a:buFont typeface="Arial" panose="020B0604020202020204" pitchFamily="34" charset="0"/>
              <a:buChar char="•"/>
            </a:pPr>
            <a:r>
              <a:rPr lang="en-US" sz="1200" b="0" i="0" kern="1200" dirty="0">
                <a:solidFill>
                  <a:schemeClr val="tx1"/>
                </a:solidFill>
                <a:effectLst/>
                <a:latin typeface="+mn-lt"/>
                <a:cs typeface="Calibri"/>
              </a:rPr>
              <a:t>one-fourth of the plate is filled with protein-rich and filling poultry, fish and legumes. Limit red meat. Avoid bacon and other processed meats.​</a:t>
            </a:r>
          </a:p>
          <a:p>
            <a:pPr marL="628650" lvl="1" indent="-171450">
              <a:buFont typeface="Arial" panose="020B0604020202020204" pitchFamily="34" charset="0"/>
              <a:buChar char="•"/>
            </a:pPr>
            <a:r>
              <a:rPr lang="en-US" sz="1200" b="0" i="0" kern="1200" dirty="0">
                <a:solidFill>
                  <a:schemeClr val="tx1"/>
                </a:solidFill>
                <a:effectLst/>
                <a:latin typeface="+mn-lt"/>
                <a:cs typeface="Calibri"/>
              </a:rPr>
              <a:t>the last fourth of the plate is filled with </a:t>
            </a:r>
            <a:r>
              <a:rPr lang="en-US" sz="1200" b="0" i="0" kern="1200" dirty="0" err="1">
                <a:solidFill>
                  <a:schemeClr val="tx1"/>
                </a:solidFill>
                <a:effectLst/>
                <a:latin typeface="+mn-lt"/>
                <a:cs typeface="Calibri"/>
              </a:rPr>
              <a:t>fibre</a:t>
            </a:r>
            <a:r>
              <a:rPr lang="en-US" sz="1200" b="0" i="0" kern="1200" dirty="0">
                <a:solidFill>
                  <a:schemeClr val="tx1"/>
                </a:solidFill>
                <a:effectLst/>
                <a:latin typeface="+mn-lt"/>
                <a:cs typeface="Calibri"/>
              </a:rPr>
              <a:t>-rich carbohydrates like brown rice, wholegrain pasta, wholegrain bread or potatoes.​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eat snacks in between main meals, it’s important to eat healthy snacks high in protein and </a:t>
            </a:r>
            <a:r>
              <a:rPr lang="en-US" dirty="0" err="1"/>
              <a:t>fibre</a:t>
            </a:r>
            <a:r>
              <a:rPr lang="en-US" dirty="0"/>
              <a:t>, such as Natural Balance Shakes accompanied by a fruit or a snack of your own choice.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Wellness Pack cannot be bundled with Meal Replacement for Weight Control if being taken twice daily, since it would mean excessive intake of certain vitamins and minerals. But you can still use the Omega 3 and Astaxanthin &amp; Bilberry capsules!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latin typeface="+mn-lt"/>
              </a:rPr>
              <a:t>[CLICK] </a:t>
            </a:r>
            <a:r>
              <a:rPr lang="en-GB" sz="1200" b="0" i="0" kern="1200" dirty="0">
                <a:solidFill>
                  <a:schemeClr val="tx1"/>
                </a:solidFill>
                <a:effectLst/>
                <a:latin typeface="+mn-lt"/>
                <a:ea typeface="+mn-ea"/>
                <a:cs typeface="+mn-cs"/>
              </a:rPr>
              <a:t>If you want a healthy nutritious meal in seconds and want to maintain your weight you r</a:t>
            </a:r>
            <a:r>
              <a:rPr lang="en-US" sz="1200" b="0" i="0" kern="1200" dirty="0" err="1">
                <a:solidFill>
                  <a:schemeClr val="tx1"/>
                </a:solidFill>
                <a:effectLst/>
                <a:latin typeface="+mn-lt"/>
                <a:ea typeface="+mn-ea"/>
                <a:cs typeface="+mn-cs"/>
              </a:rPr>
              <a:t>eplace</a:t>
            </a:r>
            <a:r>
              <a:rPr lang="en-US" sz="1200" b="0" i="0" kern="1200" dirty="0">
                <a:solidFill>
                  <a:schemeClr val="tx1"/>
                </a:solidFill>
                <a:effectLst/>
                <a:latin typeface="+mn-lt"/>
                <a:ea typeface="+mn-ea"/>
                <a:cs typeface="+mn-cs"/>
              </a:rPr>
              <a:t> one meal per day with Meal Replacement for Weight Control** and eat two nutritionally balanced meals, according to the Plate model for weight loss.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Same goes here for snacks - If you eat snacks in between main meals, it’s important to eat healthy snacks high in protein and </a:t>
            </a:r>
            <a:r>
              <a:rPr lang="en-US" dirty="0" err="1"/>
              <a:t>fibre</a:t>
            </a:r>
            <a:r>
              <a:rPr lang="en-US" dirty="0"/>
              <a:t>, such as Natural Balance Shakes accompanied by a fruit or a snack of your own choice.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When only using the Meal Replacement for Weight Control once a day, you can bundle it with Wellness Pack without getting excessive intake of certain vitamins and minerals.</a:t>
            </a:r>
          </a:p>
          <a:p>
            <a:pPr marL="171450" indent="-171450">
              <a:buFont typeface="Arial" panose="020B0604020202020204" pitchFamily="34" charset="0"/>
              <a:buChar char="•"/>
            </a:pPr>
            <a:r>
              <a:rPr lang="en-GB" b="1" dirty="0">
                <a:latin typeface="+mn-lt"/>
              </a:rPr>
              <a:t>[CLICK] </a:t>
            </a:r>
            <a:r>
              <a:rPr lang="en-US" sz="1200" b="0" i="0" u="none" strike="noStrike" kern="1200" baseline="0" dirty="0">
                <a:solidFill>
                  <a:schemeClr val="tx1"/>
                </a:solidFill>
                <a:latin typeface="+mn-lt"/>
                <a:ea typeface="+mn-ea"/>
                <a:cs typeface="+mn-cs"/>
              </a:rPr>
              <a:t>Regardless if you want to lose or maintain your weight, it’s always important to maintain adequate water </a:t>
            </a:r>
            <a:r>
              <a:rPr lang="en-GB" sz="1200" b="0" i="0" u="none" strike="noStrike" kern="1200" baseline="0" dirty="0">
                <a:solidFill>
                  <a:schemeClr val="tx1"/>
                </a:solidFill>
                <a:latin typeface="+mn-lt"/>
                <a:ea typeface="+mn-ea"/>
                <a:cs typeface="+mn-cs"/>
              </a:rPr>
              <a:t>intake.</a:t>
            </a:r>
          </a:p>
          <a:p>
            <a:pPr marL="628650" lvl="1" indent="-171450">
              <a:buFont typeface="Arial" panose="020B0604020202020204" pitchFamily="34" charset="0"/>
              <a:buChar char="•"/>
            </a:pPr>
            <a:r>
              <a:rPr lang="en-US" dirty="0"/>
              <a:t>As a guiding value adults should drink 1-1.5 liters/day in general in addition to water that comes from food. </a:t>
            </a:r>
          </a:p>
          <a:p>
            <a:pPr marL="628650" lvl="1" indent="-171450">
              <a:buFont typeface="Arial" panose="020B0604020202020204" pitchFamily="34" charset="0"/>
              <a:buChar char="•"/>
            </a:pPr>
            <a:r>
              <a:rPr lang="en-US" dirty="0"/>
              <a:t>Foods provide an average of 1-1.5 liters/day as well (fruits, vegetables, yogurt, soups, etc.) </a:t>
            </a:r>
          </a:p>
          <a:p>
            <a:pPr marL="628650" lvl="1" indent="-171450">
              <a:buFont typeface="Arial" panose="020B0604020202020204" pitchFamily="34" charset="0"/>
              <a:buChar char="•"/>
            </a:pPr>
            <a:r>
              <a:rPr lang="en-US" dirty="0"/>
              <a:t>Always have your water bottle with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r>
              <a:rPr lang="en-US" sz="1200" b="0" i="0" kern="1200" dirty="0">
                <a:solidFill>
                  <a:schemeClr val="tx1"/>
                </a:solidFill>
                <a:effectLst/>
                <a:latin typeface="+mn-lt"/>
                <a:ea typeface="+mn-ea"/>
                <a:cs typeface="+mn-cs"/>
              </a:rPr>
              <a:t>Substituting two daily meals of an energy restricted diet with meal replacements contributes to weight loss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r>
              <a:rPr lang="en-GB" sz="1200" b="0" i="0" kern="1200" dirty="0">
                <a:solidFill>
                  <a:schemeClr val="tx1"/>
                </a:solidFill>
                <a:effectLst/>
                <a:latin typeface="+mn-lt"/>
                <a:ea typeface="+mn-ea"/>
                <a:cs typeface="+mn-cs"/>
              </a:rPr>
              <a:t>Substituting one daily meal of an energy restricted diet with a meal replacement contributes to the maintenance of weight after weight loss</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379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SCRIPT:</a:t>
            </a:r>
          </a:p>
          <a:p>
            <a:pPr marL="171450" indent="-171450">
              <a:buFont typeface="Arial" panose="020B0604020202020204" pitchFamily="34" charset="0"/>
              <a:buChar char="•"/>
            </a:pPr>
            <a:r>
              <a:rPr lang="en-US" b="0">
                <a:latin typeface="+mn-lt"/>
              </a:rPr>
              <a:t>Let’s finish off with what makes our Meal Replacement for Weight Control unique, if compared with other meal replacements on the market.</a:t>
            </a:r>
          </a:p>
          <a:p>
            <a:pPr marL="171450" indent="-171450">
              <a:buFont typeface="Arial" panose="020B0604020202020204" pitchFamily="34" charset="0"/>
              <a:buChar char="•"/>
            </a:pPr>
            <a:r>
              <a:rPr lang="en-US" b="0">
                <a:latin typeface="+mn-lt"/>
              </a:rPr>
              <a:t>First off, we if course a bide by the strict EU criteria for how meal replacements should be composed.</a:t>
            </a:r>
          </a:p>
          <a:p>
            <a:pPr marL="171450" indent="-171450">
              <a:buFont typeface="Arial" panose="020B0604020202020204" pitchFamily="34" charset="0"/>
              <a:buChar char="•"/>
            </a:pPr>
            <a:r>
              <a:rPr lang="en-US" sz="1200" b="0" i="0" kern="1200" baseline="0">
                <a:solidFill>
                  <a:schemeClr val="tx1"/>
                </a:solidFill>
                <a:effectLst/>
                <a:latin typeface="+mn-lt"/>
                <a:ea typeface="+mn-ea"/>
                <a:cs typeface="+mn-cs"/>
              </a:rPr>
              <a:t>But we go above and beyond the requirements with our Meal Replacement by:</a:t>
            </a:r>
          </a:p>
          <a:p>
            <a:pPr marL="171450" indent="-171450">
              <a:buFont typeface="Arial" panose="020B0604020202020204" pitchFamily="34" charset="0"/>
              <a:buChar char="•"/>
            </a:pPr>
            <a:r>
              <a:rPr lang="en-GB" b="1"/>
              <a:t>[CLICK] </a:t>
            </a:r>
            <a:r>
              <a:rPr lang="en-GB" b="0"/>
              <a:t>Using natural and plant-based ingredients, which </a:t>
            </a:r>
            <a:r>
              <a:rPr lang="en-US" b="0"/>
              <a:t>makes this product vegan and </a:t>
            </a:r>
            <a:r>
              <a:rPr lang="en-GB"/>
              <a:t>registered with the Vegan Society. </a:t>
            </a: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[CLICK] </a:t>
            </a:r>
            <a:r>
              <a:rPr lang="en-GB" b="0"/>
              <a:t>The protein sources we use, contain all essential amino acids that our body needs, making it a complete protein source. </a:t>
            </a:r>
            <a:r>
              <a:rPr lang="en-US" sz="1200" b="0" i="0" kern="1200" baseline="0">
                <a:solidFill>
                  <a:schemeClr val="tx1"/>
                </a:solidFill>
                <a:effectLst/>
                <a:latin typeface="+mn-lt"/>
                <a:ea typeface="+mn-ea"/>
                <a:cs typeface="+mn-cs"/>
              </a:rPr>
              <a:t>Ours is a mix of high-quality plant proteins from pea and faba bean instead of using cheaper sources.</a:t>
            </a: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[CLICK] </a:t>
            </a:r>
            <a:r>
              <a:rPr lang="en-GB" b="0"/>
              <a:t>The EU criteria say nothing about the carbohydrate quality. But we know that it’s important and made sure to include plenty of healthy dietary fibre, </a:t>
            </a:r>
            <a:r>
              <a:rPr lang="en-GB" b="0" err="1"/>
              <a:t>i</a:t>
            </a:r>
            <a:r>
              <a:rPr lang="en-US" b="0" err="1"/>
              <a:t>ncluding</a:t>
            </a:r>
            <a:r>
              <a:rPr lang="en-US" b="0"/>
              <a:t> the prebiotic </a:t>
            </a:r>
            <a:r>
              <a:rPr lang="en-US" b="0" err="1"/>
              <a:t>fibre</a:t>
            </a:r>
            <a:r>
              <a:rPr lang="en-US" b="0"/>
              <a:t> inulin that supports gut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[CLICK] </a:t>
            </a:r>
            <a:r>
              <a:rPr lang="en-GB" b="0"/>
              <a:t>And we don’t use any added sugar. </a:t>
            </a:r>
            <a:r>
              <a:rPr lang="en-US" b="0"/>
              <a:t>Many competitors use sugar as a cheap way to increase the calorie content. </a:t>
            </a:r>
            <a:r>
              <a:rPr lang="en-GB" b="0"/>
              <a:t>But our main source of calories comes from protein. </a:t>
            </a:r>
            <a:r>
              <a:rPr lang="en-US" sz="1200" b="0" i="0" kern="1200" baseline="0">
                <a:solidFill>
                  <a:schemeClr val="tx1"/>
                </a:solidFill>
                <a:effectLst/>
                <a:latin typeface="+mn-lt"/>
                <a:ea typeface="+mn-ea"/>
                <a:cs typeface="+mn-cs"/>
              </a:rPr>
              <a:t>We were also restrictive with the use of thickeners and instead put effort into trying out different levels of ingredients for the right texture.</a:t>
            </a: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[CLICK] </a:t>
            </a:r>
            <a:r>
              <a:rPr lang="en-GB" b="0"/>
              <a:t>To summarise, our Meal Replacement for Weight Control is all about healthy, vegan-friendly, thoughtful ingredients! </a:t>
            </a:r>
            <a:r>
              <a:rPr lang="en-US" sz="1200" b="0" i="0" u="none" strike="noStrike" kern="1200" baseline="0">
                <a:solidFill>
                  <a:schemeClr val="tx1"/>
                </a:solidFill>
                <a:latin typeface="+mn-lt"/>
                <a:ea typeface="+mn-ea"/>
                <a:cs typeface="+mn-cs"/>
              </a:rPr>
              <a:t>It is a convenient, nutritionally balanced and tasty solution that delivers lasting results</a:t>
            </a:r>
            <a:r>
              <a:rPr lang="en-US" sz="1200" b="1" i="0" u="none" strike="noStrike" kern="1200" baseline="0">
                <a:solidFill>
                  <a:schemeClr val="tx1"/>
                </a:solidFill>
                <a:latin typeface="+mn-lt"/>
                <a:ea typeface="+mn-ea"/>
                <a:cs typeface="+mn-cs"/>
              </a:rPr>
              <a:t>.</a:t>
            </a:r>
            <a:endParaRPr lang="en-SE" altLang="en-US" b="1">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718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GB"/>
              <a:t>Another product that performs really well, is the Wellness Pack. </a:t>
            </a:r>
          </a:p>
          <a:p>
            <a:pPr marL="171450" indent="-171450">
              <a:buFont typeface="Arial" panose="020B0604020202020204" pitchFamily="34" charset="0"/>
              <a:buChar char="•"/>
            </a:pPr>
            <a:r>
              <a:rPr lang="en-GB"/>
              <a:t>Before looking into the science and benefits behind the its different components, let’s find out why a product like this might be a good idea to add to your daily routine?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229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We all know that a nutritious and varied diet, together with physical activity, is good for health and wellbeing. </a:t>
            </a:r>
          </a:p>
          <a:p>
            <a:pPr marL="171450" indent="-171450">
              <a:buFont typeface="Arial" panose="020B0604020202020204" pitchFamily="34" charset="0"/>
              <a:buChar char="•"/>
            </a:pPr>
            <a:r>
              <a:rPr lang="en-US" b="0" i="0">
                <a:solidFill>
                  <a:srgbClr val="000000"/>
                </a:solidFill>
                <a:effectLst/>
                <a:latin typeface="-apple-system"/>
              </a:rPr>
              <a:t>And what’s the most important part of a nutritious diet? Well, most of us can automatically give the answer: fruits and vegetables. And not to forget the important omega 3 fatty acids.</a:t>
            </a:r>
          </a:p>
          <a:p>
            <a:pPr marL="171450" indent="-171450">
              <a:buFont typeface="Arial" panose="020B0604020202020204" pitchFamily="34" charset="0"/>
              <a:buChar char="•"/>
            </a:pPr>
            <a:r>
              <a:rPr lang="en-US" b="0" i="0">
                <a:solidFill>
                  <a:srgbClr val="000000"/>
                </a:solidFill>
                <a:effectLst/>
                <a:latin typeface="-apple-system"/>
              </a:rPr>
              <a:t>But it can be tough to eat the daily recommended amount and one part of the problem is that it can be hard to understand how much we were talking about.</a:t>
            </a:r>
          </a:p>
          <a:p>
            <a:pPr marL="171450" indent="-171450">
              <a:buFont typeface="Arial" panose="020B0604020202020204" pitchFamily="34" charset="0"/>
              <a:buChar char="•"/>
            </a:pPr>
            <a:r>
              <a:rPr lang="en-US" b="0" i="0">
                <a:solidFill>
                  <a:srgbClr val="000000"/>
                </a:solidFill>
                <a:effectLst/>
                <a:latin typeface="-apple-system"/>
              </a:rPr>
              <a:t>What do the recommendations say and do we consume enough to sustain long-term health?</a:t>
            </a:r>
          </a:p>
        </p:txBody>
      </p:sp>
      <p:sp>
        <p:nvSpPr>
          <p:cNvPr id="4" name="Slide Number Placeholder 3"/>
          <p:cNvSpPr>
            <a:spLocks noGrp="1"/>
          </p:cNvSpPr>
          <p:nvPr>
            <p:ph type="sldNum" sz="quarter" idx="5"/>
          </p:nvPr>
        </p:nvSpPr>
        <p:spPr/>
        <p:txBody>
          <a:bodyPr/>
          <a:lstStyle/>
          <a:p>
            <a:fld id="{8A4A6133-5E02-4CB3-8CD2-79D67A7D8CF8}" type="slidenum">
              <a:rPr lang="en-US" smtClean="0"/>
              <a:t>40</a:t>
            </a:fld>
            <a:endParaRPr lang="en-US"/>
          </a:p>
        </p:txBody>
      </p:sp>
    </p:spTree>
    <p:extLst>
      <p:ext uri="{BB962C8B-B14F-4D97-AF65-F5344CB8AC3E}">
        <p14:creationId xmlns:p14="http://schemas.microsoft.com/office/powerpoint/2010/main" val="210824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SCRIPT:</a:t>
            </a:r>
          </a:p>
          <a:p>
            <a:pPr marL="171450" indent="-171450">
              <a:buFont typeface="Arial" panose="020B0604020202020204" pitchFamily="34" charset="0"/>
              <a:buChar char="•"/>
            </a:pPr>
            <a:r>
              <a:rPr lang="sv-SE" sz="1200">
                <a:latin typeface="+mn-lt"/>
                <a:cs typeface="Arial" panose="020B0604020202020204" pitchFamily="34" charset="0"/>
              </a:rPr>
              <a:t>In 1967 the brothers, Jonas and Robert af Jochnick, founded Oriflame.</a:t>
            </a:r>
          </a:p>
          <a:p>
            <a:pPr marL="171450" indent="-171450">
              <a:buFont typeface="Arial" panose="020B0604020202020204" pitchFamily="34" charset="0"/>
              <a:buChar char="•"/>
            </a:pPr>
            <a:r>
              <a:rPr lang="sv-SE" sz="1200">
                <a:latin typeface="+mn-lt"/>
                <a:cs typeface="Arial" panose="020B0604020202020204" pitchFamily="34" charset="0"/>
              </a:rPr>
              <a:t>They’ve always had a passion for health and wellbeing and have constantly lived a holistic Swedish healthy lifestyle and </a:t>
            </a:r>
            <a:r>
              <a:rPr lang="en-US" sz="1200" err="1">
                <a:latin typeface="+mn-lt"/>
                <a:cs typeface="Arial" panose="020B0604020202020204" pitchFamily="34" charset="0"/>
              </a:rPr>
              <a:t>recognised</a:t>
            </a:r>
            <a:r>
              <a:rPr lang="en-US" sz="1200">
                <a:latin typeface="+mn-lt"/>
                <a:cs typeface="Arial" panose="020B0604020202020204" pitchFamily="34" charset="0"/>
              </a:rPr>
              <a:t> that it gave them the energy, drive and mental strength to fuel their ambitions and drive them to success, and passionately believed this was something that should be shared with the world.</a:t>
            </a:r>
          </a:p>
          <a:p>
            <a:pPr marL="171450" indent="-171450">
              <a:buFont typeface="Arial" panose="020B0604020202020204" pitchFamily="34" charset="0"/>
              <a:buChar char="•"/>
            </a:pPr>
            <a:r>
              <a:rPr lang="en-US" sz="1200">
                <a:latin typeface="+mn-lt"/>
                <a:cs typeface="Arial" panose="020B0604020202020204" pitchFamily="34" charset="0"/>
              </a:rPr>
              <a:t>Their holistic healthy lifestyle is now a living legacy. </a:t>
            </a:r>
          </a:p>
          <a:p>
            <a:pPr marL="171450" indent="-171450">
              <a:buFont typeface="Arial" panose="020B0604020202020204" pitchFamily="34" charset="0"/>
              <a:buChar char="•"/>
            </a:pPr>
            <a:r>
              <a:rPr lang="en-US" sz="1200">
                <a:latin typeface="+mn-lt"/>
                <a:cs typeface="Arial" panose="020B0604020202020204" pitchFamily="34" charset="0"/>
              </a:rPr>
              <a:t>A legacy that is passed on to their children, grandchildren and even to Oriflame.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C13AB-88D1-4681-86CF-2C33E88D6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8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b="0" dirty="0"/>
              <a:t>The general recommendation is to consume at least 400 grams of fruits and vegetables daily</a:t>
            </a:r>
            <a:r>
              <a:rPr lang="en-US" b="0" baseline="30000" dirty="0"/>
              <a:t>1</a:t>
            </a:r>
            <a:r>
              <a:rPr lang="en-US" b="0" dirty="0"/>
              <a:t>, which roughly corresponds to 5 handfuls.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the minimum amount to ensure enough vitamins, minerals and phytonutrients with anti</a:t>
            </a:r>
            <a:r>
              <a:rPr lang="en-US" dirty="0"/>
              <a:t>oxidative</a:t>
            </a:r>
            <a:r>
              <a:rPr lang="en-US" b="0" dirty="0"/>
              <a:t> effect for our bodies to function properly.</a:t>
            </a:r>
            <a:r>
              <a:rPr lang="en-US" b="0" baseline="30000" dirty="0"/>
              <a:t>2</a:t>
            </a:r>
          </a:p>
          <a:p>
            <a:pPr marL="171450" indent="-171450">
              <a:buFont typeface="Arial" panose="020B0604020202020204" pitchFamily="34" charset="0"/>
              <a:buChar char="•"/>
            </a:pPr>
            <a:r>
              <a:rPr lang="en-US" b="1" dirty="0"/>
              <a:t>[CLICK] </a:t>
            </a:r>
            <a:r>
              <a:rPr lang="en-US" b="0" dirty="0"/>
              <a:t>Although many people know about the general recommendations, only a small minority of the world’s population consumes the recommended intake.</a:t>
            </a:r>
            <a:r>
              <a:rPr lang="en-US" b="0" baseline="30000" dirty="0"/>
              <a:t>3</a:t>
            </a:r>
          </a:p>
          <a:p>
            <a:pPr marL="171450" indent="-171450">
              <a:buFont typeface="Arial" panose="020B0604020202020204" pitchFamily="34" charset="0"/>
              <a:buChar char="•"/>
            </a:pPr>
            <a:r>
              <a:rPr lang="en-US" b="1" dirty="0"/>
              <a:t>[CLICK] </a:t>
            </a:r>
            <a:r>
              <a:rPr lang="en-US" b="0" dirty="0"/>
              <a:t>The global consumption of fruits and vegetables is less than 300 g daily, more specifically 290.1 grams.</a:t>
            </a:r>
            <a:r>
              <a:rPr lang="en-US" b="0" baseline="30000" dirty="0"/>
              <a:t>4</a:t>
            </a:r>
          </a:p>
          <a:p>
            <a:pPr marL="171450" indent="-171450">
              <a:buFont typeface="Arial" panose="020B0604020202020204" pitchFamily="34" charset="0"/>
              <a:buChar char="•"/>
            </a:pPr>
            <a:r>
              <a:rPr lang="en-US" b="0" i="0" dirty="0">
                <a:solidFill>
                  <a:srgbClr val="1F1F1F"/>
                </a:solidFill>
                <a:effectLst/>
                <a:latin typeface="ElsevierGulliver"/>
              </a:rPr>
              <a:t>And a staggering 78% of adults consume less than the minimum recommended five daily servings of fruits and vegetables in low and middle income countries.</a:t>
            </a:r>
            <a:r>
              <a:rPr lang="en-US" b="0" i="0" baseline="30000" dirty="0">
                <a:solidFill>
                  <a:srgbClr val="1F1F1F"/>
                </a:solidFill>
                <a:effectLst/>
                <a:latin typeface="ElsevierGulliver"/>
              </a:rPr>
              <a:t>5</a:t>
            </a:r>
            <a:endParaRPr lang="en-US" b="0" dirty="0"/>
          </a:p>
          <a:p>
            <a:pPr marL="171450" indent="-171450">
              <a:buFont typeface="Arial" panose="020B0604020202020204" pitchFamily="34" charset="0"/>
              <a:buChar char="•"/>
            </a:pPr>
            <a:r>
              <a:rPr lang="en-US" b="0" dirty="0"/>
              <a:t>This means that most people in the world are having trouble getting enough vitamins, minerals and phytonutrients in their diet.</a:t>
            </a:r>
          </a:p>
          <a:p>
            <a:pPr marL="171450" indent="-171450">
              <a:buFont typeface="Arial" panose="020B0604020202020204" pitchFamily="34" charset="0"/>
              <a:buChar char="•"/>
            </a:pPr>
            <a:r>
              <a:rPr lang="en-US" b="0" dirty="0"/>
              <a:t>And looking at the combined daily intake of fruit and vegetables in the LATAM countries, we can see that Ecuador could do better:</a:t>
            </a:r>
            <a:r>
              <a:rPr lang="en-US" b="0" i="0" baseline="30000" dirty="0">
                <a:solidFill>
                  <a:srgbClr val="1F1F1F"/>
                </a:solidFill>
                <a:effectLst/>
                <a:latin typeface="ElsevierGulliver"/>
              </a:rPr>
              <a:t>6-7</a:t>
            </a:r>
            <a:endParaRPr lang="en-US" b="0"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World Health Organization. Healthy diet. 2019: https://www.who.int/news-room/fact-sheets/detail/healthy-diet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WHO. Fact Sheet – Malnutrition. Geneva, World Health Organization, 2021. Available at: https://www.who.int/news-room/fact-sheets/detail/malnutrition.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WHO. Diet, nutrition and the prevention of chronic diseases. Report of a joint WHO/FAO expert consultation. Geneva, 28 January – 1 February 2002. WHO Technical Report Series; 916. Geneva, World Health Organization, 2003.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12121"/>
                </a:solidFill>
                <a:effectLst/>
                <a:latin typeface="BlinkMacSystemFont"/>
              </a:rPr>
              <a:t>Micha R, </a:t>
            </a:r>
            <a:r>
              <a:rPr lang="en-GB" b="0" i="0" dirty="0" err="1">
                <a:solidFill>
                  <a:srgbClr val="212121"/>
                </a:solidFill>
                <a:effectLst/>
                <a:latin typeface="BlinkMacSystemFont"/>
              </a:rPr>
              <a:t>Khatibzadeh</a:t>
            </a:r>
            <a:r>
              <a:rPr lang="en-GB" b="0" i="0" dirty="0">
                <a:solidFill>
                  <a:srgbClr val="212121"/>
                </a:solidFill>
                <a:effectLst/>
                <a:latin typeface="BlinkMacSystemFont"/>
              </a:rPr>
              <a:t> S, Shi P, et al. Global Burden of Diseases Nutrition and Chronic Diseases Expert Group (</a:t>
            </a:r>
            <a:r>
              <a:rPr lang="en-GB" b="0" i="0" dirty="0" err="1">
                <a:solidFill>
                  <a:srgbClr val="212121"/>
                </a:solidFill>
                <a:effectLst/>
                <a:latin typeface="BlinkMacSystemFont"/>
              </a:rPr>
              <a:t>NutriCoDE</a:t>
            </a:r>
            <a:r>
              <a:rPr lang="en-GB" b="0" i="0" dirty="0">
                <a:solidFill>
                  <a:srgbClr val="212121"/>
                </a:solidFill>
                <a:effectLst/>
                <a:latin typeface="BlinkMacSystemFont"/>
              </a:rPr>
              <a:t>). Global, regional and national consumption of major food groups in 1990 and 2010: a systematic analysis including 266 country-specific nutrition surveys worldwide. </a:t>
            </a:r>
            <a:r>
              <a:rPr lang="en-GB" b="0" i="1" dirty="0">
                <a:solidFill>
                  <a:srgbClr val="212121"/>
                </a:solidFill>
                <a:effectLst/>
                <a:latin typeface="BlinkMacSystemFont"/>
              </a:rPr>
              <a:t>BMJ Open</a:t>
            </a:r>
            <a:r>
              <a:rPr lang="en-GB" b="0" i="0" dirty="0">
                <a:solidFill>
                  <a:srgbClr val="212121"/>
                </a:solidFill>
                <a:effectLst/>
                <a:latin typeface="BlinkMacSystemFont"/>
              </a:rPr>
              <a:t>. 2015 Sep 24;5(9):e008705.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12121"/>
                </a:solidFill>
                <a:effectLst/>
                <a:latin typeface="BlinkMacSystemFont"/>
              </a:rPr>
              <a:t>Hall JN, Moore S, Harper SB, Lynch JW. Global variability in fruit and vegetable consumption. </a:t>
            </a:r>
            <a:r>
              <a:rPr lang="en-GB" b="0" i="1" dirty="0">
                <a:solidFill>
                  <a:srgbClr val="212121"/>
                </a:solidFill>
                <a:effectLst/>
                <a:latin typeface="BlinkMacSystemFont"/>
              </a:rPr>
              <a:t>Am J Prev Med</a:t>
            </a:r>
            <a:r>
              <a:rPr lang="en-GB" b="0" i="0" dirty="0">
                <a:solidFill>
                  <a:srgbClr val="212121"/>
                </a:solidFill>
                <a:effectLst/>
                <a:latin typeface="BlinkMacSystemFont"/>
              </a:rPr>
              <a:t>. 2009 May;36(5):402-409.e5</a:t>
            </a:r>
            <a:endParaRPr lang="en-US" b="0" i="0" dirty="0">
              <a:solidFill>
                <a:srgbClr val="212121"/>
              </a:solidFill>
              <a:effectLst/>
              <a:latin typeface="BlinkMacSystemFon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https://ourworldindata.org/grapher/average-per-capita-fruit-intake-vs-minimum-recommended-guidelines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https://ourworldindata.org/grapher/average-per-capita-vegetable-intake-vs-minimum-recommended-guidelines?tab=table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67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b="0" dirty="0"/>
              <a:t>Another recommendation is that most of the dietary fat should be unsaturated., which includes the important omega-3 fatty acids EPA (eicosapentaenoic acid) and DHA (docosahexaenoic acid) as t</a:t>
            </a:r>
            <a:r>
              <a:rPr lang="en-US" b="0" baseline="0" dirty="0"/>
              <a:t>hese fats have proven benefits for heart</a:t>
            </a:r>
            <a:r>
              <a:rPr lang="en-US" b="0" baseline="30000" dirty="0"/>
              <a:t>3</a:t>
            </a:r>
            <a:r>
              <a:rPr lang="en-US" b="0" baseline="0" dirty="0"/>
              <a:t>, brain</a:t>
            </a:r>
            <a:r>
              <a:rPr lang="en-US" b="0" baseline="30000" dirty="0"/>
              <a:t>4</a:t>
            </a:r>
            <a:r>
              <a:rPr lang="en-US" b="0" baseline="0" dirty="0"/>
              <a:t>, eye</a:t>
            </a:r>
            <a:r>
              <a:rPr lang="en-US" b="0" baseline="30000" dirty="0"/>
              <a:t>5</a:t>
            </a:r>
            <a:r>
              <a:rPr lang="en-US" b="0" baseline="0" dirty="0"/>
              <a:t> and skin</a:t>
            </a:r>
            <a:r>
              <a:rPr lang="en-US" b="0" baseline="30000" dirty="0"/>
              <a:t>6</a:t>
            </a:r>
            <a:r>
              <a:rPr lang="en-US" b="0" baseline="0" dirty="0"/>
              <a:t>.</a:t>
            </a:r>
            <a:endParaRPr lang="en-US" b="0" dirty="0"/>
          </a:p>
          <a:p>
            <a:pPr marL="171450" indent="-171450">
              <a:buFont typeface="Arial" panose="020B0604020202020204" pitchFamily="34" charset="0"/>
              <a:buChar char="•"/>
            </a:pPr>
            <a:r>
              <a:rPr lang="en-US" b="0" dirty="0"/>
              <a:t>The European Food Safety Authority (EFSA) recommends a daily intake of 250 mg of omega-3 fats.</a:t>
            </a:r>
            <a:r>
              <a:rPr lang="en-US" b="0" baseline="30000" dirty="0"/>
              <a:t> 1</a:t>
            </a:r>
            <a:endParaRPr lang="en-US" b="0" dirty="0"/>
          </a:p>
          <a:p>
            <a:pPr marL="171450" indent="-171450">
              <a:buFont typeface="Arial" panose="020B0604020202020204" pitchFamily="34" charset="0"/>
              <a:buChar char="•"/>
            </a:pPr>
            <a:r>
              <a:rPr lang="en-US" b="0" dirty="0"/>
              <a:t>A simple way to consume this amount is to eat fish and seafood 2-3 times a week, which includes oily fish 2 of those times (ex. salmon, mackerel, herring).</a:t>
            </a:r>
            <a:r>
              <a:rPr lang="en-US" b="0" baseline="30000" dirty="0"/>
              <a:t>2</a:t>
            </a:r>
          </a:p>
          <a:p>
            <a:pPr marL="171450" lvl="0" indent="-171450">
              <a:buFont typeface="Arial" panose="020B0604020202020204" pitchFamily="34" charset="0"/>
              <a:buChar char="•"/>
            </a:pPr>
            <a:r>
              <a:rPr lang="en-US" b="1" dirty="0"/>
              <a:t>[CLICK] </a:t>
            </a:r>
            <a:r>
              <a:rPr lang="en-US" b="0" dirty="0"/>
              <a:t>But the global intake of EPA and DHA is below the EFSA recommendation (250 mg/day) in most countries.</a:t>
            </a:r>
            <a:r>
              <a:rPr lang="en-US" b="0" baseline="30000" dirty="0"/>
              <a:t>7</a:t>
            </a:r>
          </a:p>
          <a:p>
            <a:pPr marL="171450" lvl="0" indent="-171450">
              <a:buFont typeface="Arial" panose="020B0604020202020204" pitchFamily="34" charset="0"/>
              <a:buChar char="•"/>
            </a:pPr>
            <a:r>
              <a:rPr lang="en-US" b="0" dirty="0"/>
              <a:t>When looking at the combined blood levels of EPA and DHA</a:t>
            </a:r>
            <a:r>
              <a:rPr lang="en-US" b="0" baseline="30000" dirty="0"/>
              <a:t>8</a:t>
            </a:r>
            <a:r>
              <a:rPr lang="en-US" b="0" dirty="0"/>
              <a:t>, there are only few populations such as in Greenland, having sufficient levels.</a:t>
            </a:r>
          </a:p>
          <a:p>
            <a:pPr marL="171450" indent="-171450">
              <a:buFont typeface="Arial" panose="020B0604020202020204" pitchFamily="34" charset="0"/>
              <a:buChar char="•"/>
            </a:pPr>
            <a:r>
              <a:rPr lang="en-US" b="0" i="0" dirty="0">
                <a:solidFill>
                  <a:srgbClr val="1F1F1F"/>
                </a:solidFill>
                <a:effectLst/>
                <a:latin typeface="ElsevierGulliver"/>
              </a:rPr>
              <a:t>And it is estimated that 64% of adults </a:t>
            </a:r>
            <a:r>
              <a:rPr lang="en-US" b="0" i="0" dirty="0">
                <a:solidFill>
                  <a:srgbClr val="333333"/>
                </a:solidFill>
                <a:effectLst/>
                <a:latin typeface="Open Sans" panose="020B0606030504020204" pitchFamily="34" charset="0"/>
              </a:rPr>
              <a:t>have a dietary DHA intake of less than &lt;200 mg/day</a:t>
            </a:r>
            <a:r>
              <a:rPr lang="en-US" b="0" i="0" dirty="0">
                <a:solidFill>
                  <a:srgbClr val="1F1F1F"/>
                </a:solidFill>
                <a:effectLst/>
                <a:latin typeface="ElsevierGulliver"/>
              </a:rPr>
              <a:t>.</a:t>
            </a:r>
            <a:r>
              <a:rPr lang="en-US" b="0" i="0" baseline="30000" dirty="0">
                <a:solidFill>
                  <a:srgbClr val="1F1F1F"/>
                </a:solidFill>
                <a:effectLst/>
                <a:latin typeface="ElsevierGulliver"/>
              </a:rPr>
              <a:t>9</a:t>
            </a:r>
            <a:endParaRPr lang="en-US" b="0" dirty="0"/>
          </a:p>
          <a:p>
            <a:pPr marL="171450" lvl="0" indent="-171450">
              <a:buFont typeface="Arial" panose="020B0604020202020204" pitchFamily="34" charset="0"/>
              <a:buChar char="•"/>
            </a:pPr>
            <a:r>
              <a:rPr lang="en-US" b="0" dirty="0"/>
              <a:t>This shows that most people need to increase their intake of omega-3 fats to support their health and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It is unfortunately hard to find data on the LATAM countries, which you can see here as they are </a:t>
            </a:r>
            <a:r>
              <a:rPr lang="en-US" b="0" dirty="0" err="1"/>
              <a:t>coloured</a:t>
            </a:r>
            <a:r>
              <a:rPr lang="en-US" b="0" dirty="0"/>
              <a:t> grey.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b="0" dirty="0"/>
              <a:t>But in a research study that estimated the daily DHA intake on food supply data, showed that most of the LATAM countries, except Peru, were low in DHA.</a:t>
            </a:r>
            <a:r>
              <a:rPr lang="en-US" b="0" baseline="30000" dirty="0"/>
              <a:t> 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DHA is especially important for brain and eye health and s</a:t>
            </a:r>
            <a:r>
              <a:rPr lang="en-US" b="0" i="0" dirty="0">
                <a:solidFill>
                  <a:srgbClr val="333333"/>
                </a:solidFill>
                <a:effectLst/>
                <a:latin typeface="Open Sans" panose="020B0606030504020204" pitchFamily="34" charset="0"/>
              </a:rPr>
              <a:t>eafood is an important source in countries with access to a coastline, such as the LATAM countries.</a:t>
            </a:r>
            <a:endParaRPr lang="en-US" b="0" dirty="0"/>
          </a:p>
          <a:p>
            <a:pPr marL="171450" lvl="0"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The graph shows the sum of EPA and DHA in blood for healthy adults.</a:t>
            </a:r>
          </a:p>
          <a:p>
            <a:pPr marL="1085850" lvl="2" indent="-171450">
              <a:buFont typeface="Arial" panose="020B0604020202020204" pitchFamily="34" charset="0"/>
              <a:buChar char="•"/>
            </a:pPr>
            <a:r>
              <a:rPr lang="en-US" b="0" dirty="0"/>
              <a:t>Red - Very low blood levels (≤ 4%) Very bad for health</a:t>
            </a:r>
          </a:p>
          <a:p>
            <a:pPr marL="1085850" lvl="2" indent="-171450">
              <a:buFont typeface="Arial" panose="020B0604020202020204" pitchFamily="34" charset="0"/>
              <a:buChar char="•"/>
            </a:pPr>
            <a:r>
              <a:rPr lang="en-US" b="0" dirty="0"/>
              <a:t>Orange - Low blood levels (≤ 4 to 6%) Bad for health</a:t>
            </a:r>
          </a:p>
          <a:p>
            <a:pPr marL="1085850" lvl="2" indent="-171450">
              <a:buFont typeface="Arial" panose="020B0604020202020204" pitchFamily="34" charset="0"/>
              <a:buChar char="•"/>
            </a:pPr>
            <a:r>
              <a:rPr lang="en-US" b="0" dirty="0"/>
              <a:t>Yellow – Moderate blood levels (&gt; 6 to 8%) Okay for health</a:t>
            </a:r>
          </a:p>
          <a:p>
            <a:pPr marL="1085850" lvl="2" indent="-171450">
              <a:buFont typeface="Arial" panose="020B0604020202020204" pitchFamily="34" charset="0"/>
              <a:buChar char="•"/>
            </a:pPr>
            <a:r>
              <a:rPr lang="en-US" b="0" dirty="0"/>
              <a:t>Green – High blood levels (&gt; 8%) Very good for health</a:t>
            </a:r>
          </a:p>
          <a:p>
            <a:pPr marL="1085850" lvl="2" indent="-171450">
              <a:buFont typeface="Arial" panose="020B0604020202020204" pitchFamily="34" charset="0"/>
              <a:buChar char="•"/>
            </a:pPr>
            <a:r>
              <a:rPr lang="en-US" b="0" dirty="0"/>
              <a:t>Gray – No data available</a:t>
            </a:r>
          </a:p>
          <a:p>
            <a:pPr marL="0" lvl="0" indent="0">
              <a:buFont typeface="Arial" panose="020B0604020202020204" pitchFamily="34" charset="0"/>
              <a:buNone/>
            </a:pPr>
            <a:endParaRPr lang="en-US" b="0" dirty="0"/>
          </a:p>
          <a:p>
            <a:pPr marL="0" indent="0">
              <a:buFont typeface="Arial" panose="020B0604020202020204" pitchFamily="34" charset="0"/>
              <a:buNone/>
            </a:pPr>
            <a:endParaRPr lang="en-GB" dirty="0"/>
          </a:p>
          <a:p>
            <a:pPr marL="0" indent="0">
              <a:buFont typeface="Arial" panose="020B0604020202020204" pitchFamily="34" charset="0"/>
              <a:buNone/>
            </a:pPr>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EFSA Panel on Nutrition, Novel foods and Food allergens: Scientific Opinion on Dietary Reference Values for fats, including saturated fatty acids, polyunsaturated fatty acids, monounsaturated fatty acids, trans fatty acids, and cholesterol. 10.2903/j.efsa.2010.1461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Swedish National Food Agency. Swedish dietary guidelines. </a:t>
            </a:r>
            <a:r>
              <a:rPr lang="en-GB" dirty="0"/>
              <a:t>Rapport 5 – 2015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Djuricic I, Calder PC. Beneficial Outcomes of Omega-6 and Omega-3 Polyunsaturated Fatty Acids on Human Health: An Update for 2021. Nutrients. 2021 Jul 15;13(7):2421. </a:t>
            </a:r>
          </a:p>
          <a:p>
            <a:pPr marL="228600" indent="-228600">
              <a:buFont typeface="+mj-lt"/>
              <a:buAutoNum type="arabicPeriod"/>
              <a:defRPr/>
            </a:pPr>
            <a:r>
              <a:rPr lang="en-GB" dirty="0"/>
              <a:t>Schaefer EJ, </a:t>
            </a:r>
            <a:r>
              <a:rPr lang="en-GB" dirty="0" err="1"/>
              <a:t>Bongard</a:t>
            </a:r>
            <a:r>
              <a:rPr lang="en-GB" dirty="0"/>
              <a:t> V, </a:t>
            </a:r>
            <a:r>
              <a:rPr lang="en-GB" dirty="0" err="1"/>
              <a:t>Beiser</a:t>
            </a:r>
            <a:r>
              <a:rPr lang="en-GB" dirty="0"/>
              <a:t> A, et al. </a:t>
            </a:r>
            <a:r>
              <a:rPr lang="en-GB" dirty="0" err="1"/>
              <a:t>Plasmaphosphatidylcholine</a:t>
            </a:r>
            <a:r>
              <a:rPr lang="en-GB" dirty="0"/>
              <a:t> docosahexaenoic acid content and risk of dementia and Alzheimer disease: the Framingham Heart Study. Arch Neurol. 2006 Nov;63(11):1545-50.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Giannaccare</a:t>
            </a:r>
            <a:r>
              <a:rPr lang="en-GB" dirty="0"/>
              <a:t> G, Pellegrini M, </a:t>
            </a:r>
            <a:r>
              <a:rPr lang="en-GB" dirty="0" err="1"/>
              <a:t>Sebastiani</a:t>
            </a:r>
            <a:r>
              <a:rPr lang="en-GB" dirty="0"/>
              <a:t> S, et al. Efficacy of Omega-3 Fatty Acid Supplementation for Treatment of Dry Eye Disease: A Meta-Analysis of Randomized Clinical Trials. Cornea.2019 May;38(5):565-73.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McCusker MM, Grant-</a:t>
            </a:r>
            <a:r>
              <a:rPr lang="en-GB" dirty="0" err="1"/>
              <a:t>Kels</a:t>
            </a:r>
            <a:r>
              <a:rPr lang="en-GB" dirty="0"/>
              <a:t> JM. Healing fats of the skin: the structural and immunologic roles of the omega-6 and omega-3 fatty acids. Clin Dermatol. 2010 Jul-Aug;28(4):440-51. </a:t>
            </a:r>
            <a:endParaRPr lang="en-GB" b="0" i="0" dirty="0">
              <a:solidFill>
                <a:schemeClr val="tx1"/>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err="1">
                <a:solidFill>
                  <a:srgbClr val="212121"/>
                </a:solidFill>
                <a:effectLst/>
                <a:latin typeface="BlinkMacSystemFont"/>
              </a:rPr>
              <a:t>Sioen</a:t>
            </a:r>
            <a:r>
              <a:rPr lang="en-GB" b="0" i="0" dirty="0">
                <a:solidFill>
                  <a:srgbClr val="212121"/>
                </a:solidFill>
                <a:effectLst/>
                <a:latin typeface="BlinkMacSystemFont"/>
              </a:rPr>
              <a:t> I, van </a:t>
            </a:r>
            <a:r>
              <a:rPr lang="en-GB" b="0" i="0" dirty="0" err="1">
                <a:solidFill>
                  <a:srgbClr val="212121"/>
                </a:solidFill>
                <a:effectLst/>
                <a:latin typeface="BlinkMacSystemFont"/>
              </a:rPr>
              <a:t>Lieshout</a:t>
            </a:r>
            <a:r>
              <a:rPr lang="en-GB" b="0" i="0" dirty="0">
                <a:solidFill>
                  <a:srgbClr val="212121"/>
                </a:solidFill>
                <a:effectLst/>
                <a:latin typeface="BlinkMacSystemFont"/>
              </a:rPr>
              <a:t> L, </a:t>
            </a:r>
            <a:r>
              <a:rPr lang="en-GB" b="0" i="0" dirty="0" err="1">
                <a:solidFill>
                  <a:srgbClr val="212121"/>
                </a:solidFill>
                <a:effectLst/>
                <a:latin typeface="BlinkMacSystemFont"/>
              </a:rPr>
              <a:t>Eilander</a:t>
            </a:r>
            <a:r>
              <a:rPr lang="en-GB" b="0" i="0" dirty="0">
                <a:solidFill>
                  <a:srgbClr val="212121"/>
                </a:solidFill>
                <a:effectLst/>
                <a:latin typeface="BlinkMacSystemFont"/>
              </a:rPr>
              <a:t> A, et al. Systematic Review on N-3 and N-6 Polyunsaturated Fatty Acid Intake in European Countries in Light of the Current Recommendations - Focus on Specific Population Groups. </a:t>
            </a:r>
            <a:r>
              <a:rPr lang="en-GB" b="0" i="1" dirty="0">
                <a:solidFill>
                  <a:srgbClr val="212121"/>
                </a:solidFill>
                <a:effectLst/>
                <a:latin typeface="BlinkMacSystemFont"/>
              </a:rPr>
              <a:t>Ann </a:t>
            </a:r>
            <a:r>
              <a:rPr lang="en-GB" b="0" i="1" dirty="0" err="1">
                <a:solidFill>
                  <a:srgbClr val="212121"/>
                </a:solidFill>
                <a:effectLst/>
                <a:latin typeface="BlinkMacSystemFont"/>
              </a:rPr>
              <a:t>Nutr</a:t>
            </a:r>
            <a:r>
              <a:rPr lang="en-GB" b="0" i="1" dirty="0">
                <a:solidFill>
                  <a:srgbClr val="212121"/>
                </a:solidFill>
                <a:effectLst/>
                <a:latin typeface="BlinkMacSystemFont"/>
              </a:rPr>
              <a:t> </a:t>
            </a:r>
            <a:r>
              <a:rPr lang="en-GB" b="0" i="1" dirty="0" err="1">
                <a:solidFill>
                  <a:srgbClr val="212121"/>
                </a:solidFill>
                <a:effectLst/>
                <a:latin typeface="BlinkMacSystemFont"/>
              </a:rPr>
              <a:t>Metab</a:t>
            </a:r>
            <a:r>
              <a:rPr lang="en-GB" b="0" i="0" dirty="0">
                <a:solidFill>
                  <a:srgbClr val="212121"/>
                </a:solidFill>
                <a:effectLst/>
                <a:latin typeface="BlinkMacSystemFont"/>
              </a:rPr>
              <a:t>. 2017;70(1):39-50.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12121"/>
                </a:solidFill>
                <a:effectLst/>
                <a:latin typeface="BlinkMacSystemFont"/>
              </a:rPr>
              <a:t>Stark KD, Van </a:t>
            </a:r>
            <a:r>
              <a:rPr lang="en-GB" b="0" i="0" dirty="0" err="1">
                <a:solidFill>
                  <a:srgbClr val="212121"/>
                </a:solidFill>
                <a:effectLst/>
                <a:latin typeface="BlinkMacSystemFont"/>
              </a:rPr>
              <a:t>Elswyk</a:t>
            </a:r>
            <a:r>
              <a:rPr lang="en-GB" b="0" i="0" dirty="0">
                <a:solidFill>
                  <a:srgbClr val="212121"/>
                </a:solidFill>
                <a:effectLst/>
                <a:latin typeface="BlinkMacSystemFont"/>
              </a:rPr>
              <a:t> ME, Higgins MR, et al. Global survey of the omega-3 fatty acids, docosahexaenoic acid and eicosapentaenoic acid in the blood stream of healthy adults. </a:t>
            </a:r>
            <a:r>
              <a:rPr lang="en-GB" b="0" i="1" dirty="0">
                <a:solidFill>
                  <a:srgbClr val="212121"/>
                </a:solidFill>
                <a:effectLst/>
                <a:latin typeface="BlinkMacSystemFont"/>
              </a:rPr>
              <a:t>Prog Lipid Res</a:t>
            </a:r>
            <a:r>
              <a:rPr lang="en-GB" b="0" i="0" dirty="0">
                <a:solidFill>
                  <a:srgbClr val="212121"/>
                </a:solidFill>
                <a:effectLst/>
                <a:latin typeface="BlinkMacSystemFont"/>
              </a:rPr>
              <a:t>. 2016 Jul;63:132-52.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333333"/>
                </a:solidFill>
                <a:effectLst/>
                <a:latin typeface="Open Sans" panose="020B0606030504020204" pitchFamily="34" charset="0"/>
              </a:rPr>
              <a:t>Forsyth S, Gautier S, Salem Jr N. Global Estimates of Dietary Intake of Docosahexaenoic Acid and Arachidonic Acid in Developing and Developed Countries. </a:t>
            </a:r>
            <a:r>
              <a:rPr lang="en-GB" b="0" i="1" dirty="0">
                <a:solidFill>
                  <a:srgbClr val="333333"/>
                </a:solidFill>
                <a:effectLst/>
                <a:latin typeface="Open Sans" panose="020B0606030504020204" pitchFamily="34" charset="0"/>
              </a:rPr>
              <a:t>Ann </a:t>
            </a:r>
            <a:r>
              <a:rPr lang="en-GB" b="0" i="1" dirty="0" err="1">
                <a:solidFill>
                  <a:srgbClr val="333333"/>
                </a:solidFill>
                <a:effectLst/>
                <a:latin typeface="Open Sans" panose="020B0606030504020204" pitchFamily="34" charset="0"/>
              </a:rPr>
              <a:t>Nutr</a:t>
            </a:r>
            <a:r>
              <a:rPr lang="en-GB" b="0" i="1" dirty="0">
                <a:solidFill>
                  <a:srgbClr val="333333"/>
                </a:solidFill>
                <a:effectLst/>
                <a:latin typeface="Open Sans" panose="020B0606030504020204" pitchFamily="34" charset="0"/>
              </a:rPr>
              <a:t> </a:t>
            </a:r>
            <a:r>
              <a:rPr lang="en-GB" b="0" i="1" dirty="0" err="1">
                <a:solidFill>
                  <a:srgbClr val="333333"/>
                </a:solidFill>
                <a:effectLst/>
                <a:latin typeface="Open Sans" panose="020B0606030504020204" pitchFamily="34" charset="0"/>
              </a:rPr>
              <a:t>Metab</a:t>
            </a:r>
            <a:r>
              <a:rPr lang="en-GB" b="0" i="0" dirty="0">
                <a:solidFill>
                  <a:srgbClr val="333333"/>
                </a:solidFill>
                <a:effectLst/>
                <a:latin typeface="Open Sans" panose="020B0606030504020204" pitchFamily="34" charset="0"/>
              </a:rPr>
              <a:t> 26 July 2016;68(4):258–67.</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p>
            <a:pPr marL="0" lv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13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So, what does this mean?</a:t>
            </a:r>
          </a:p>
          <a:p>
            <a:pPr marL="171450" indent="-171450">
              <a:buFont typeface="Arial" panose="020B0604020202020204" pitchFamily="34" charset="0"/>
              <a:buChar char="•"/>
            </a:pPr>
            <a:r>
              <a:rPr lang="en-US"/>
              <a:t>Well, it means that people who don’t eat a healthy diet comprised of enough fruits, vegetables, fish and seafood could benefit from obtaining vitamins, minerals, phytonutrients and the </a:t>
            </a:r>
            <a:r>
              <a:rPr lang="en-US" dirty="0"/>
              <a:t>important </a:t>
            </a:r>
            <a:r>
              <a:rPr lang="en-US"/>
              <a:t>omega-3 fatty acids - EPA and DHA - from supplements.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92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53003">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great way to complement your diet is to take a daily sachet from the Wellness Pack.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Every year 43 million Wellness Pack sachets are being consumed across the world, making it Oriflame’s number-one selling product!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[CLICK] </a:t>
            </a:r>
            <a:r>
              <a:rPr lang="en-US" sz="1200"/>
              <a:t>Every sachet contains: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1 x Multivitamin &amp; Mineral tablet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1 x Astaxanthin &amp; Bilberry Extract capsule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2 x Omega 3 capsules</a:t>
            </a:r>
          </a:p>
        </p:txBody>
      </p:sp>
      <p:sp>
        <p:nvSpPr>
          <p:cNvPr id="4" name="Slide Number Placeholder 3"/>
          <p:cNvSpPr>
            <a:spLocks noGrp="1"/>
          </p:cNvSpPr>
          <p:nvPr>
            <p:ph type="sldNum" sz="quarter" idx="5"/>
          </p:nvPr>
        </p:nvSpPr>
        <p:spPr/>
        <p:txBody>
          <a:bodyPr/>
          <a:lstStyle/>
          <a:p>
            <a:fld id="{8A4A6133-5E02-4CB3-8CD2-79D67A7D8CF8}" type="slidenum">
              <a:rPr lang="en-US" smtClean="0"/>
              <a:t>44</a:t>
            </a:fld>
            <a:endParaRPr lang="en-US"/>
          </a:p>
        </p:txBody>
      </p:sp>
    </p:spTree>
    <p:extLst>
      <p:ext uri="{BB962C8B-B14F-4D97-AF65-F5344CB8AC3E}">
        <p14:creationId xmlns:p14="http://schemas.microsoft.com/office/powerpoint/2010/main" val="2407359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53003">
              <a:defRPr/>
            </a:pPr>
            <a:r>
              <a:rPr lang="en-US" sz="1200" b="1" dirty="0"/>
              <a:t>SCRIPT:</a:t>
            </a:r>
          </a:p>
          <a:p>
            <a:pPr marL="171450" lvl="0" indent="-171450">
              <a:buFont typeface="Arial" panose="020B0604020202020204" pitchFamily="34" charset="0"/>
              <a:buChar char="•"/>
            </a:pPr>
            <a:r>
              <a:rPr lang="en-US" sz="1200" b="0" dirty="0">
                <a:latin typeface="+mn-lt"/>
              </a:rPr>
              <a:t>But why do we have this specific constellation of components in the Wellness Pack?</a:t>
            </a:r>
          </a:p>
          <a:p>
            <a:pPr marL="171450" lvl="0" indent="-171450">
              <a:buFont typeface="Arial" panose="020B0604020202020204" pitchFamily="34" charset="0"/>
              <a:buChar char="•"/>
            </a:pPr>
            <a:r>
              <a:rPr lang="en-US" sz="1200" b="1" dirty="0">
                <a:latin typeface="+mn-lt"/>
              </a:rPr>
              <a:t>[CLICK] </a:t>
            </a:r>
            <a:r>
              <a:rPr lang="en-US" sz="1200" b="0" dirty="0">
                <a:latin typeface="+mn-lt"/>
              </a:rPr>
              <a:t>Our scientists have combined these three supplements because they work in synergy to support overall health and wellbeing.</a:t>
            </a:r>
          </a:p>
          <a:p>
            <a:pPr marL="171450" lvl="0" indent="-171450">
              <a:buFont typeface="Arial" panose="020B0604020202020204" pitchFamily="34" charset="0"/>
              <a:buChar char="•"/>
            </a:pPr>
            <a:r>
              <a:rPr lang="en-US" sz="1200" b="1" dirty="0">
                <a:latin typeface="+mn-lt"/>
              </a:rPr>
              <a:t>[CLICK] </a:t>
            </a:r>
            <a:r>
              <a:rPr lang="en-US" dirty="0"/>
              <a:t>The antioxidants from the Astaxanthin &amp; Bilberry Extract, help protect the omega-3 fatty acids from oxidative stress</a:t>
            </a:r>
          </a:p>
          <a:p>
            <a:pPr marL="171450" lvl="0" indent="-171450">
              <a:buFont typeface="Arial" panose="020B0604020202020204" pitchFamily="34" charset="0"/>
              <a:buChar char="•"/>
            </a:pPr>
            <a:r>
              <a:rPr lang="en-US" sz="1200" b="1" dirty="0">
                <a:latin typeface="+mn-lt"/>
              </a:rPr>
              <a:t>[CLICK] </a:t>
            </a:r>
            <a:r>
              <a:rPr lang="en-US" dirty="0"/>
              <a:t>And the omega-3 fatty acids support the cell membrane and the absorption of vitamins and minerals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dirty="0"/>
              <a:t>And the vitamins and minerals are part of many important functions within the cell</a:t>
            </a:r>
          </a:p>
          <a:p>
            <a:pPr marL="171450" lvl="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8A4A6133-5E02-4CB3-8CD2-79D67A7D8CF8}" type="slidenum">
              <a:rPr lang="en-US" smtClean="0"/>
              <a:t>45</a:t>
            </a:fld>
            <a:endParaRPr lang="en-US"/>
          </a:p>
        </p:txBody>
      </p:sp>
    </p:spTree>
    <p:extLst>
      <p:ext uri="{BB962C8B-B14F-4D97-AF65-F5344CB8AC3E}">
        <p14:creationId xmlns:p14="http://schemas.microsoft.com/office/powerpoint/2010/main" val="3743684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53003">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Let’s look at the </a:t>
            </a:r>
            <a:r>
              <a:rPr lang="en-US" sz="1200" dirty="0"/>
              <a:t>different components </a:t>
            </a:r>
            <a:r>
              <a:rPr lang="en-US" sz="1200"/>
              <a:t>of the Wellness Pack!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First, we have the Multivitamin &amp; Mineral tablet containing 12 essential vitamins and 10 essential minerals.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Secondly, we have the Astaxanthin &amp; Bilberry Extract capsule </a:t>
            </a:r>
            <a:r>
              <a:rPr lang="en-US" sz="1200" dirty="0"/>
              <a:t>that contains </a:t>
            </a:r>
            <a:r>
              <a:rPr lang="en-US" sz="1200"/>
              <a:t>a broad spectrum of antioxidants from natural astaxanthin (3mg), bilberries (50 mg) and vitamin C (12 mg) and </a:t>
            </a:r>
            <a:r>
              <a:rPr lang="en-US" sz="1200" dirty="0"/>
              <a:t>vitamin </a:t>
            </a:r>
            <a:r>
              <a:rPr lang="en-US" sz="1200"/>
              <a:t>E (1.8 mg</a:t>
            </a:r>
            <a:r>
              <a:rPr lang="en-US" sz="1200" dirty="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And last but not least, we have the Omega 3 capsules containing the </a:t>
            </a:r>
            <a:r>
              <a:rPr lang="en-US" sz="1200" dirty="0"/>
              <a:t>important </a:t>
            </a:r>
            <a:r>
              <a:rPr lang="en-US" sz="1200"/>
              <a:t>fatty acids EPA - </a:t>
            </a:r>
            <a:r>
              <a:rPr lang="en-US" sz="1200" dirty="0"/>
              <a:t>eicosapentaenoic</a:t>
            </a:r>
            <a:r>
              <a:rPr lang="en-US" sz="1200"/>
              <a:t> acid – (150 mg/2 capsules) and DHA - docosahexaenoic acid – (100 mg/2 capsules</a:t>
            </a:r>
            <a:r>
              <a:rPr lang="en-US" sz="1200" dirty="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Let’s now take a deeper look into these three separate supplements!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70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indent="-171450">
              <a:buFont typeface="Arial" panose="020B0604020202020204" pitchFamily="34" charset="0"/>
              <a:buChar char="•"/>
            </a:pPr>
            <a:r>
              <a:rPr lang="en-US" dirty="0"/>
              <a:t>The Multivitamin &amp; Mineral tablet contains 12 essential vitamins (3 fat-soluble and 9 water-soluble) and 10 essential minerals with up to 100% of the EU Nutrient Reference Value (NRV).</a:t>
            </a:r>
          </a:p>
          <a:p>
            <a:pPr marL="171450" indent="-171450">
              <a:buFont typeface="Arial" panose="020B0604020202020204" pitchFamily="34" charset="0"/>
              <a:buChar char="•"/>
            </a:pPr>
            <a:r>
              <a:rPr lang="en-US" dirty="0"/>
              <a:t>The amount of every specific vitamin and mineral is specifically formulated for men and women respectively.</a:t>
            </a:r>
          </a:p>
          <a:p>
            <a:pPr marL="171450" indent="-171450">
              <a:buFont typeface="Arial" panose="020B0604020202020204" pitchFamily="34" charset="0"/>
              <a:buChar char="•"/>
            </a:pPr>
            <a:r>
              <a:rPr lang="en-US" b="1" dirty="0"/>
              <a:t>[CLICK] </a:t>
            </a:r>
            <a:r>
              <a:rPr lang="en-US" dirty="0"/>
              <a:t>The formulation complies with the European Commission </a:t>
            </a:r>
            <a:r>
              <a:rPr lang="en-US" dirty="0" err="1"/>
              <a:t>authorised</a:t>
            </a:r>
            <a:r>
              <a:rPr lang="en-US" dirty="0"/>
              <a:t> nutrition and health claims</a:t>
            </a:r>
            <a:r>
              <a:rPr lang="en-US" baseline="30000" dirty="0"/>
              <a:t>1</a:t>
            </a:r>
            <a:r>
              <a:rPr lang="en-US" dirty="0"/>
              <a:t>, which is one of the strictest regulations in the world. </a:t>
            </a:r>
          </a:p>
          <a:p>
            <a:pPr marL="171450" indent="-171450">
              <a:buFont typeface="Arial" panose="020B0604020202020204" pitchFamily="34" charset="0"/>
              <a:buChar char="•"/>
            </a:pPr>
            <a:r>
              <a:rPr lang="en-US" dirty="0"/>
              <a:t>The vitamins and minerals support the function of the immune system, metabolism, energy, muscles, bones, eyes, skin and also works as an antioxidant.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References:</a:t>
            </a:r>
          </a:p>
          <a:p>
            <a:pPr marL="228600" indent="-228600">
              <a:buFont typeface="+mj-lt"/>
              <a:buAutoNum type="arabicPeriod"/>
            </a:pPr>
            <a:r>
              <a:rPr lang="en-US" dirty="0"/>
              <a:t>EFSA Panel on Dietetic Products, Nutrition and Allergies (NDA); Scientific Opinion on the substantiation of health claims related to vitamin C and reduction of tiredness and fatigue (ID 139, 2622), contribution to normal psychological functions (ID 140), regeneration of the reduced form of vitamin E (ID 202), contribution to normal energy-yielding metabolism (ID 2334, 3196), maintenance of the normal function of the immune system (ID 4321) and protection of DNA, proteins and lipids from oxidative damage (ID 3331) pursuant to Article 13(1) of Regulation (EC) No 1924/2006. </a:t>
            </a:r>
            <a:r>
              <a:rPr lang="en-US" i="1" dirty="0"/>
              <a:t>EFSA Journal </a:t>
            </a:r>
            <a:r>
              <a:rPr lang="en-US" dirty="0"/>
              <a:t>2010;8(10):1815. [20 pp.]. </a:t>
            </a:r>
          </a:p>
          <a:p>
            <a:pPr marL="228600" indent="-228600">
              <a:buFont typeface="+mj-lt"/>
              <a:buAutoNum type="arabicPeriod"/>
            </a:pPr>
            <a:endParaRPr lang="en-US" dirty="0"/>
          </a:p>
          <a:p>
            <a:pPr marL="228600" indent="-228600">
              <a:buFont typeface="+mj-lt"/>
              <a:buAutoNum type="arabicPeriod"/>
            </a:pPr>
            <a:endParaRPr lang="en-US" dirty="0"/>
          </a:p>
          <a:p>
            <a:pPr marL="0" indent="0">
              <a:buFont typeface="+mj-lt"/>
              <a:buNone/>
            </a:pPr>
            <a:endParaRPr lang="en-US" dirty="0"/>
          </a:p>
          <a:p>
            <a:pPr marL="0" indent="0">
              <a:buFont typeface="Arial" panose="020B0604020202020204" pitchFamily="34" charset="0"/>
              <a:buNone/>
            </a:pPr>
            <a:r>
              <a:rPr lang="en-US" b="1" dirty="0"/>
              <a:t>VITAMINS:</a:t>
            </a:r>
          </a:p>
          <a:p>
            <a:pPr marL="171450" indent="-171450">
              <a:buFont typeface="Arial" panose="020B0604020202020204" pitchFamily="34" charset="0"/>
              <a:buChar char="•"/>
            </a:pPr>
            <a:r>
              <a:rPr lang="en-US" dirty="0"/>
              <a:t>Vitamin A: Contributes to: normal function of the immune system, normal metabolism of iron, maintenance of normal skin, maintenance of normal vision. </a:t>
            </a:r>
          </a:p>
          <a:p>
            <a:pPr marL="171450" indent="-171450">
              <a:buFont typeface="Arial" panose="020B0604020202020204" pitchFamily="34" charset="0"/>
              <a:buChar char="•"/>
            </a:pPr>
            <a:r>
              <a:rPr lang="en-US" dirty="0"/>
              <a:t>Vitamin D: Contributes to: normal function of the immune system, normal muscle function, maintenance of normal bones, maintenance of normal teeth, normal absorption/</a:t>
            </a:r>
            <a:r>
              <a:rPr lang="en-US" dirty="0" err="1"/>
              <a:t>utilisation</a:t>
            </a:r>
            <a:r>
              <a:rPr lang="en-US" dirty="0"/>
              <a:t> of calcium and phosphorous. </a:t>
            </a:r>
          </a:p>
          <a:p>
            <a:pPr marL="171450" indent="-171450">
              <a:buFont typeface="Arial" panose="020B0604020202020204" pitchFamily="34" charset="0"/>
              <a:buChar char="•"/>
            </a:pPr>
            <a:r>
              <a:rPr lang="en-US" dirty="0"/>
              <a:t>Vitamin E: Contributes to protection of cells from oxidative stress. </a:t>
            </a:r>
          </a:p>
          <a:p>
            <a:pPr marL="171450" indent="-171450">
              <a:buFont typeface="Arial" panose="020B0604020202020204" pitchFamily="34" charset="0"/>
              <a:buChar char="•"/>
            </a:pPr>
            <a:r>
              <a:rPr lang="en-US" dirty="0"/>
              <a:t>Vitamin C: Contributes to: normal function of the immune system, normal energy yielding metabolism, protection of cells from oxidative stress, reduction of tiredness and fatigue, normal function of the nervous system, normal psychological function, normal collagen formation (for normal function of skin, gums, teeth, cartilage, bones, blood vessels). </a:t>
            </a:r>
          </a:p>
          <a:p>
            <a:pPr marL="171450" indent="-171450">
              <a:buFont typeface="Arial" panose="020B0604020202020204" pitchFamily="34" charset="0"/>
              <a:buChar char="•"/>
            </a:pPr>
            <a:r>
              <a:rPr lang="en-US" dirty="0"/>
              <a:t>Thiamine (B1): Contributes to: normal energy yielding metabolism, normal function of the heart, normal function of the nervous system, normal psychological function. </a:t>
            </a:r>
          </a:p>
          <a:p>
            <a:pPr marL="171450" indent="-171450">
              <a:buFont typeface="Arial" panose="020B0604020202020204" pitchFamily="34" charset="0"/>
              <a:buChar char="•"/>
            </a:pPr>
            <a:r>
              <a:rPr lang="en-US" dirty="0"/>
              <a:t>Riboflavin (B2): Contributes to: normal energy yielding metabolism, protection of cells from oxidative stress, maintenance of normal skin, reduction of tiredness and fatigue, normal function of the nervous system, maintenance of normal vision. </a:t>
            </a:r>
          </a:p>
          <a:p>
            <a:pPr marL="171450" indent="-171450">
              <a:buFont typeface="Arial" panose="020B0604020202020204" pitchFamily="34" charset="0"/>
              <a:buChar char="•"/>
            </a:pPr>
            <a:r>
              <a:rPr lang="en-US" dirty="0"/>
              <a:t>Niacin (B3): Contributes to: normal energy yielding metabolism, maintenance of normal skin, reduction of tiredness and fatigue, normal function of the nervous system, normal psychological function. </a:t>
            </a:r>
          </a:p>
          <a:p>
            <a:pPr marL="171450" indent="-171450">
              <a:buFont typeface="Arial" panose="020B0604020202020204" pitchFamily="34" charset="0"/>
              <a:buChar char="•"/>
            </a:pPr>
            <a:r>
              <a:rPr lang="en-US" dirty="0"/>
              <a:t>Pantothenic acid (B5): Contributes to: normal energy yielding metabolism, normal mental performance, reduction of tiredness and fatigue, normal synthesis and metabolism of steroid hormones, vitamin D and some neurotransmitters. </a:t>
            </a:r>
          </a:p>
          <a:p>
            <a:pPr marL="171450" indent="-171450">
              <a:buFont typeface="Arial" panose="020B0604020202020204" pitchFamily="34" charset="0"/>
              <a:buChar char="•"/>
            </a:pPr>
            <a:r>
              <a:rPr lang="en-US" dirty="0"/>
              <a:t>Vitamin B6: Contributes to: normal function of the immune system, normal energy yielding metabolism, reduction of tiredness and fatigue, normal function of the nervous system, normal psychological function. </a:t>
            </a:r>
          </a:p>
          <a:p>
            <a:pPr marL="171450" indent="-171450">
              <a:buFont typeface="Arial" panose="020B0604020202020204" pitchFamily="34" charset="0"/>
              <a:buChar char="•"/>
            </a:pPr>
            <a:r>
              <a:rPr lang="en-US" dirty="0"/>
              <a:t>Biotin (B7): Contributes to: normal energy yielding metabolism, maintenance of normal mucous membranes, normal function of the nervous system, normal macronutrient metabolism, normal psychological function, maintenance of normal hair and skin. </a:t>
            </a:r>
          </a:p>
          <a:p>
            <a:pPr marL="171450" indent="-171450">
              <a:buFont typeface="Arial" panose="020B0604020202020204" pitchFamily="34" charset="0"/>
              <a:buChar char="•"/>
            </a:pPr>
            <a:r>
              <a:rPr lang="en-US" dirty="0"/>
              <a:t>Folic acid: Contributes to: normal function of the immune system, reduction of tiredness and fatigue, normal psychological function, normal homocysteine metabolism. </a:t>
            </a:r>
          </a:p>
          <a:p>
            <a:pPr marL="171450" indent="-171450">
              <a:buFont typeface="Arial" panose="020B0604020202020204" pitchFamily="34" charset="0"/>
              <a:buChar char="•"/>
            </a:pPr>
            <a:r>
              <a:rPr lang="en-US" dirty="0"/>
              <a:t>Vitamin B12: Contributes to: normal function of the immune system, energy yielding metabolism, reduction of tiredness and fatigue, normal function of the nervous system, normal psychological function, normal homocysteine metabolism, normal red blood cell formation. </a:t>
            </a:r>
          </a:p>
          <a:p>
            <a:pPr marL="0" indent="0">
              <a:buFont typeface="Arial" panose="020B0604020202020204" pitchFamily="34" charset="0"/>
              <a:buNone/>
            </a:pPr>
            <a:r>
              <a:rPr lang="en-US" b="1" dirty="0"/>
              <a:t>MINERALS:</a:t>
            </a:r>
          </a:p>
          <a:p>
            <a:pPr marL="171450" indent="-171450">
              <a:buFont typeface="Arial" panose="020B0604020202020204" pitchFamily="34" charset="0"/>
              <a:buChar char="•"/>
            </a:pPr>
            <a:r>
              <a:rPr lang="en-US" dirty="0"/>
              <a:t>Calcium: Contributes to: normal muscle function, normal energy yielding metabolism, maintenance of normal bones, maintenance of normal teeth, normal function of digestive enzymes. </a:t>
            </a:r>
          </a:p>
          <a:p>
            <a:pPr marL="171450" indent="-171450">
              <a:buFont typeface="Arial" panose="020B0604020202020204" pitchFamily="34" charset="0"/>
              <a:buChar char="•"/>
            </a:pPr>
            <a:r>
              <a:rPr lang="en-US" dirty="0"/>
              <a:t>Iron: Contributes to: normal cognitive function, normal cognitive development in children, normal function of the immune system, normal energy yielding metabolism, reduction of tiredness and fatigue. </a:t>
            </a:r>
          </a:p>
          <a:p>
            <a:pPr marL="171450" indent="-171450">
              <a:buFont typeface="Arial" panose="020B0604020202020204" pitchFamily="34" charset="0"/>
              <a:buChar char="•"/>
            </a:pPr>
            <a:r>
              <a:rPr lang="en-US" dirty="0"/>
              <a:t>Zinc: Contributes to: normal function of the immune system, maintenance of normal bones, normal cognitive function, normal protein synthesis, maintenance of normal hair, skin and nails, normal DNA synthesis, normal carbohydrate metabolism, normal fertility and reproduction, normal macronutrient metabolism, normal metabolism of fatty acids, maintenance of normal vision, maintenance of normal testosterone levels in the blood, protection of cells from oxidative stress. </a:t>
            </a:r>
          </a:p>
          <a:p>
            <a:pPr marL="171450" indent="-171450">
              <a:buFont typeface="Arial" panose="020B0604020202020204" pitchFamily="34" charset="0"/>
              <a:buChar char="•"/>
            </a:pPr>
            <a:r>
              <a:rPr lang="en-US" dirty="0"/>
              <a:t>Copper: Contributes to: normal function of the immune system, normal energy yielding metabolism, protection of cells from oxidative stress, normal function of the nervous system, normal hair and skin pigmentation. </a:t>
            </a:r>
          </a:p>
          <a:p>
            <a:pPr marL="171450" indent="-171450">
              <a:buFont typeface="Arial" panose="020B0604020202020204" pitchFamily="34" charset="0"/>
              <a:buChar char="•"/>
            </a:pPr>
            <a:r>
              <a:rPr lang="en-US" dirty="0"/>
              <a:t>Manganese: Contributes to: normal energy yielding metabolism, protection of cells from oxidative stress, maintenance of normal bones, normal formation of connective tissue. </a:t>
            </a:r>
          </a:p>
          <a:p>
            <a:pPr marL="171450" indent="-171450">
              <a:buFont typeface="Arial" panose="020B0604020202020204" pitchFamily="34" charset="0"/>
              <a:buChar char="•"/>
            </a:pPr>
            <a:r>
              <a:rPr lang="en-US" dirty="0"/>
              <a:t>Selenium: Contributes to: maintenance of normal hair and nails, normal function of the immune system, protection of cells from oxidative stress. </a:t>
            </a:r>
          </a:p>
          <a:p>
            <a:pPr marL="171450" indent="-171450">
              <a:buFont typeface="Arial" panose="020B0604020202020204" pitchFamily="34" charset="0"/>
              <a:buChar char="•"/>
            </a:pPr>
            <a:r>
              <a:rPr lang="en-US" dirty="0"/>
              <a:t>Iodine: Contributes to: normal energy yielding metabolism, normal cognitive function, normal function of the nervous system, maintenance of normal skin, normal production of thyroid hormones and normal thyroid function. </a:t>
            </a:r>
          </a:p>
          <a:p>
            <a:pPr marL="171450" indent="-171450">
              <a:buFont typeface="Arial" panose="020B0604020202020204" pitchFamily="34" charset="0"/>
              <a:buChar char="•"/>
            </a:pPr>
            <a:r>
              <a:rPr lang="en-US" dirty="0"/>
              <a:t>Magnesium: Contributes to: reduction of tiredness and fatigue, electrolyte balance, normal energy-yielding metabolism, normal functioning of the nervous system, normal protein synthesis, normal psychological function, the maintenance of normal bones, the maintenance of normal teeth, has a role in the process of cell division. </a:t>
            </a:r>
          </a:p>
          <a:p>
            <a:pPr marL="171450" indent="-171450">
              <a:buFont typeface="Arial" panose="020B0604020202020204" pitchFamily="34" charset="0"/>
              <a:buChar char="•"/>
            </a:pPr>
            <a:r>
              <a:rPr lang="en-US" dirty="0"/>
              <a:t>Chromium: Contributes to: normal macronutrient metabolism, the maintenance of normal blood glucose levels. </a:t>
            </a:r>
          </a:p>
          <a:p>
            <a:pPr marL="171450" indent="-171450">
              <a:buFont typeface="Arial" panose="020B0604020202020204" pitchFamily="34" charset="0"/>
              <a:buChar char="•"/>
            </a:pPr>
            <a:r>
              <a:rPr lang="en-US" dirty="0"/>
              <a:t>Molybdenum: Contributes to: normal </a:t>
            </a:r>
            <a:r>
              <a:rPr lang="en-US" dirty="0" err="1"/>
              <a:t>sulphur</a:t>
            </a:r>
            <a:r>
              <a:rPr lang="en-US" dirty="0"/>
              <a:t> amino acid metabolism. </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946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53003">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Let’s look at the </a:t>
            </a:r>
            <a:r>
              <a:rPr lang="en-US" sz="1200" dirty="0"/>
              <a:t>different components </a:t>
            </a:r>
            <a:r>
              <a:rPr lang="en-US" sz="1200"/>
              <a:t>of the Wellness Pack!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First, we have the Multivitamin &amp; Mineral tablet containing 12 essential vitamins and 10 essential minerals.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Secondly, we have the Astaxanthin &amp; Bilberry Extract capsule </a:t>
            </a:r>
            <a:r>
              <a:rPr lang="en-US" sz="1200" dirty="0"/>
              <a:t>that contains </a:t>
            </a:r>
            <a:r>
              <a:rPr lang="en-US" sz="1200"/>
              <a:t>a broad spectrum of antioxidants from natural astaxanthin (3mg), bilberries (50 mg) and vitamin C (12 mg) and </a:t>
            </a:r>
            <a:r>
              <a:rPr lang="en-US" sz="1200" dirty="0"/>
              <a:t>vitamin </a:t>
            </a:r>
            <a:r>
              <a:rPr lang="en-US" sz="1200"/>
              <a:t>E (1.8 mg</a:t>
            </a:r>
            <a:r>
              <a:rPr lang="en-US" sz="1200" dirty="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And last but not least, we have the Omega 3 capsules containing the </a:t>
            </a:r>
            <a:r>
              <a:rPr lang="en-US" sz="1200" dirty="0"/>
              <a:t>important </a:t>
            </a:r>
            <a:r>
              <a:rPr lang="en-US" sz="1200"/>
              <a:t>fatty acids EPA - </a:t>
            </a:r>
            <a:r>
              <a:rPr lang="en-US" sz="1200" dirty="0"/>
              <a:t>eicosapentaenoic</a:t>
            </a:r>
            <a:r>
              <a:rPr lang="en-US" sz="1200"/>
              <a:t> acid – (150 mg/2 capsules) and DHA - docosahexaenoic acid – (100 mg/2 capsules</a:t>
            </a:r>
            <a:r>
              <a:rPr lang="en-US" sz="1200" dirty="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Let’s now take a deeper look into these three separate supplements!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095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SCRIPT:</a:t>
            </a:r>
          </a:p>
          <a:p>
            <a:pPr marL="171450" indent="-171450">
              <a:buFont typeface="Arial" panose="020B0604020202020204" pitchFamily="34" charset="0"/>
              <a:buChar char="•"/>
            </a:pPr>
            <a:r>
              <a:rPr lang="en-US" dirty="0">
                <a:latin typeface="+mn-lt"/>
                <a:cs typeface="Arial" panose="020B0604020202020204" pitchFamily="34" charset="0"/>
              </a:rPr>
              <a:t>The Astaxanthin &amp; Bilberry Extract is a combination of powerful antioxidants that help to protect your cells from excessive oxidative stress.</a:t>
            </a:r>
          </a:p>
          <a:p>
            <a:pPr marL="171450" indent="-171450">
              <a:buFont typeface="Arial" panose="020B0604020202020204" pitchFamily="34" charset="0"/>
              <a:buChar char="•"/>
            </a:pPr>
            <a:r>
              <a:rPr lang="en-US" b="1" dirty="0">
                <a:latin typeface="+mn-lt"/>
                <a:cs typeface="Arial" panose="020B0604020202020204" pitchFamily="34" charset="0"/>
              </a:rPr>
              <a:t>[CLICK] </a:t>
            </a:r>
            <a:r>
              <a:rPr lang="en-US" dirty="0">
                <a:latin typeface="+mn-lt"/>
                <a:cs typeface="Arial" panose="020B0604020202020204" pitchFamily="34" charset="0"/>
              </a:rPr>
              <a:t>Antioxidants help protect the cell membrane from oxidative stress in different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Natural astaxanthin </a:t>
            </a:r>
            <a:r>
              <a:rPr lang="en-GB" dirty="0">
                <a:latin typeface="+mn-lt"/>
                <a:cs typeface="Arial" panose="020B0604020202020204" pitchFamily="34" charset="0"/>
              </a:rPr>
              <a:t>is a carotenoid that is f</a:t>
            </a:r>
            <a:r>
              <a:rPr lang="en-US" dirty="0" err="1">
                <a:latin typeface="+mn-lt"/>
                <a:cs typeface="Arial" panose="020B0604020202020204" pitchFamily="34" charset="0"/>
              </a:rPr>
              <a:t>ully</a:t>
            </a:r>
            <a:r>
              <a:rPr lang="en-US" dirty="0">
                <a:latin typeface="+mn-lt"/>
                <a:cs typeface="Arial" panose="020B0604020202020204" pitchFamily="34" charset="0"/>
              </a:rPr>
              <a:t> absorbed and transported to all tissues in the body. It </a:t>
            </a:r>
            <a:r>
              <a:rPr lang="en-US" b="0" dirty="0">
                <a:latin typeface="+mn-lt"/>
                <a:cs typeface="Arial" panose="020B0604020202020204" pitchFamily="34" charset="0"/>
              </a:rPr>
              <a:t>h</a:t>
            </a:r>
            <a:r>
              <a:rPr lang="en-US" dirty="0">
                <a:latin typeface="+mn-lt"/>
                <a:cs typeface="Arial" panose="020B0604020202020204" pitchFamily="34" charset="0"/>
              </a:rPr>
              <a:t>as a unique ability to span the entire cell membrane and protect both the inner and outer layer, which is why it is one of nature’s most powerful antioxidants.</a:t>
            </a:r>
            <a:r>
              <a:rPr lang="en-US" baseline="30000" dirty="0">
                <a:latin typeface="+mn-lt"/>
                <a:cs typeface="Arial" panose="020B0604020202020204" pitchFamily="34" charset="0"/>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Vitamin C is a </a:t>
            </a:r>
            <a:r>
              <a:rPr lang="en-US">
                <a:latin typeface="+mn-lt"/>
                <a:cs typeface="Arial" panose="020B0604020202020204" pitchFamily="34" charset="0"/>
              </a:rPr>
              <a:t>water-soluble </a:t>
            </a:r>
            <a:r>
              <a:rPr lang="en-US" dirty="0">
                <a:latin typeface="+mn-lt"/>
                <a:cs typeface="Arial" panose="020B0604020202020204" pitchFamily="34" charset="0"/>
              </a:rPr>
              <a:t>vitamin that protects the outer layer of the cell membrane. It has many beneficial effects such as supporting the immune system and protect cells from oxidative stress. But it also contributes to the reduction of tiredness and fatigue and normal collagen formation for the normal function of blood vessels, bones, cartilage, gums, skin and teeth.</a:t>
            </a:r>
            <a:r>
              <a:rPr lang="en-US" baseline="30000" dirty="0">
                <a:latin typeface="+mn-lt"/>
                <a:cs typeface="Arial" panose="020B0604020202020204" pitchFamily="34" charset="0"/>
              </a:rPr>
              <a:t> 3</a:t>
            </a:r>
            <a:endParaRPr lang="en-US"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Vitamin E is a </a:t>
            </a:r>
            <a:r>
              <a:rPr lang="en-US" b="0">
                <a:latin typeface="+mn-lt"/>
                <a:cs typeface="Arial" panose="020B0604020202020204" pitchFamily="34" charset="0"/>
              </a:rPr>
              <a:t>fat-soluble</a:t>
            </a:r>
            <a:r>
              <a:rPr lang="en-US" b="0" dirty="0">
                <a:latin typeface="+mn-lt"/>
                <a:cs typeface="Arial" panose="020B0604020202020204" pitchFamily="34" charset="0"/>
              </a:rPr>
              <a:t> vitamin that also serves as an antioxidant and helps protect the inner layer of the cell membrane from oxidative stress.</a:t>
            </a:r>
            <a:r>
              <a:rPr lang="en-US" baseline="30000" dirty="0">
                <a:latin typeface="+mn-lt"/>
                <a:cs typeface="Arial" panose="020B0604020202020204" pitchFamily="34" charset="0"/>
              </a:rPr>
              <a:t> 3</a:t>
            </a:r>
            <a:endParaRPr lang="en-US" b="0" dirty="0">
              <a:latin typeface="+mn-lt"/>
              <a:cs typeface="Arial" panose="020B0604020202020204" pitchFamily="34" charset="0"/>
            </a:endParaRPr>
          </a:p>
          <a:p>
            <a:pPr marL="171450" indent="-171450">
              <a:buFont typeface="Arial" panose="020B0604020202020204" pitchFamily="34" charset="0"/>
              <a:buChar char="•"/>
            </a:pPr>
            <a:r>
              <a:rPr lang="en-US" b="1" dirty="0"/>
              <a:t>[CLICK] </a:t>
            </a:r>
            <a:r>
              <a:rPr lang="en-US" b="0" dirty="0"/>
              <a:t>According to the European Commission </a:t>
            </a:r>
            <a:r>
              <a:rPr lang="en-US" b="0" dirty="0" err="1"/>
              <a:t>authorised</a:t>
            </a:r>
            <a:r>
              <a:rPr lang="en-US" b="0" dirty="0"/>
              <a:t> nutrition and health claims, this product serves as an antioxidant and is beneficial for your skin.</a:t>
            </a:r>
            <a:r>
              <a:rPr lang="en-US" b="0" baseline="30000" dirty="0"/>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So as you can imagine, when you take this combination of powerful antioxidants it helps to combat the harmful effects of oxidative stress by protecting the body’s cells from the inside 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cs typeface="Arial" panose="020B0604020202020204" pitchFamily="34" charset="0"/>
              </a:rPr>
              <a:t>References:</a:t>
            </a:r>
          </a:p>
          <a:p>
            <a:pPr marL="228600" indent="-228600" algn="l">
              <a:buFont typeface="+mj-lt"/>
              <a:buAutoNum type="arabicPeriod"/>
            </a:pPr>
            <a:r>
              <a:rPr lang="en-GB" sz="1200" kern="1200" dirty="0">
                <a:solidFill>
                  <a:schemeClr val="tx1"/>
                </a:solidFill>
                <a:latin typeface="+mn-lt"/>
                <a:ea typeface="+mn-ea"/>
                <a:cs typeface="Arial" panose="020B0604020202020204" pitchFamily="34" charset="0"/>
              </a:rPr>
              <a:t>Nishida Y, Yamashita E, Wataru M. Quenching activities of common hydrophilic and lipophilic antioxidants against singlet oxygen using chemiluminescence detection system. Carotenoid Science. 2007:11;16-20. doi: 10.11501/10996240.</a:t>
            </a:r>
          </a:p>
          <a:p>
            <a:pPr marL="228600" indent="-228600" algn="l">
              <a:buFont typeface="+mj-lt"/>
              <a:buAutoNum type="arabicPeriod"/>
            </a:pPr>
            <a:r>
              <a:rPr lang="en-US" sz="1200" kern="1200" dirty="0" err="1">
                <a:solidFill>
                  <a:schemeClr val="tx1"/>
                </a:solidFill>
                <a:latin typeface="+mn-lt"/>
                <a:ea typeface="+mn-ea"/>
                <a:cs typeface="Arial" panose="020B0604020202020204" pitchFamily="34" charset="0"/>
              </a:rPr>
              <a:t>Bornsek</a:t>
            </a:r>
            <a:r>
              <a:rPr lang="en-US" sz="1200" kern="1200" dirty="0">
                <a:solidFill>
                  <a:schemeClr val="tx1"/>
                </a:solidFill>
                <a:latin typeface="+mn-lt"/>
                <a:ea typeface="+mn-ea"/>
                <a:cs typeface="Arial" panose="020B0604020202020204" pitchFamily="34" charset="0"/>
              </a:rPr>
              <a:t> SM, </a:t>
            </a:r>
            <a:r>
              <a:rPr lang="en-US" sz="1200" kern="1200" dirty="0" err="1">
                <a:solidFill>
                  <a:schemeClr val="tx1"/>
                </a:solidFill>
                <a:latin typeface="+mn-lt"/>
                <a:ea typeface="+mn-ea"/>
                <a:cs typeface="Arial" panose="020B0604020202020204" pitchFamily="34" charset="0"/>
              </a:rPr>
              <a:t>Ziberna</a:t>
            </a:r>
            <a:r>
              <a:rPr lang="en-US" sz="1200" kern="1200" dirty="0">
                <a:solidFill>
                  <a:schemeClr val="tx1"/>
                </a:solidFill>
                <a:latin typeface="+mn-lt"/>
                <a:ea typeface="+mn-ea"/>
                <a:cs typeface="Arial" panose="020B0604020202020204" pitchFamily="34" charset="0"/>
              </a:rPr>
              <a:t> L, </a:t>
            </a:r>
            <a:r>
              <a:rPr lang="en-US" sz="1200" kern="1200" dirty="0" err="1">
                <a:solidFill>
                  <a:schemeClr val="tx1"/>
                </a:solidFill>
                <a:latin typeface="+mn-lt"/>
                <a:ea typeface="+mn-ea"/>
                <a:cs typeface="Arial" panose="020B0604020202020204" pitchFamily="34" charset="0"/>
              </a:rPr>
              <a:t>Polak</a:t>
            </a:r>
            <a:r>
              <a:rPr lang="en-US" sz="1200" kern="1200" dirty="0">
                <a:solidFill>
                  <a:schemeClr val="tx1"/>
                </a:solidFill>
                <a:latin typeface="+mn-lt"/>
                <a:ea typeface="+mn-ea"/>
                <a:cs typeface="Arial" panose="020B0604020202020204" pitchFamily="34" charset="0"/>
              </a:rPr>
              <a:t> T, </a:t>
            </a:r>
            <a:r>
              <a:rPr lang="en-US" sz="1200" kern="1200" dirty="0" err="1">
                <a:solidFill>
                  <a:schemeClr val="tx1"/>
                </a:solidFill>
                <a:latin typeface="+mn-lt"/>
                <a:ea typeface="+mn-ea"/>
                <a:cs typeface="Arial" panose="020B0604020202020204" pitchFamily="34" charset="0"/>
              </a:rPr>
              <a:t>Vanzo</a:t>
            </a:r>
            <a:r>
              <a:rPr lang="en-US" sz="1200" kern="1200" dirty="0">
                <a:solidFill>
                  <a:schemeClr val="tx1"/>
                </a:solidFill>
                <a:latin typeface="+mn-lt"/>
                <a:ea typeface="+mn-ea"/>
                <a:cs typeface="Arial" panose="020B0604020202020204" pitchFamily="34" charset="0"/>
              </a:rPr>
              <a:t> A, </a:t>
            </a:r>
            <a:r>
              <a:rPr lang="en-US" sz="1200" kern="1200" dirty="0" err="1">
                <a:solidFill>
                  <a:schemeClr val="tx1"/>
                </a:solidFill>
                <a:latin typeface="+mn-lt"/>
                <a:ea typeface="+mn-ea"/>
                <a:cs typeface="Arial" panose="020B0604020202020204" pitchFamily="34" charset="0"/>
              </a:rPr>
              <a:t>Ulrih</a:t>
            </a:r>
            <a:r>
              <a:rPr lang="en-US" sz="1200" kern="1200" dirty="0">
                <a:solidFill>
                  <a:schemeClr val="tx1"/>
                </a:solidFill>
                <a:latin typeface="+mn-lt"/>
                <a:ea typeface="+mn-ea"/>
                <a:cs typeface="Arial" panose="020B0604020202020204" pitchFamily="34" charset="0"/>
              </a:rPr>
              <a:t> NP, Abram V, </a:t>
            </a:r>
            <a:r>
              <a:rPr lang="en-US" sz="1200" kern="1200" dirty="0" err="1">
                <a:solidFill>
                  <a:schemeClr val="tx1"/>
                </a:solidFill>
                <a:latin typeface="+mn-lt"/>
                <a:ea typeface="+mn-ea"/>
                <a:cs typeface="Arial" panose="020B0604020202020204" pitchFamily="34" charset="0"/>
              </a:rPr>
              <a:t>Tramer</a:t>
            </a:r>
            <a:r>
              <a:rPr lang="en-US" sz="1200" kern="1200" dirty="0">
                <a:solidFill>
                  <a:schemeClr val="tx1"/>
                </a:solidFill>
                <a:latin typeface="+mn-lt"/>
                <a:ea typeface="+mn-ea"/>
                <a:cs typeface="Arial" panose="020B0604020202020204" pitchFamily="34" charset="0"/>
              </a:rPr>
              <a:t> F, </a:t>
            </a:r>
            <a:r>
              <a:rPr lang="en-US" sz="1200" kern="1200" dirty="0" err="1">
                <a:solidFill>
                  <a:schemeClr val="tx1"/>
                </a:solidFill>
                <a:latin typeface="+mn-lt"/>
                <a:ea typeface="+mn-ea"/>
                <a:cs typeface="Arial" panose="020B0604020202020204" pitchFamily="34" charset="0"/>
              </a:rPr>
              <a:t>Passamonti</a:t>
            </a:r>
            <a:r>
              <a:rPr lang="en-US" sz="1200" kern="1200" dirty="0">
                <a:solidFill>
                  <a:schemeClr val="tx1"/>
                </a:solidFill>
                <a:latin typeface="+mn-lt"/>
                <a:ea typeface="+mn-ea"/>
                <a:cs typeface="Arial" panose="020B0604020202020204" pitchFamily="34" charset="0"/>
              </a:rPr>
              <a:t> S. Bilberry and blueberry anthocyanins act as powerful intracellular antioxidants in mammalian cells. Food Chem. 2012 Oct 15;134(4):1878-84. doi: 10.1016/j.foodchem.2012.03.092. </a:t>
            </a:r>
            <a:r>
              <a:rPr lang="en-US" sz="1200" kern="1200" dirty="0" err="1">
                <a:solidFill>
                  <a:schemeClr val="tx1"/>
                </a:solidFill>
                <a:latin typeface="+mn-lt"/>
                <a:ea typeface="+mn-ea"/>
                <a:cs typeface="Arial" panose="020B0604020202020204" pitchFamily="34" charset="0"/>
              </a:rPr>
              <a:t>Epub</a:t>
            </a:r>
            <a:r>
              <a:rPr lang="en-US" sz="1200" kern="1200" dirty="0">
                <a:solidFill>
                  <a:schemeClr val="tx1"/>
                </a:solidFill>
                <a:latin typeface="+mn-lt"/>
                <a:ea typeface="+mn-ea"/>
                <a:cs typeface="Arial" panose="020B0604020202020204" pitchFamily="34" charset="0"/>
              </a:rPr>
              <a:t> 2012 Mar 30. PMID: 23442633.</a:t>
            </a:r>
          </a:p>
          <a:p>
            <a:pPr marL="228600" indent="-228600" algn="l">
              <a:buFont typeface="+mj-lt"/>
              <a:buAutoNum type="arabicPeriod"/>
            </a:pPr>
            <a:r>
              <a:rPr lang="en-US" sz="1200" kern="1200" dirty="0">
                <a:solidFill>
                  <a:schemeClr val="tx1"/>
                </a:solidFill>
                <a:latin typeface="+mn-lt"/>
                <a:ea typeface="+mn-ea"/>
                <a:cs typeface="Arial" panose="020B0604020202020204" pitchFamily="34" charset="0"/>
              </a:rPr>
              <a:t>EFSA Panel on Dietetic Products, Nutrition and Allergies (NDA); Scientific Opinion on the substantiation of health claims related to vitamin C and reduction of tiredness and fatigue (ID 139, 2622), contribution to normal psychological functions (ID 140), regeneration of the reduced form of vitamin E (ID 202), contribution to normal energy-yielding metabolism (ID 2334, 3196), maintenance of the normal function of the immune system (ID 4321) and protection of DNA, proteins and lipids from oxidative damage (ID 3331) pursuant to Article 13(1) of Regulation (EC) No 1924/2006. EFSA Journal 2010;8(10):1815. [20 pp.]. doi: 10.2903/j.efsa.2010.1815.</a:t>
            </a:r>
            <a:endParaRPr lang="en-SE" sz="1200" kern="1200" dirty="0">
              <a:solidFill>
                <a:schemeClr val="tx1"/>
              </a:solidFill>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99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53003">
              <a:defRPr/>
            </a:pPr>
            <a:r>
              <a:rPr lang="en-US" sz="1200"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Let’s look at the </a:t>
            </a:r>
            <a:r>
              <a:rPr lang="en-US" sz="1200" dirty="0"/>
              <a:t>different components </a:t>
            </a:r>
            <a:r>
              <a:rPr lang="en-US" sz="1200"/>
              <a:t>of the Wellness Pack!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First, we have the Multivitamin &amp; Mineral tablet containing 12 essential vitamins and 10 essential minerals.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Secondly, we have the Astaxanthin &amp; Bilberry Extract capsule </a:t>
            </a:r>
            <a:r>
              <a:rPr lang="en-US" sz="1200" dirty="0"/>
              <a:t>that contains </a:t>
            </a:r>
            <a:r>
              <a:rPr lang="en-US" sz="1200"/>
              <a:t>a broad spectrum of antioxidants from natural astaxanthin (3mg), bilberries (50 mg) and vitamin C (12 mg) and </a:t>
            </a:r>
            <a:r>
              <a:rPr lang="en-US" sz="1200" dirty="0"/>
              <a:t>vitamin </a:t>
            </a:r>
            <a:r>
              <a:rPr lang="en-US" sz="1200"/>
              <a:t>E (1.8 mg</a:t>
            </a:r>
            <a:r>
              <a:rPr lang="en-US" sz="1200" dirty="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And last but not least, we have the Omega 3 capsules containing the </a:t>
            </a:r>
            <a:r>
              <a:rPr lang="en-US" sz="1200" dirty="0"/>
              <a:t>important </a:t>
            </a:r>
            <a:r>
              <a:rPr lang="en-US" sz="1200"/>
              <a:t>fatty acids EPA - </a:t>
            </a:r>
            <a:r>
              <a:rPr lang="en-US" sz="1200" dirty="0"/>
              <a:t>eicosapentaenoic</a:t>
            </a:r>
            <a:r>
              <a:rPr lang="en-US" sz="1200"/>
              <a:t> acid – (150 mg/2 capsules) and DHA - docosahexaenoic acid – (100 mg/2 capsules</a:t>
            </a:r>
            <a:r>
              <a:rPr lang="en-US" sz="1200" dirty="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Let’s now take a deeper look into these three separate supplements!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03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cs typeface="Arial" panose="020B0604020202020204" pitchFamily="34" charset="0"/>
              </a:rPr>
              <a:t>In 2008, </a:t>
            </a:r>
            <a:r>
              <a:rPr lang="en-US" sz="1200" err="1">
                <a:latin typeface="+mn-lt"/>
                <a:cs typeface="Arial" panose="020B0604020202020204" pitchFamily="34" charset="0"/>
              </a:rPr>
              <a:t>Oriflame’s</a:t>
            </a:r>
            <a:r>
              <a:rPr lang="en-US" sz="1200">
                <a:latin typeface="+mn-lt"/>
                <a:cs typeface="Arial" panose="020B0604020202020204" pitchFamily="34" charset="0"/>
              </a:rPr>
              <a:t> own Wellness category – Wellness by Oriflame – came to life, with nutritional products like the Natural Balance Shake and the </a:t>
            </a:r>
            <a:r>
              <a:rPr lang="en-US" sz="1200" err="1">
                <a:latin typeface="+mn-lt"/>
                <a:cs typeface="Arial" panose="020B0604020202020204" pitchFamily="34" charset="0"/>
              </a:rPr>
              <a:t>WellnessPack</a:t>
            </a:r>
            <a:r>
              <a:rPr lang="en-US" sz="1200">
                <a:latin typeface="+mn-lt"/>
                <a:cs typeface="Arial" panose="020B0604020202020204" pitchFamily="34" charset="0"/>
              </a:rPr>
              <a:t>, to support the wellbeing of people.</a:t>
            </a:r>
            <a:endParaRPr lang="en-GB">
              <a:latin typeface="+mn-lt"/>
            </a:endParaRPr>
          </a:p>
          <a:p>
            <a:endParaRPr lang="en-GB"/>
          </a:p>
        </p:txBody>
      </p:sp>
      <p:sp>
        <p:nvSpPr>
          <p:cNvPr id="4" name="Slide Number Placeholder 3"/>
          <p:cNvSpPr>
            <a:spLocks noGrp="1"/>
          </p:cNvSpPr>
          <p:nvPr>
            <p:ph type="sldNum" sz="quarter" idx="5"/>
          </p:nvPr>
        </p:nvSpPr>
        <p:spPr/>
        <p:txBody>
          <a:bodyPr/>
          <a:lstStyle/>
          <a:p>
            <a:fld id="{2C9C13AB-88D1-4681-86CF-2C33E88D6362}" type="slidenum">
              <a:rPr lang="en-GB" smtClean="0"/>
              <a:t>5</a:t>
            </a:fld>
            <a:endParaRPr lang="en-GB"/>
          </a:p>
        </p:txBody>
      </p:sp>
    </p:spTree>
    <p:extLst>
      <p:ext uri="{BB962C8B-B14F-4D97-AF65-F5344CB8AC3E}">
        <p14:creationId xmlns:p14="http://schemas.microsoft.com/office/powerpoint/2010/main" val="2465588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indent="-171450">
              <a:buFont typeface="Arial" panose="020B0604020202020204" pitchFamily="34" charset="0"/>
              <a:buChar char="•"/>
            </a:pPr>
            <a:r>
              <a:rPr lang="en-US" b="0" dirty="0"/>
              <a:t>Our Omega 3 supplement is all fish. The capsule is made of fish gelatine and the omega 3 fish oil that we use is a natural triglyceride oil that is extracted from fresh, whole (including organs), wild-caught, small oily fish such as anchovies, herring, mackerel and sardines. </a:t>
            </a:r>
          </a:p>
          <a:p>
            <a:pPr marL="171450" indent="-171450">
              <a:buFont typeface="Arial" panose="020B0604020202020204" pitchFamily="34" charset="0"/>
              <a:buChar char="•"/>
            </a:pPr>
            <a:r>
              <a:rPr lang="en-US" b="1" dirty="0"/>
              <a:t>[CLICK] </a:t>
            </a:r>
            <a:r>
              <a:rPr lang="en-US" b="0" dirty="0"/>
              <a:t>Small oily fish are naturally rich in the omega 3 fatty acids EPA and DHA. And small fish contain less toxins than big fish because they are short-lived and don’t feed on bigger fish. </a:t>
            </a:r>
          </a:p>
          <a:p>
            <a:pPr marL="171450" indent="-171450">
              <a:buFont typeface="Arial" panose="020B0604020202020204" pitchFamily="34" charset="0"/>
              <a:buChar char="•"/>
            </a:pPr>
            <a:r>
              <a:rPr lang="en-US" b="0" dirty="0"/>
              <a:t>The fish is sustainably harvested and certified by the Friend of the Sea organization – which is a certification of sustainable seafood products.</a:t>
            </a:r>
          </a:p>
          <a:p>
            <a:pPr marL="171450" indent="-171450">
              <a:buFont typeface="Arial" panose="020B0604020202020204" pitchFamily="34" charset="0"/>
              <a:buChar char="•"/>
            </a:pPr>
            <a:r>
              <a:rPr lang="en-US" b="1" dirty="0"/>
              <a:t>[CLICK] </a:t>
            </a:r>
            <a:r>
              <a:rPr lang="en-US" b="0" dirty="0"/>
              <a:t>The fish oil undergoes a 5-step refinement process including </a:t>
            </a:r>
            <a:r>
              <a:rPr lang="en-US" b="0" dirty="0" err="1"/>
              <a:t>neutralisation</a:t>
            </a:r>
            <a:r>
              <a:rPr lang="en-US" b="0" dirty="0"/>
              <a:t>, bleaching, </a:t>
            </a:r>
            <a:r>
              <a:rPr lang="en-US" b="0" dirty="0" err="1"/>
              <a:t>winterisation</a:t>
            </a:r>
            <a:r>
              <a:rPr lang="en-US" b="0" dirty="0"/>
              <a:t>, </a:t>
            </a:r>
            <a:r>
              <a:rPr lang="en-US" b="0" dirty="0" err="1"/>
              <a:t>deodorisation</a:t>
            </a:r>
            <a:r>
              <a:rPr lang="en-US" b="0" dirty="0"/>
              <a:t>, and </a:t>
            </a:r>
            <a:r>
              <a:rPr lang="en-US" b="0" dirty="0" err="1"/>
              <a:t>standardisation</a:t>
            </a:r>
            <a:r>
              <a:rPr lang="en-US" b="0" dirty="0"/>
              <a:t> to ensure a pure, high-quality product without contaminants and off-</a:t>
            </a:r>
            <a:r>
              <a:rPr lang="en-US" b="0" dirty="0" err="1"/>
              <a:t>flavours</a:t>
            </a:r>
            <a:r>
              <a:rPr lang="en-US" b="0" dirty="0"/>
              <a:t>. </a:t>
            </a:r>
          </a:p>
          <a:p>
            <a:pPr marL="171450" indent="-171450">
              <a:buFont typeface="Arial" panose="020B0604020202020204" pitchFamily="34" charset="0"/>
              <a:buChar char="•"/>
            </a:pPr>
            <a:r>
              <a:rPr lang="en-US" b="1" dirty="0"/>
              <a:t>[CLICK] </a:t>
            </a:r>
            <a:r>
              <a:rPr lang="en-US" b="0" dirty="0"/>
              <a:t>The formulation of our Omega3 capsules also complies with the European Commission </a:t>
            </a:r>
            <a:r>
              <a:rPr lang="en-US" b="0" dirty="0" err="1"/>
              <a:t>authorised</a:t>
            </a:r>
            <a:r>
              <a:rPr lang="en-US" b="0" dirty="0"/>
              <a:t> nutrition and health claims.</a:t>
            </a:r>
            <a:r>
              <a:rPr lang="en-US" b="0" baseline="30000" dirty="0"/>
              <a:t>1</a:t>
            </a:r>
          </a:p>
          <a:p>
            <a:pPr marL="171450" indent="-171450">
              <a:buFont typeface="Arial" panose="020B0604020202020204" pitchFamily="34" charset="0"/>
              <a:buChar char="•"/>
            </a:pPr>
            <a:r>
              <a:rPr lang="en-US" b="0" dirty="0"/>
              <a:t>According to these claims EPA and DHA support heart*, brain**, and eye** health. </a:t>
            </a:r>
          </a:p>
          <a:p>
            <a:pPr marL="628650" lvl="1" indent="-171450">
              <a:buFont typeface="Arial" panose="020B0604020202020204" pitchFamily="34" charset="0"/>
              <a:buChar char="•"/>
            </a:pPr>
            <a:r>
              <a:rPr lang="en-US" b="0" dirty="0"/>
              <a:t>*The beneficial effect is obtained with a daily intake of 250 mg of EPA and DHA.</a:t>
            </a:r>
          </a:p>
          <a:p>
            <a:pPr marL="628650" lvl="1" indent="-171450">
              <a:buFont typeface="Arial" panose="020B0604020202020204" pitchFamily="34" charset="0"/>
              <a:buChar char="•"/>
            </a:pPr>
            <a:r>
              <a:rPr lang="en-US" b="0" dirty="0"/>
              <a:t>**The beneficial effect is obtained with a daily intake of 250 mg of DHA.</a:t>
            </a:r>
          </a:p>
          <a:p>
            <a:pPr marL="0" lvl="0" indent="0">
              <a:buFont typeface="Arial" panose="020B0604020202020204" pitchFamily="34" charset="0"/>
              <a:buNone/>
            </a:pPr>
            <a:endParaRPr lang="en-US" b="0" dirty="0"/>
          </a:p>
          <a:p>
            <a:pPr marL="0" lvl="0" indent="0">
              <a:buFont typeface="Arial" panose="020B0604020202020204" pitchFamily="34" charset="0"/>
              <a:buNone/>
            </a:pPr>
            <a:endParaRPr lang="en-US" b="0" dirty="0"/>
          </a:p>
          <a:p>
            <a:pPr marL="0" indent="0">
              <a:buFont typeface="Arial" panose="020B0604020202020204" pitchFamily="34" charset="0"/>
              <a:buNone/>
            </a:pPr>
            <a:r>
              <a:rPr lang="en-US" b="1" dirty="0"/>
              <a:t>References:</a:t>
            </a:r>
          </a:p>
          <a:p>
            <a:pPr marL="228600" indent="-228600">
              <a:buFont typeface="+mj-lt"/>
              <a:buAutoNum type="arabicPeriod"/>
            </a:pPr>
            <a:r>
              <a:rPr lang="en-US" dirty="0"/>
              <a:t>EFSA Panel on Dietetic Products, Nutrition and Allergies (NDA); Scientific Opinion on the substantiation of health claims related to vitamin C and reduction of tiredness and fatigue (ID 139, 2622), contribution to normal psychological functions (ID 140), regeneration of the reduced form of vitamin E (ID 202), contribution to normal energy-yielding metabolism (ID 2334, 3196), maintenance of the normal function of the immune system (ID 4321) and protection of DNA, proteins and lipids from oxidative damage (ID 3331) pursuant to Article 13(1) of Regulation (EC) No 1924/2006. </a:t>
            </a:r>
            <a:r>
              <a:rPr lang="en-US" i="1" dirty="0"/>
              <a:t>EFSA Journal </a:t>
            </a:r>
            <a:r>
              <a:rPr lang="en-US" dirty="0"/>
              <a:t>2010;8(10):1815. [20 pp.]. </a:t>
            </a:r>
          </a:p>
          <a:p>
            <a:pPr marL="228600" indent="-228600">
              <a:buFont typeface="+mj-lt"/>
              <a:buAutoNum type="arabicPeriod"/>
            </a:pPr>
            <a:endParaRPr lang="en-US" dirty="0"/>
          </a:p>
          <a:p>
            <a:pPr marL="228600" indent="-228600">
              <a:buFont typeface="+mj-lt"/>
              <a:buAutoNum type="arabicPeriod"/>
            </a:pPr>
            <a:endParaRPr lang="en-US" dirty="0"/>
          </a:p>
          <a:p>
            <a:pPr marL="628650" lvl="1" indent="-171450">
              <a:buFont typeface="Arial" panose="020B0604020202020204" pitchFamily="34" charset="0"/>
              <a:buChar char="•"/>
            </a:pPr>
            <a:r>
              <a:rPr lang="en-US" b="0" dirty="0" err="1"/>
              <a:t>Neutralisation</a:t>
            </a:r>
            <a:endParaRPr lang="en-US" b="0" dirty="0"/>
          </a:p>
          <a:p>
            <a:pPr marL="1085850" lvl="2" indent="-171450">
              <a:buFont typeface="Arial" panose="020B0604020202020204" pitchFamily="34" charset="0"/>
              <a:buChar char="•"/>
            </a:pPr>
            <a:r>
              <a:rPr lang="en-US" b="0" dirty="0"/>
              <a:t>The crude oil is heated and mixed with approx. 20% NaOH. After separation, soap residue is removed by washing the oil with hot water. The oil is finally dried under vacuum. Free fatty acids are removed by this step.</a:t>
            </a:r>
          </a:p>
          <a:p>
            <a:pPr marL="628650" lvl="1" indent="-171450">
              <a:buFont typeface="Arial" panose="020B0604020202020204" pitchFamily="34" charset="0"/>
              <a:buChar char="•"/>
            </a:pPr>
            <a:r>
              <a:rPr lang="en-US" b="0" dirty="0"/>
              <a:t>Bleaching</a:t>
            </a:r>
          </a:p>
          <a:p>
            <a:pPr marL="1085850" lvl="2" indent="-171450">
              <a:buFont typeface="Arial" panose="020B0604020202020204" pitchFamily="34" charset="0"/>
              <a:buChar char="•"/>
            </a:pPr>
            <a:r>
              <a:rPr lang="en-US" b="0" dirty="0"/>
              <a:t>The oil is heated at reduced pressure. Citric acid and adsorbents are added. After mixing the oil is filtered to remove the adsorbents. Contaminants, residual soap and pigments are removed at this step.</a:t>
            </a:r>
          </a:p>
          <a:p>
            <a:pPr marL="628650" lvl="1" indent="-171450">
              <a:buFont typeface="Arial" panose="020B0604020202020204" pitchFamily="34" charset="0"/>
              <a:buChar char="•"/>
            </a:pPr>
            <a:r>
              <a:rPr lang="en-US" b="0" dirty="0" err="1"/>
              <a:t>Winterisation</a:t>
            </a:r>
            <a:endParaRPr lang="en-US" b="0" dirty="0"/>
          </a:p>
          <a:p>
            <a:pPr marL="1085850" lvl="2" indent="-171450">
              <a:buFont typeface="Arial" panose="020B0604020202020204" pitchFamily="34" charset="0"/>
              <a:buChar char="•"/>
            </a:pPr>
            <a:r>
              <a:rPr lang="en-US" b="0" dirty="0"/>
              <a:t>The oil is gradually cooled down. When crystals have formed they are filtered off. The purpose of this step is to improve clarity during cool storage.</a:t>
            </a:r>
          </a:p>
          <a:p>
            <a:pPr marL="628650" lvl="1" indent="-171450">
              <a:buFont typeface="Arial" panose="020B0604020202020204" pitchFamily="34" charset="0"/>
              <a:buChar char="•"/>
            </a:pPr>
            <a:r>
              <a:rPr lang="en-US" b="0" dirty="0" err="1"/>
              <a:t>Deodorisation</a:t>
            </a:r>
            <a:endParaRPr lang="en-US" b="0" dirty="0"/>
          </a:p>
          <a:p>
            <a:pPr marL="1085850" lvl="2" indent="-171450">
              <a:buFont typeface="Arial" panose="020B0604020202020204" pitchFamily="34" charset="0"/>
              <a:buChar char="•"/>
            </a:pPr>
            <a:r>
              <a:rPr lang="en-US" b="0" dirty="0"/>
              <a:t>The oil is heated to above 160 °C and sparged with steam under high vacuum for more than 30 minutes. This step will remove volatile components such as compounds that can cause off-</a:t>
            </a:r>
            <a:r>
              <a:rPr lang="en-US" b="0" dirty="0" err="1"/>
              <a:t>flavour</a:t>
            </a:r>
            <a:r>
              <a:rPr lang="en-US" b="0" dirty="0"/>
              <a:t> and contaminants.</a:t>
            </a:r>
          </a:p>
          <a:p>
            <a:pPr marL="628650" lvl="1" indent="-171450">
              <a:buFont typeface="Arial" panose="020B0604020202020204" pitchFamily="34" charset="0"/>
              <a:buChar char="•"/>
            </a:pPr>
            <a:r>
              <a:rPr lang="en-US" b="0" dirty="0" err="1"/>
              <a:t>Standardisation</a:t>
            </a:r>
            <a:endParaRPr lang="en-US" b="0" dirty="0"/>
          </a:p>
          <a:p>
            <a:pPr marL="1085850" lvl="2" indent="-171450">
              <a:buFont typeface="Arial" panose="020B0604020202020204" pitchFamily="34" charset="0"/>
              <a:buChar char="•"/>
            </a:pPr>
            <a:r>
              <a:rPr lang="en-US" b="0" dirty="0"/>
              <a:t>A sample is drawn and </a:t>
            </a:r>
            <a:r>
              <a:rPr lang="en-US" b="0" dirty="0" err="1"/>
              <a:t>analysed</a:t>
            </a:r>
            <a:r>
              <a:rPr lang="en-US" b="0" dirty="0"/>
              <a:t> to specification.</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70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SCRIPT:</a:t>
            </a:r>
          </a:p>
          <a:p>
            <a:pPr marL="171450" indent="-171450">
              <a:buFont typeface="Arial" panose="020B0604020202020204" pitchFamily="34" charset="0"/>
              <a:buChar char="•"/>
            </a:pPr>
            <a:r>
              <a:rPr lang="en-US" b="0" dirty="0">
                <a:latin typeface="+mn-lt"/>
              </a:rPr>
              <a:t>What is it that makes our Wellness Pack unique on the market?</a:t>
            </a:r>
          </a:p>
          <a:p>
            <a:pPr marL="171450" indent="-171450">
              <a:buFont typeface="Arial" panose="020B0604020202020204" pitchFamily="34" charset="0"/>
              <a:buChar char="•"/>
            </a:pPr>
            <a:r>
              <a:rPr lang="en-US" b="0" dirty="0">
                <a:latin typeface="+mn-lt"/>
              </a:rPr>
              <a:t>If you recall, we abide to the strict EU criteria for nutrition and health claims.</a:t>
            </a:r>
          </a:p>
          <a:p>
            <a:pPr marL="171450" indent="-171450">
              <a:buFont typeface="Arial" panose="020B0604020202020204" pitchFamily="34" charset="0"/>
              <a:buChar char="•"/>
            </a:pPr>
            <a:r>
              <a:rPr lang="en-GB" b="1" dirty="0"/>
              <a:t>[CLICK] </a:t>
            </a:r>
            <a:r>
              <a:rPr lang="en-GB" b="0" dirty="0"/>
              <a:t>It’s a u</a:t>
            </a:r>
            <a:r>
              <a:rPr lang="en-US" b="0" dirty="0" err="1"/>
              <a:t>nique</a:t>
            </a:r>
            <a:r>
              <a:rPr lang="en-US" b="0" dirty="0"/>
              <a:t> combination of nutrients, precision-formulated for a synergetic effect on overall health and wellbeing for men and women respectively.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It contains </a:t>
            </a:r>
            <a:r>
              <a:rPr lang="en-US" b="0" dirty="0"/>
              <a:t>one of nature’s most powerful antioxidants – natural astaxanthin.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The Omega 3 capsules contain sustainably sourced fish oil and is Friend of the Sea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It contains no added sugar.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To summarise, the Wellness Pack is a daily nutritional support in a convenient sachet!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71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indent="-171450">
              <a:buFont typeface="Arial" panose="020B0604020202020204" pitchFamily="34" charset="0"/>
              <a:buChar char="•"/>
            </a:pPr>
            <a:r>
              <a:rPr lang="en-US" sz="1200" b="0" dirty="0">
                <a:latin typeface="+mn-lt"/>
              </a:rPr>
              <a:t>I want to add that you need to think before combining different mineral containing supplements.</a:t>
            </a:r>
          </a:p>
          <a:p>
            <a:pPr marL="171450" indent="-171450">
              <a:buFont typeface="Arial" panose="020B0604020202020204" pitchFamily="34" charset="0"/>
              <a:buChar char="•"/>
            </a:pPr>
            <a:r>
              <a:rPr lang="en-US" sz="1200" b="0" dirty="0">
                <a:latin typeface="+mn-lt"/>
              </a:rPr>
              <a:t>When it comes to the Wellness Pack and it’s compatibility with the Meal Replacement for Weight Control.</a:t>
            </a:r>
          </a:p>
          <a:p>
            <a:pPr marL="171450" indent="-171450">
              <a:buFont typeface="Arial" panose="020B0604020202020204" pitchFamily="34" charset="0"/>
              <a:buChar char="•"/>
            </a:pPr>
            <a:r>
              <a:rPr lang="en-US" sz="1200" b="1" dirty="0">
                <a:latin typeface="+mn-lt"/>
              </a:rPr>
              <a:t>[CLICK] </a:t>
            </a:r>
            <a:r>
              <a:rPr lang="en-US" sz="1200" b="0" dirty="0">
                <a:latin typeface="+mn-lt"/>
              </a:rPr>
              <a:t>There is no issue to combining the two if consuming one daily serving of the </a:t>
            </a:r>
            <a:r>
              <a:rPr lang="en-GB" b="0" dirty="0"/>
              <a:t>Meal Replacement.</a:t>
            </a:r>
          </a:p>
          <a:p>
            <a:pPr marL="171450" indent="-171450">
              <a:buFont typeface="Arial" panose="020B0604020202020204" pitchFamily="34" charset="0"/>
              <a:buChar char="•"/>
            </a:pPr>
            <a:r>
              <a:rPr lang="en-US" sz="1200" b="1" dirty="0">
                <a:latin typeface="+mn-lt"/>
              </a:rPr>
              <a:t>[CLICK] </a:t>
            </a:r>
            <a:r>
              <a:rPr lang="en-GB" sz="1200" b="0" dirty="0">
                <a:latin typeface="+mn-lt"/>
              </a:rPr>
              <a:t>But if you’re consuming two servings daily of the </a:t>
            </a:r>
            <a:r>
              <a:rPr lang="en-GB" b="0" dirty="0"/>
              <a:t>Meal Replacement </a:t>
            </a:r>
            <a:r>
              <a:rPr lang="en-GB" dirty="0"/>
              <a:t>for Weight Control, you should not combine it with the Wellness Pack. </a:t>
            </a:r>
          </a:p>
          <a:p>
            <a:pPr marL="171450" indent="-171450">
              <a:buFont typeface="Arial" panose="020B0604020202020204" pitchFamily="34" charset="0"/>
              <a:buChar char="•"/>
            </a:pPr>
            <a:r>
              <a:rPr lang="en-GB" dirty="0"/>
              <a:t>The levels of certain minerals will be too high when taking both the Multivitamin &amp; Mineral tablet from the Wellness Pack AND the Meal Replacement for Weight Control that provides 23 vitamins and minerals.</a:t>
            </a:r>
          </a:p>
          <a:p>
            <a:pPr marL="171450" indent="-171450">
              <a:buFont typeface="Arial" panose="020B0604020202020204" pitchFamily="34" charset="0"/>
              <a:buChar char="•"/>
            </a:pPr>
            <a:r>
              <a:rPr lang="en-GB" dirty="0"/>
              <a:t>But you can still use the Omega 3 and Astaxanthin &amp; Bilberry Extract capsules together with the Meal Replacement for Weight Control, irrespective of how many servings you consume.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88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indent="-171450">
              <a:buFont typeface="Arial" panose="020B0604020202020204" pitchFamily="34" charset="0"/>
              <a:buChar char="•"/>
            </a:pPr>
            <a:r>
              <a:rPr lang="en-GB" dirty="0"/>
              <a:t>Last but not least we have the Wellosophy Astaxanthin &amp; Bilberry Extract.</a:t>
            </a:r>
          </a:p>
          <a:p>
            <a:pPr marL="171450" indent="-171450">
              <a:buFont typeface="Arial" panose="020B0604020202020204" pitchFamily="34" charset="0"/>
              <a:buChar char="•"/>
            </a:pPr>
            <a:r>
              <a:rPr lang="en-GB" dirty="0"/>
              <a:t>You already know that it’s a powerful combination of different antioxidants, but do you know how antioxidants help to protect against oxidative stress?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229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URWPalladioL-Roma"/>
              </a:rPr>
              <a:t>SCRIPT:</a:t>
            </a:r>
            <a:endParaRPr lang="en-US" sz="18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u="none" strike="noStrike" baseline="0" dirty="0">
                <a:latin typeface="URWPalladioL-Roma"/>
              </a:rPr>
              <a:t>[CLICK] </a:t>
            </a:r>
            <a:r>
              <a:rPr lang="en-US" sz="1800" b="0" i="0" u="none" strike="noStrike" baseline="0" dirty="0">
                <a:latin typeface="URWPalladioL-Roma"/>
              </a:rPr>
              <a:t>Oxidative stress is the accumulation of free radicals in the body that can cause harm in the long term.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212121"/>
                </a:solidFill>
                <a:effectLst/>
                <a:latin typeface="Cambria" panose="02040503050406030204" pitchFamily="18" charset="0"/>
              </a:rPr>
              <a:t>Oxidative stress emerges when an imbalance exists between the formation of free radicals and the capability of cells to clear them.</a:t>
            </a:r>
            <a:endParaRPr lang="en-US" sz="1800" b="0" i="0" u="none" strike="noStrike" baseline="0" dirty="0">
              <a:latin typeface="URWPalladioL-Rom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mn-lt"/>
                <a:cs typeface="Arial" panose="020B0604020202020204" pitchFamily="34" charset="0"/>
              </a:rPr>
              <a:t>Excessive oxidative stress can occur if you have a poor diet, excessive alcohol consumption, if you smoke, or are exposed to excessive sun exposure or air pollutants.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[CLICK] </a:t>
            </a:r>
            <a:r>
              <a:rPr lang="en-US" sz="1800" b="0" dirty="0"/>
              <a:t>Did you know that oxidative stress </a:t>
            </a:r>
            <a:r>
              <a:rPr lang="en-US" sz="1800" dirty="0"/>
              <a:t>harms cells in your entire body and is a burden to your</a:t>
            </a:r>
            <a:r>
              <a:rPr lang="en-US" sz="1800" b="0" dirty="0"/>
              <a:t> skin, brain, heart, eyes and immune system?</a:t>
            </a:r>
            <a:r>
              <a:rPr lang="en-US" sz="1800" b="0" baseline="30000" dirty="0"/>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latin typeface="URWPalladioL-Roma"/>
              </a:rPr>
              <a:t>And it has also been associated with</a:t>
            </a:r>
            <a:r>
              <a:rPr lang="en-US" sz="1800" b="0" i="0" dirty="0">
                <a:solidFill>
                  <a:srgbClr val="212121"/>
                </a:solidFill>
                <a:effectLst/>
                <a:latin typeface="Cambria" panose="02040503050406030204" pitchFamily="18" charset="0"/>
              </a:rPr>
              <a:t> the induction of several diseases, </a:t>
            </a:r>
            <a:r>
              <a:rPr lang="en-US" sz="1800" b="0" i="0" u="none" strike="noStrike" baseline="0" dirty="0">
                <a:latin typeface="URWPalladioL-Roma"/>
              </a:rPr>
              <a:t>like cardiovascular and respiratory disease, and cancer. As well </a:t>
            </a:r>
            <a:r>
              <a:rPr lang="en-US" sz="2800" b="0" i="0" dirty="0">
                <a:solidFill>
                  <a:srgbClr val="212121"/>
                </a:solidFill>
                <a:effectLst/>
                <a:latin typeface="Cambria" panose="02040503050406030204" pitchFamily="18" charset="0"/>
              </a:rPr>
              <a:t>promoting the aging process.</a:t>
            </a:r>
            <a:r>
              <a:rPr lang="en-US" sz="2800" b="0" i="0" baseline="30000" dirty="0">
                <a:solidFill>
                  <a:srgbClr val="212121"/>
                </a:solidFill>
                <a:effectLst/>
                <a:latin typeface="Cambria" panose="02040503050406030204" pitchFamily="18" charset="0"/>
              </a:rPr>
              <a:t>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r>
              <a:rPr lang="en-GB" sz="1800" b="1" dirty="0"/>
              <a:t>Reference:</a:t>
            </a:r>
          </a:p>
          <a:p>
            <a:pPr marL="228600" indent="-228600">
              <a:buFont typeface="+mj-lt"/>
              <a:buAutoNum type="arabicPeriod"/>
            </a:pPr>
            <a:r>
              <a:rPr lang="en-US" sz="1800" b="0" i="0" dirty="0" err="1">
                <a:solidFill>
                  <a:srgbClr val="212121"/>
                </a:solidFill>
                <a:effectLst/>
                <a:latin typeface="BlinkMacSystemFont"/>
              </a:rPr>
              <a:t>Pisoschi</a:t>
            </a:r>
            <a:r>
              <a:rPr lang="en-US" sz="1800" b="0" i="0" dirty="0">
                <a:solidFill>
                  <a:srgbClr val="212121"/>
                </a:solidFill>
                <a:effectLst/>
                <a:latin typeface="BlinkMacSystemFont"/>
              </a:rPr>
              <a:t> AM, Pop A. The role of antioxidants in the chemistry of oxidative stress: A review. </a:t>
            </a:r>
            <a:r>
              <a:rPr lang="en-US" sz="1800" b="0" i="1" dirty="0" err="1">
                <a:solidFill>
                  <a:srgbClr val="212121"/>
                </a:solidFill>
                <a:effectLst/>
                <a:latin typeface="BlinkMacSystemFont"/>
              </a:rPr>
              <a:t>Eur</a:t>
            </a:r>
            <a:r>
              <a:rPr lang="en-US" sz="1800" b="0" i="1" dirty="0">
                <a:solidFill>
                  <a:srgbClr val="212121"/>
                </a:solidFill>
                <a:effectLst/>
                <a:latin typeface="BlinkMacSystemFont"/>
              </a:rPr>
              <a:t> J Med Chem</a:t>
            </a:r>
            <a:r>
              <a:rPr lang="en-US" sz="1800" b="0" i="0" dirty="0">
                <a:solidFill>
                  <a:srgbClr val="212121"/>
                </a:solidFill>
                <a:effectLst/>
                <a:latin typeface="BlinkMacSystemFont"/>
              </a:rPr>
              <a:t>. 2015 Jun 5;97:55-74. </a:t>
            </a:r>
          </a:p>
          <a:p>
            <a:pPr marL="228600" indent="-228600">
              <a:buFont typeface="+mj-lt"/>
              <a:buAutoNum type="arabicPeriod"/>
            </a:pPr>
            <a:r>
              <a:rPr lang="en-GB" sz="2800" b="0" i="0" dirty="0" err="1">
                <a:solidFill>
                  <a:srgbClr val="212121"/>
                </a:solidFill>
                <a:effectLst/>
                <a:latin typeface="Roboto" panose="02000000000000000000" pitchFamily="2" charset="0"/>
              </a:rPr>
              <a:t>Pizzino</a:t>
            </a:r>
            <a:r>
              <a:rPr lang="en-GB" sz="2800" b="0" i="0" dirty="0">
                <a:solidFill>
                  <a:srgbClr val="212121"/>
                </a:solidFill>
                <a:effectLst/>
                <a:latin typeface="Roboto" panose="02000000000000000000" pitchFamily="2" charset="0"/>
              </a:rPr>
              <a:t> G, </a:t>
            </a:r>
            <a:r>
              <a:rPr lang="en-GB" sz="2800" b="0" i="0" dirty="0" err="1">
                <a:solidFill>
                  <a:srgbClr val="212121"/>
                </a:solidFill>
                <a:effectLst/>
                <a:latin typeface="Roboto" panose="02000000000000000000" pitchFamily="2" charset="0"/>
              </a:rPr>
              <a:t>Irrera</a:t>
            </a:r>
            <a:r>
              <a:rPr lang="en-GB" sz="2800" b="0" i="0" dirty="0">
                <a:solidFill>
                  <a:srgbClr val="212121"/>
                </a:solidFill>
                <a:effectLst/>
                <a:latin typeface="Roboto" panose="02000000000000000000" pitchFamily="2" charset="0"/>
              </a:rPr>
              <a:t> N, </a:t>
            </a:r>
            <a:r>
              <a:rPr lang="en-GB" sz="2800" b="0" i="0" dirty="0" err="1">
                <a:solidFill>
                  <a:srgbClr val="212121"/>
                </a:solidFill>
                <a:effectLst/>
                <a:latin typeface="Roboto" panose="02000000000000000000" pitchFamily="2" charset="0"/>
              </a:rPr>
              <a:t>Cucinotta</a:t>
            </a:r>
            <a:r>
              <a:rPr lang="en-GB" sz="2800" b="0" i="0" dirty="0">
                <a:solidFill>
                  <a:srgbClr val="212121"/>
                </a:solidFill>
                <a:effectLst/>
                <a:latin typeface="Roboto" panose="02000000000000000000" pitchFamily="2" charset="0"/>
              </a:rPr>
              <a:t> M, et al. Oxidative Stress: Harms and Benefits for Human Health. </a:t>
            </a:r>
            <a:r>
              <a:rPr lang="en-GB" sz="2800" b="0" i="1" dirty="0">
                <a:solidFill>
                  <a:srgbClr val="212121"/>
                </a:solidFill>
                <a:effectLst/>
                <a:latin typeface="Roboto" panose="02000000000000000000" pitchFamily="2" charset="0"/>
              </a:rPr>
              <a:t>Oxid Med Cell </a:t>
            </a:r>
            <a:r>
              <a:rPr lang="en-GB" sz="2800" b="0" i="1" dirty="0" err="1">
                <a:solidFill>
                  <a:srgbClr val="212121"/>
                </a:solidFill>
                <a:effectLst/>
                <a:latin typeface="Roboto" panose="02000000000000000000" pitchFamily="2" charset="0"/>
              </a:rPr>
              <a:t>Longev</a:t>
            </a:r>
            <a:r>
              <a:rPr lang="en-GB" sz="2800" b="0" i="0" dirty="0">
                <a:solidFill>
                  <a:srgbClr val="212121"/>
                </a:solidFill>
                <a:effectLst/>
                <a:latin typeface="Roboto" panose="02000000000000000000" pitchFamily="2" charset="0"/>
              </a:rPr>
              <a:t>. 2017;2017:8416763.</a:t>
            </a:r>
            <a:endParaRPr lang="en-GB" sz="1800" dirty="0"/>
          </a:p>
          <a:p>
            <a:pPr marL="0" indent="0" algn="l">
              <a:buFont typeface="Arial" panose="020B0604020202020204" pitchFamily="34" charset="0"/>
              <a:buNone/>
            </a:pPr>
            <a:endParaRPr lang="en-US" sz="1800" b="0" i="0" u="none" strike="noStrike" baseline="0" dirty="0">
              <a:latin typeface="URWPalladioL-Roma"/>
            </a:endParaRPr>
          </a:p>
        </p:txBody>
      </p:sp>
      <p:sp>
        <p:nvSpPr>
          <p:cNvPr id="4" name="Slide Number Placeholder 3"/>
          <p:cNvSpPr>
            <a:spLocks noGrp="1"/>
          </p:cNvSpPr>
          <p:nvPr>
            <p:ph type="sldNum" sz="quarter" idx="5"/>
          </p:nvPr>
        </p:nvSpPr>
        <p:spPr/>
        <p:txBody>
          <a:bodyPr/>
          <a:lstStyle/>
          <a:p>
            <a:fld id="{8A4A6133-5E02-4CB3-8CD2-79D67A7D8CF8}" type="slidenum">
              <a:rPr lang="en-US" smtClean="0"/>
              <a:t>55</a:t>
            </a:fld>
            <a:endParaRPr lang="en-US"/>
          </a:p>
        </p:txBody>
      </p:sp>
    </p:spTree>
    <p:extLst>
      <p:ext uri="{BB962C8B-B14F-4D97-AF65-F5344CB8AC3E}">
        <p14:creationId xmlns:p14="http://schemas.microsoft.com/office/powerpoint/2010/main" val="3485783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URWPalladioL-Roma"/>
              </a:rPr>
              <a:t>Luckily, antioxidants help combat free radical damage and oxidative stress.</a:t>
            </a:r>
            <a:r>
              <a:rPr lang="en-US" sz="1200" b="0" i="0" u="none" strike="noStrike" baseline="30000" dirty="0">
                <a:latin typeface="URWPalladioL-Roma"/>
              </a:rPr>
              <a:t>1</a:t>
            </a:r>
            <a:r>
              <a:rPr lang="en-US" sz="1200" b="0" i="0" u="none" strike="noStrike" baseline="0" dirty="0">
                <a:latin typeface="URWPalladioL-Roma"/>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URWPalladioL-Roma"/>
              </a:rPr>
              <a:t>Free radicals are unstable molecules with an odd number of electrons that attack other molecules to steal their electrons which causes damage to the body’s cells and DNA.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URWPalladioL-Roma"/>
              </a:rPr>
              <a:t>[CLICK] </a:t>
            </a:r>
            <a:r>
              <a:rPr lang="en-US" sz="1200" b="0" i="0" u="none" strike="noStrike" baseline="0" dirty="0">
                <a:latin typeface="URWPalladioL-Roma"/>
              </a:rPr>
              <a:t>Antioxidants help stop this chain reaction by donating an electron to the free radical thereby neutralizing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b="0" dirty="0"/>
              <a:t>Our bodies </a:t>
            </a:r>
            <a:r>
              <a:rPr lang="en-US" dirty="0"/>
              <a:t>have an antioxidant defense system, but if exposed to too many free radicals it can have trouble keeping 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So, our bodies rely heavily on the support from antioxidants consumed through our diets. </a:t>
            </a:r>
          </a:p>
          <a:p>
            <a:pPr marL="171450" lvl="0" indent="-171450">
              <a:buFont typeface="Arial" panose="020B0604020202020204" pitchFamily="34" charset="0"/>
              <a:buChar char="•"/>
            </a:pPr>
            <a:endParaRPr lang="en-GB" sz="1200" dirty="0"/>
          </a:p>
          <a:p>
            <a:pPr marL="0" indent="0">
              <a:buFont typeface="Arial" panose="020B0604020202020204" pitchFamily="34" charset="0"/>
              <a:buNone/>
            </a:pPr>
            <a:endParaRPr lang="en-US" dirty="0"/>
          </a:p>
          <a:p>
            <a:pPr marL="0" indent="0">
              <a:buFont typeface="Arial" panose="020B0604020202020204" pitchFamily="34" charset="0"/>
              <a:buNone/>
            </a:pPr>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dirty="0" err="1">
                <a:solidFill>
                  <a:srgbClr val="212121"/>
                </a:solidFill>
                <a:effectLst/>
                <a:latin typeface="BlinkMacSystemFont"/>
              </a:rPr>
              <a:t>Péter</a:t>
            </a:r>
            <a:r>
              <a:rPr lang="en-GB" sz="1200" b="0" i="0" dirty="0">
                <a:solidFill>
                  <a:srgbClr val="212121"/>
                </a:solidFill>
                <a:effectLst/>
                <a:latin typeface="BlinkMacSystemFont"/>
              </a:rPr>
              <a:t> S, Holguin F, Wood LG, et al. Nutritional Solutions to Reduce Risks of Negative Health Impacts of Air Pollution. </a:t>
            </a:r>
            <a:r>
              <a:rPr lang="en-GB" sz="1200" b="0" i="1" dirty="0">
                <a:solidFill>
                  <a:srgbClr val="212121"/>
                </a:solidFill>
                <a:effectLst/>
                <a:latin typeface="BlinkMacSystemFont"/>
              </a:rPr>
              <a:t>Nutrients</a:t>
            </a:r>
            <a:r>
              <a:rPr lang="en-GB" sz="1200" b="0" i="0" dirty="0">
                <a:solidFill>
                  <a:srgbClr val="212121"/>
                </a:solidFill>
                <a:effectLst/>
                <a:latin typeface="BlinkMacSystemFont"/>
              </a:rPr>
              <a:t>. 2015 Dec 10;7(12):10398-416. </a:t>
            </a:r>
            <a:endParaRPr lang="en-US" b="0" i="0" dirty="0">
              <a:solidFill>
                <a:srgbClr val="212121"/>
              </a:solidFill>
              <a:effectLst/>
              <a:latin typeface="BlinkMacSystemFont"/>
            </a:endParaRPr>
          </a:p>
          <a:p>
            <a:pPr marL="228600" indent="-228600">
              <a:buFont typeface="+mj-lt"/>
              <a:buAutoNum type="arabicPeriod"/>
            </a:pPr>
            <a:r>
              <a:rPr lang="en-US" b="0" i="0" dirty="0" err="1">
                <a:solidFill>
                  <a:srgbClr val="212121"/>
                </a:solidFill>
                <a:effectLst/>
                <a:latin typeface="BlinkMacSystemFont"/>
              </a:rPr>
              <a:t>Pisoschi</a:t>
            </a:r>
            <a:r>
              <a:rPr lang="en-US" b="0" i="0" dirty="0">
                <a:solidFill>
                  <a:srgbClr val="212121"/>
                </a:solidFill>
                <a:effectLst/>
                <a:latin typeface="BlinkMacSystemFont"/>
              </a:rPr>
              <a:t> AM, Pop A. The role of antioxidants in the chemistry of oxidative stress: A review. </a:t>
            </a:r>
            <a:r>
              <a:rPr lang="en-US" b="0" i="1" dirty="0" err="1">
                <a:solidFill>
                  <a:srgbClr val="212121"/>
                </a:solidFill>
                <a:effectLst/>
                <a:latin typeface="BlinkMacSystemFont"/>
              </a:rPr>
              <a:t>Eur</a:t>
            </a:r>
            <a:r>
              <a:rPr lang="en-US" b="0" i="1" dirty="0">
                <a:solidFill>
                  <a:srgbClr val="212121"/>
                </a:solidFill>
                <a:effectLst/>
                <a:latin typeface="BlinkMacSystemFont"/>
              </a:rPr>
              <a:t> J Med Chem</a:t>
            </a:r>
            <a:r>
              <a:rPr lang="en-US" b="0" i="0" dirty="0">
                <a:solidFill>
                  <a:srgbClr val="212121"/>
                </a:solidFill>
                <a:effectLst/>
                <a:latin typeface="BlinkMacSystemFont"/>
              </a:rPr>
              <a:t>. 2015 Jun 5;97:55-74. </a:t>
            </a:r>
            <a:endParaRPr lang="en-US" b="0" i="0">
              <a:solidFill>
                <a:srgbClr val="212121"/>
              </a:solidFill>
              <a:effectLst/>
              <a:latin typeface="BlinkMacSystemFont"/>
            </a:endParaRPr>
          </a:p>
          <a:p>
            <a:pPr marL="228600" indent="-228600">
              <a:buFont typeface="+mj-lt"/>
              <a:buAutoNum type="arabicPeriod"/>
            </a:pPr>
            <a:r>
              <a:rPr lang="en-US" sz="1200" dirty="0">
                <a:effectLst/>
                <a:latin typeface="Segoe UI" panose="020B0502040204020203" pitchFamily="34" charset="0"/>
              </a:rPr>
              <a:t>Liu RH. Dietary bioactive compounds and their health implications. </a:t>
            </a:r>
            <a:r>
              <a:rPr lang="en-US" sz="1200" i="1" dirty="0">
                <a:effectLst/>
                <a:latin typeface="Segoe UI" panose="020B0502040204020203" pitchFamily="34" charset="0"/>
              </a:rPr>
              <a:t>J Food Sc</a:t>
            </a:r>
            <a:r>
              <a:rPr lang="en-US" sz="1200" dirty="0">
                <a:effectLst/>
                <a:latin typeface="Segoe UI" panose="020B0502040204020203" pitchFamily="34" charset="0"/>
              </a:rPr>
              <a:t>i. 2013 Jun;78 Suppl 1:A18-25. </a:t>
            </a:r>
            <a:endParaRPr lang="en-US" sz="120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A4A6133-5E02-4CB3-8CD2-79D67A7D8CF8}" type="slidenum">
              <a:rPr lang="en-US" smtClean="0"/>
              <a:t>56</a:t>
            </a:fld>
            <a:endParaRPr lang="en-US"/>
          </a:p>
        </p:txBody>
      </p:sp>
    </p:spTree>
    <p:extLst>
      <p:ext uri="{BB962C8B-B14F-4D97-AF65-F5344CB8AC3E}">
        <p14:creationId xmlns:p14="http://schemas.microsoft.com/office/powerpoint/2010/main" val="2544895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SCRIPT:</a:t>
            </a:r>
            <a:endParaRPr lang="en-GB"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latin typeface="URWPalladioL-Roma"/>
              </a:rPr>
              <a:t>Luckily, antioxidants help combat free radical damage and oxidative stress.</a:t>
            </a:r>
            <a:r>
              <a:rPr lang="en-US" sz="1200" b="0" i="0" u="none" strike="noStrike" baseline="30000">
                <a:latin typeface="URWPalladioL-Roma"/>
              </a:rPr>
              <a:t>1</a:t>
            </a:r>
            <a:r>
              <a:rPr lang="en-US" sz="1200" b="0" i="0" u="none" strike="noStrike" baseline="0">
                <a:latin typeface="URWPalladioL-Roma"/>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Our bodies </a:t>
            </a:r>
            <a:r>
              <a:rPr lang="en-US"/>
              <a:t>have a built-in antioxidant defense, but if exposed to too many free radicals it can have trouble keeping 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[CLICK] </a:t>
            </a:r>
            <a:r>
              <a:rPr lang="en-US" b="0"/>
              <a:t>So our bodies rely heavily on the support from antioxidants consumed through our diets. </a:t>
            </a:r>
          </a:p>
          <a:p>
            <a:pPr marL="171450" lvl="0" indent="-171450">
              <a:buFont typeface="Arial" panose="020B0604020202020204" pitchFamily="34" charset="0"/>
              <a:buChar char="•"/>
            </a:pPr>
            <a:r>
              <a:rPr lang="en-GB" sz="1200" b="0"/>
              <a:t>What types of food to focus on to optimise your antioxidant intake? </a:t>
            </a:r>
          </a:p>
          <a:p>
            <a:pPr marL="171450" lvl="0" indent="-171450">
              <a:buFont typeface="Arial" panose="020B0604020202020204" pitchFamily="34" charset="0"/>
              <a:buChar char="•"/>
            </a:pPr>
            <a:r>
              <a:rPr lang="en-US" sz="1200" b="0"/>
              <a:t>Well, foods such as fruits, berries, vegetables, legumes, algae, whole grains and nuts contain antioxidants.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t>[CLICK] </a:t>
            </a:r>
            <a:r>
              <a:rPr lang="en-US" sz="1200" b="0"/>
              <a:t>Different </a:t>
            </a:r>
            <a:r>
              <a:rPr lang="en-US" sz="1200" b="0" err="1"/>
              <a:t>colours</a:t>
            </a:r>
            <a:r>
              <a:rPr lang="en-US" sz="1200" b="0"/>
              <a:t> represent different types of phytonutrients with antioxidant effect, that positively impact your health in many ways.</a:t>
            </a:r>
            <a:r>
              <a:rPr lang="en-US" sz="1200" b="0" baseline="30000"/>
              <a:t>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That’s why it’s important to eat the rainbow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[CLICK] </a:t>
            </a:r>
            <a:r>
              <a:rPr lang="en-US" sz="1200" b="0"/>
              <a:t>And one antioxidant in particular that has received a lot of praise is astaxanthin and you will learn more on why that 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p>
          <a:p>
            <a:pPr marL="171450" lvl="0" indent="-171450">
              <a:buFont typeface="Arial" panose="020B0604020202020204" pitchFamily="34" charset="0"/>
              <a:buChar char="•"/>
            </a:pPr>
            <a:endParaRPr lang="en-GB" sz="1200"/>
          </a:p>
          <a:p>
            <a:pPr marL="0" lvl="0" indent="0">
              <a:buFont typeface="Arial" panose="020B0604020202020204" pitchFamily="34" charset="0"/>
              <a:buNone/>
            </a:pPr>
            <a:r>
              <a:rPr lang="en-GB" sz="1200" b="1"/>
              <a:t>Reference: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err="1">
                <a:solidFill>
                  <a:srgbClr val="212121"/>
                </a:solidFill>
                <a:effectLst/>
                <a:latin typeface="BlinkMacSystemFont"/>
              </a:rPr>
              <a:t>Péter</a:t>
            </a:r>
            <a:r>
              <a:rPr lang="en-GB" sz="1200" b="0" i="0">
                <a:solidFill>
                  <a:srgbClr val="212121"/>
                </a:solidFill>
                <a:effectLst/>
                <a:latin typeface="BlinkMacSystemFont"/>
              </a:rPr>
              <a:t> S, Holguin F, Wood LG, et al. Nutritional Solutions to Reduce Risks of Negative Health Impacts of Air Pollution. </a:t>
            </a:r>
            <a:r>
              <a:rPr lang="en-GB" sz="1200" b="0" i="1">
                <a:solidFill>
                  <a:srgbClr val="212121"/>
                </a:solidFill>
                <a:effectLst/>
                <a:latin typeface="BlinkMacSystemFont"/>
              </a:rPr>
              <a:t>Nutrients</a:t>
            </a:r>
            <a:r>
              <a:rPr lang="en-GB" sz="1200" b="0" i="0">
                <a:solidFill>
                  <a:srgbClr val="212121"/>
                </a:solidFill>
                <a:effectLst/>
                <a:latin typeface="BlinkMacSystemFont"/>
              </a:rPr>
              <a:t>. 2015 Dec 10;7(12):10398-416. </a:t>
            </a:r>
            <a:endParaRPr lang="en-US" b="0" i="0">
              <a:solidFill>
                <a:srgbClr val="212121"/>
              </a:solidFill>
              <a:effectLst/>
              <a:latin typeface="BlinkMacSystemFont"/>
            </a:endParaRPr>
          </a:p>
          <a:p>
            <a:pPr marL="228600" lvl="0" indent="-228600">
              <a:buFont typeface="+mj-lt"/>
              <a:buAutoNum type="arabicPeriod"/>
            </a:pPr>
            <a:r>
              <a:rPr lang="en-US" sz="1200" b="0"/>
              <a:t>Liu RH. Dietary bioactive compounds and their health implications. </a:t>
            </a:r>
            <a:r>
              <a:rPr lang="en-US" sz="1200" b="0" i="1"/>
              <a:t>J Food Sci</a:t>
            </a:r>
            <a:r>
              <a:rPr lang="en-US" sz="1200" b="0"/>
              <a:t>. 2013 Jun;78(1):A18-25.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7683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sz="1200"/>
              <a:t>Did you know that there are two types of astaxanthin?  </a:t>
            </a:r>
          </a:p>
          <a:p>
            <a:pPr marL="171450" indent="-171450">
              <a:buFont typeface="Arial" panose="020B0604020202020204" pitchFamily="34" charset="0"/>
              <a:buChar char="•"/>
            </a:pPr>
            <a:r>
              <a:rPr lang="en-US" sz="1200"/>
              <a:t>Natural and synthetic. </a:t>
            </a:r>
          </a:p>
          <a:p>
            <a:pPr marL="171450" indent="-171450">
              <a:buFont typeface="Arial" panose="020B0604020202020204" pitchFamily="34" charset="0"/>
              <a:buChar char="•"/>
            </a:pPr>
            <a:r>
              <a:rPr lang="en-US" sz="1200"/>
              <a:t>So which version is best? </a:t>
            </a:r>
          </a:p>
          <a:p>
            <a:pPr marL="171450" indent="-171450">
              <a:buFont typeface="Arial" panose="020B0604020202020204" pitchFamily="34" charset="0"/>
              <a:buChar char="•"/>
            </a:pPr>
            <a:r>
              <a:rPr lang="en-US" sz="1200" b="1"/>
              <a:t>[CLICK] </a:t>
            </a:r>
            <a:r>
              <a:rPr lang="en-US" sz="1200"/>
              <a:t>Natural astaxanthin is best!</a:t>
            </a:r>
          </a:p>
          <a:p>
            <a:pPr marL="171450" indent="-171450">
              <a:buFont typeface="Arial" panose="020B0604020202020204" pitchFamily="34" charset="0"/>
              <a:buChar char="•"/>
            </a:pPr>
            <a:r>
              <a:rPr lang="en-US" sz="1200"/>
              <a:t>It’s because it’s 90 times stronger (more potent/ powerful) than synthetic astaxanthin.</a:t>
            </a:r>
            <a:r>
              <a:rPr lang="en-US" sz="1200" baseline="30000"/>
              <a:t>1</a:t>
            </a:r>
          </a:p>
          <a:p>
            <a:pPr marL="171450" indent="-171450">
              <a:buFont typeface="Arial" panose="020B0604020202020204" pitchFamily="34" charset="0"/>
              <a:buChar char="•"/>
            </a:pPr>
            <a:r>
              <a:rPr lang="en-GB"/>
              <a:t>And not only is s</a:t>
            </a:r>
            <a:r>
              <a:rPr lang="en-US" sz="1200" baseline="0" err="1"/>
              <a:t>ynthetic</a:t>
            </a:r>
            <a:r>
              <a:rPr lang="en-US" sz="1200" baseline="0"/>
              <a:t> astaxanthin less potent, it is also not recommended for human consumption due to food safety concerns.</a:t>
            </a:r>
            <a:r>
              <a:rPr lang="en-US" sz="1200" baseline="30000"/>
              <a:t>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[CLICK] </a:t>
            </a:r>
            <a:r>
              <a:rPr lang="en-US"/>
              <a:t>The highest quality natural astaxanthin is obtained from the primary biological source – the algae </a:t>
            </a:r>
            <a:r>
              <a:rPr lang="en-GB" sz="1200" i="1"/>
              <a:t>Haematococcus pluvialis.</a:t>
            </a:r>
            <a:r>
              <a:rPr lang="en-GB" sz="1200" i="1" baseline="30000"/>
              <a:t>1</a:t>
            </a:r>
            <a:endParaRPr lang="en-GB" sz="1200"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And this is what we use in our product.</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0" indent="0">
              <a:buFont typeface="Arial" panose="020B0604020202020204" pitchFamily="34" charset="0"/>
              <a:buNone/>
            </a:pPr>
            <a:endParaRPr lang="en-GB"/>
          </a:p>
          <a:p>
            <a:pPr>
              <a:defRPr/>
            </a:pPr>
            <a:r>
              <a:rPr lang="en-GB" sz="1200" b="1"/>
              <a:t>Reference:</a:t>
            </a:r>
          </a:p>
          <a:p>
            <a:pPr marL="228600" indent="-228600">
              <a:buFont typeface="+mj-lt"/>
              <a:buAutoNum type="arabicPeriod"/>
            </a:pPr>
            <a:r>
              <a:rPr lang="es-ES" sz="1200" b="0" err="1"/>
              <a:t>Nishida</a:t>
            </a:r>
            <a:r>
              <a:rPr lang="es-ES" sz="1200" b="0"/>
              <a:t> Y, Yamashita E, Miki W</a:t>
            </a:r>
            <a:r>
              <a:rPr lang="en-US" sz="1200" b="0"/>
              <a:t>. Quenching Activities of Common Hydrophilic and Lipophilic Antioxidants against Singlet Oxygen Using Chemiluminescence Detection System. </a:t>
            </a:r>
            <a:r>
              <a:rPr lang="en-US" sz="1200" b="0" i="1"/>
              <a:t>Carotenoid Science.</a:t>
            </a:r>
            <a:r>
              <a:rPr lang="en-US" sz="1200" b="0"/>
              <a:t> 2007;11:16-20.</a:t>
            </a:r>
          </a:p>
          <a:p>
            <a:pPr marL="228600" indent="-228600">
              <a:buFont typeface="+mj-lt"/>
              <a:buAutoNum type="arabicPeriod"/>
            </a:pPr>
            <a:r>
              <a:rPr lang="en-GB" b="0" i="0">
                <a:solidFill>
                  <a:srgbClr val="222222"/>
                </a:solidFill>
                <a:effectLst/>
                <a:latin typeface="Helvetica Neue"/>
              </a:rPr>
              <a:t>Morilla MJ, Ghosal K, Romero EL. More Than Pigments: The Potential of Astaxanthin and Bacterioruberin-Based Nanomedicines. </a:t>
            </a:r>
            <a:r>
              <a:rPr lang="en-GB" b="0" i="1">
                <a:solidFill>
                  <a:srgbClr val="222222"/>
                </a:solidFill>
                <a:effectLst/>
                <a:latin typeface="Helvetica Neue"/>
              </a:rPr>
              <a:t>Pharmaceutics</a:t>
            </a:r>
            <a:r>
              <a:rPr lang="en-GB" b="0" i="0">
                <a:solidFill>
                  <a:srgbClr val="222222"/>
                </a:solidFill>
                <a:effectLst/>
                <a:latin typeface="Helvetica Neue"/>
              </a:rPr>
              <a:t>. 2023;15(7):1828.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460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39758">
              <a:defRPr/>
            </a:pPr>
            <a:r>
              <a:rPr lang="en-GB" sz="1200" b="1" dirty="0"/>
              <a:t>SCRIPT:</a:t>
            </a:r>
          </a:p>
          <a:p>
            <a:pPr marL="171450" marR="0" lvl="0" indent="-171450" algn="l" defTabSz="15397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highest quality astaxanthin is obtained from the primary biological source – the algae </a:t>
            </a:r>
            <a:r>
              <a:rPr lang="en-GB" sz="1200" i="1" dirty="0"/>
              <a:t>Haematococcus pluvialis.</a:t>
            </a:r>
            <a:r>
              <a:rPr lang="en-GB" sz="1200" i="1" baseline="30000" dirty="0"/>
              <a:t>1</a:t>
            </a:r>
            <a:endParaRPr lang="en-GB" sz="1200" i="1" dirty="0"/>
          </a:p>
          <a:p>
            <a:pPr marL="171450" marR="0" lvl="0" indent="-171450" algn="l" defTabSz="15397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The algae is green in nature and normal conditions and </a:t>
            </a:r>
            <a:r>
              <a:rPr lang="en-US" sz="1200" dirty="0"/>
              <a:t>can be found in </a:t>
            </a:r>
            <a:r>
              <a:rPr lang="en-US" dirty="0"/>
              <a:t>freshwater rock pools throughout the world.</a:t>
            </a:r>
            <a:endParaRPr lang="en-GB" sz="1200" dirty="0"/>
          </a:p>
          <a:p>
            <a:pPr marL="171450" marR="0" lvl="0" indent="-171450" algn="l" defTabSz="15397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But when </a:t>
            </a:r>
            <a:r>
              <a:rPr lang="en-US" sz="1200" dirty="0"/>
              <a:t>the algae is under stressful conditions, such as </a:t>
            </a:r>
            <a:r>
              <a:rPr lang="en-GB" sz="1200" dirty="0"/>
              <a:t>harsh </a:t>
            </a:r>
            <a:r>
              <a:rPr lang="en-US" sz="1200" dirty="0"/>
              <a:t>sunlight and lack of nutrition, it breaks down the chlorophyll (green color) and transforms into its red phase – producing natural astaxanthin - to protect itself. </a:t>
            </a:r>
          </a:p>
          <a:p>
            <a:pPr marL="171450" marR="0" lvl="0" indent="-171450" algn="l" defTabSz="15397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thereby creates a natural defense system against cell oxidation and damage. </a:t>
            </a:r>
          </a:p>
          <a:p>
            <a:pPr marL="171450" marR="0" lvl="0" indent="-171450" algn="l" defTabSz="15397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is what gives </a:t>
            </a:r>
            <a:r>
              <a:rPr lang="en-US" dirty="0"/>
              <a:t>pink and red </a:t>
            </a:r>
            <a:r>
              <a:rPr lang="en-US" dirty="0" err="1"/>
              <a:t>colour</a:t>
            </a:r>
            <a:r>
              <a:rPr lang="en-US" dirty="0"/>
              <a:t> to salmon, flamingo, shrimp, and lobster because they consume the algae in their diet.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needs to be consumed through the diet as animals can’t </a:t>
            </a:r>
            <a:r>
              <a:rPr lang="en-GB" noProof="0" dirty="0"/>
              <a:t>synthesize</a:t>
            </a:r>
            <a:r>
              <a:rPr lang="en-US" dirty="0"/>
              <a:t> it.</a:t>
            </a:r>
            <a:r>
              <a:rPr lang="en-US" baseline="30000" dirty="0"/>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30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30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22222"/>
                </a:solidFill>
                <a:effectLst/>
                <a:latin typeface="Helvetica Neue"/>
              </a:rPr>
              <a:t>Morilla MJ, Ghosal K, Romero EL. More Than Pigments: The Potential of Astaxanthin and Bacterioruberin-Based Nanomedicines. </a:t>
            </a:r>
            <a:r>
              <a:rPr lang="en-GB" b="0" i="1" dirty="0">
                <a:solidFill>
                  <a:srgbClr val="222222"/>
                </a:solidFill>
                <a:effectLst/>
                <a:latin typeface="Helvetica Neue"/>
              </a:rPr>
              <a:t>Pharmaceutics</a:t>
            </a:r>
            <a:r>
              <a:rPr lang="en-GB" b="0" i="0" dirty="0">
                <a:solidFill>
                  <a:srgbClr val="222222"/>
                </a:solidFill>
                <a:effectLst/>
                <a:latin typeface="Helvetica Neue"/>
              </a:rPr>
              <a:t>. 2023;15(7):1828. </a:t>
            </a: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8A4A6133-5E02-4CB3-8CD2-79D67A7D8CF8}" type="slidenum">
              <a:rPr lang="en-US" smtClean="0"/>
              <a:t>59</a:t>
            </a:fld>
            <a:endParaRPr lang="en-US"/>
          </a:p>
        </p:txBody>
      </p:sp>
    </p:spTree>
    <p:extLst>
      <p:ext uri="{BB962C8B-B14F-4D97-AF65-F5344CB8AC3E}">
        <p14:creationId xmlns:p14="http://schemas.microsoft.com/office/powerpoint/2010/main" val="25361382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Natural astaxanthin is </a:t>
            </a:r>
            <a:r>
              <a:rPr lang="en-US" dirty="0"/>
              <a:t>one of nature’s most powerful antioxidants, being 6000 times stronger than vitamin C for instance.</a:t>
            </a:r>
            <a:r>
              <a:rPr lang="en-US" baseline="30000" dirty="0"/>
              <a:t>1</a:t>
            </a:r>
          </a:p>
          <a:p>
            <a:pPr marL="171450" indent="-171450">
              <a:buFont typeface="Arial" panose="020B0604020202020204" pitchFamily="34" charset="0"/>
              <a:buChar char="•"/>
            </a:pPr>
            <a:r>
              <a:rPr lang="en-US" dirty="0"/>
              <a:t>The reason why it is so powerful is that it’s fully absorbed and transported to all tissues in the body</a:t>
            </a:r>
          </a:p>
          <a:p>
            <a:pPr marL="171450" indent="-171450">
              <a:buFont typeface="Arial" panose="020B0604020202020204" pitchFamily="34" charset="0"/>
              <a:buChar char="•"/>
            </a:pPr>
            <a:r>
              <a:rPr lang="en-US" b="1" dirty="0"/>
              <a:t>[CKLICK] </a:t>
            </a:r>
            <a:r>
              <a:rPr lang="en-US" dirty="0"/>
              <a:t>And compared to other antioxidants, astaxanthin has a unique ability to span the entire lipid bilayer of the cell membrane. </a:t>
            </a:r>
          </a:p>
          <a:p>
            <a:pPr marL="171450" indent="-171450">
              <a:buFont typeface="Arial" panose="020B0604020202020204" pitchFamily="34" charset="0"/>
              <a:buChar char="•"/>
            </a:pPr>
            <a:r>
              <a:rPr lang="en-US" dirty="0"/>
              <a:t>This means that it can protect against oxidative stress both inside and outside of the cell membrane. </a:t>
            </a:r>
          </a:p>
          <a:p>
            <a:pPr marL="171450" indent="-171450">
              <a:buFont typeface="Arial" panose="020B0604020202020204" pitchFamily="34" charset="0"/>
              <a:buChar char="•"/>
            </a:pPr>
            <a:r>
              <a:rPr lang="en-US" dirty="0"/>
              <a:t>In this way astaxanthin provides superior protection from the inside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addition to its antioxidant abilities, astaxanthin has anti-inflammatory properties.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dirty="0"/>
              <a:t>This is why it’s often referred to as “The King of antioxidants”.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Reference: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t>Nishida Y, Y</a:t>
            </a:r>
            <a:r>
              <a:rPr lang="en-GB" sz="1800" dirty="0" err="1">
                <a:effectLst/>
                <a:latin typeface="Segoe UI" panose="020B0502040204020203" pitchFamily="34" charset="0"/>
              </a:rPr>
              <a:t>amashita</a:t>
            </a:r>
            <a:r>
              <a:rPr lang="en-GB" sz="1800" dirty="0">
                <a:effectLst/>
                <a:latin typeface="Segoe UI" panose="020B0502040204020203" pitchFamily="34" charset="0"/>
              </a:rPr>
              <a:t> E, Miki W. </a:t>
            </a:r>
            <a:r>
              <a:rPr lang="en-US" sz="1200" b="0" dirty="0"/>
              <a:t>Quenching Activities of Common Hydrophilic and Lipophilic Antioxidants against Singlet Oxygen Using Chemiluminescence Detection System. </a:t>
            </a:r>
            <a:r>
              <a:rPr lang="en-US" sz="1200" b="0" i="1" dirty="0"/>
              <a:t>Carotenoid Science. </a:t>
            </a:r>
            <a:r>
              <a:rPr lang="en-US" sz="1200" b="0" dirty="0"/>
              <a:t>2007;11:16-20.</a:t>
            </a:r>
          </a:p>
          <a:p>
            <a:pPr marL="0" indent="0">
              <a:buFont typeface="Arial" panose="020B0604020202020204" pitchFamily="34" charset="0"/>
              <a:buNone/>
            </a:pPr>
            <a:endParaRPr lang="en-US" dirty="0"/>
          </a:p>
          <a:p>
            <a:endParaRPr lang="en-GB" dirty="0"/>
          </a:p>
        </p:txBody>
      </p:sp>
      <p:sp>
        <p:nvSpPr>
          <p:cNvPr id="4" name="Slide Number Placeholder 3"/>
          <p:cNvSpPr>
            <a:spLocks noGrp="1"/>
          </p:cNvSpPr>
          <p:nvPr>
            <p:ph type="sldNum" sz="quarter" idx="5"/>
          </p:nvPr>
        </p:nvSpPr>
        <p:spPr/>
        <p:txBody>
          <a:bodyPr/>
          <a:lstStyle/>
          <a:p>
            <a:fld id="{8A4A6133-5E02-4CB3-8CD2-79D67A7D8CF8}" type="slidenum">
              <a:rPr lang="en-US" smtClean="0"/>
              <a:t>60</a:t>
            </a:fld>
            <a:endParaRPr lang="en-US"/>
          </a:p>
        </p:txBody>
      </p:sp>
    </p:spTree>
    <p:extLst>
      <p:ext uri="{BB962C8B-B14F-4D97-AF65-F5344CB8AC3E}">
        <p14:creationId xmlns:p14="http://schemas.microsoft.com/office/powerpoint/2010/main" val="245883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indent="-171450">
              <a:buFont typeface="Arial" panose="020B0604020202020204" pitchFamily="34" charset="0"/>
              <a:buChar char="•"/>
            </a:pPr>
            <a:r>
              <a:rPr lang="sv-SE"/>
              <a:t>It started out with a quite limited number of products, only available in a few markets.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C13AB-88D1-4681-86CF-2C33E88D6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5529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Astaxanthin has shown multiple health benefits in over 60 human clinical trials.</a:t>
            </a:r>
            <a:r>
              <a:rPr lang="en-US" sz="1200" kern="1200" baseline="30000" dirty="0">
                <a:solidFill>
                  <a:schemeClr val="tx1"/>
                </a:solidFill>
                <a:latin typeface="+mn-lt"/>
                <a:ea typeface="+mn-ea"/>
                <a:cs typeface="+mn-cs"/>
              </a:rPr>
              <a:t> 1</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 astaxanthin can impact all cells, both with antioxidant protection and anti-inflammatory effects, it gives all over health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Astaxanthin has many scientifically substantiated benefits such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sz="1200" kern="1200" dirty="0">
                <a:solidFill>
                  <a:schemeClr val="tx1"/>
                </a:solidFill>
                <a:latin typeface="+mn-lt"/>
                <a:ea typeface="+mn-ea"/>
                <a:cs typeface="+mn-cs"/>
              </a:rPr>
              <a:t>Skin health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One of the best ways to support your skin is with a powerful antioxidant such as astaxanthin.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Astaxanthin provides protection from the inside out to the multiple layers of the skin, from the innermost (hypodermis), the mid-layer (dermis), through to the outermost layer (epidermis).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 astaxanthin provides a protective effect against UVA-induced oxidative stress from the sun, it reduces </a:t>
            </a:r>
            <a:r>
              <a:rPr lang="en-US" sz="1200" kern="1200" dirty="0" err="1">
                <a:solidFill>
                  <a:schemeClr val="tx1"/>
                </a:solidFill>
                <a:latin typeface="+mn-lt"/>
                <a:ea typeface="+mn-ea"/>
                <a:cs typeface="+mn-cs"/>
              </a:rPr>
              <a:t>photoageing</a:t>
            </a:r>
            <a:r>
              <a:rPr lang="en-US" sz="1200" kern="1200" dirty="0">
                <a:solidFill>
                  <a:schemeClr val="tx1"/>
                </a:solidFill>
                <a:latin typeface="+mn-lt"/>
                <a:ea typeface="+mn-ea"/>
                <a:cs typeface="+mn-cs"/>
              </a:rPr>
              <a:t> (skin damage caused by sun exposure).</a:t>
            </a:r>
            <a:r>
              <a:rPr lang="en-US" sz="1200" kern="1200" baseline="30000" dirty="0">
                <a:solidFill>
                  <a:schemeClr val="tx1"/>
                </a:solidFill>
                <a:latin typeface="+mn-lt"/>
                <a:ea typeface="+mn-ea"/>
                <a:cs typeface="+mn-cs"/>
              </a:rPr>
              <a:t>2</a:t>
            </a:r>
            <a:r>
              <a:rPr lang="en-US" sz="1200" kern="1200" dirty="0">
                <a:solidFill>
                  <a:schemeClr val="tx1"/>
                </a:solidFill>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The appearance of wrinkles and skin elasticity can also be significantly improved with astaxanthin supplementation.</a:t>
            </a:r>
            <a:r>
              <a:rPr lang="en-US" sz="1200" kern="1200" baseline="30000" dirty="0">
                <a:solidFill>
                  <a:schemeClr val="tx1"/>
                </a:solidFill>
                <a:latin typeface="+mn-lt"/>
                <a:ea typeface="+mn-ea"/>
                <a:cs typeface="+mn-cs"/>
              </a:rPr>
              <a:t>3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Astaxanthin can also protect against seasonal skin deterioration (summer/winter conditions).</a:t>
            </a:r>
            <a:r>
              <a:rPr lang="en-US" sz="1200" kern="1200" baseline="30000" dirty="0">
                <a:solidFill>
                  <a:schemeClr val="tx1"/>
                </a:solidFill>
                <a:latin typeface="+mn-lt"/>
                <a:ea typeface="+mn-ea"/>
                <a:cs typeface="+mn-cs"/>
              </a:rPr>
              <a:t> 4</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sz="1200" kern="1200" dirty="0">
                <a:solidFill>
                  <a:schemeClr val="tx1"/>
                </a:solidFill>
                <a:latin typeface="+mn-lt"/>
                <a:ea typeface="+mn-ea"/>
                <a:cs typeface="+mn-cs"/>
              </a:rPr>
              <a:t>Muscle performance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Oxidative stress may occur during intense physical activity. Too much of it can have a negative impact on sports performance by reducing endurance, and activating the inflammatory response, which leads to muscle-tiredness and soreness.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Astaxanthin protects against free radicals in the muscles and helps inhibit muscle damage and inflammation as a result. </a:t>
            </a:r>
            <a:r>
              <a:rPr lang="en-US" sz="1200" kern="1200" baseline="30000" dirty="0">
                <a:solidFill>
                  <a:schemeClr val="tx1"/>
                </a:solidFill>
                <a:latin typeface="+mn-lt"/>
                <a:ea typeface="+mn-ea"/>
                <a:cs typeface="+mn-cs"/>
              </a:rPr>
              <a:t>5, 6</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sz="1200" kern="1200" dirty="0">
                <a:solidFill>
                  <a:schemeClr val="tx1"/>
                </a:solidFill>
                <a:latin typeface="+mn-lt"/>
                <a:ea typeface="+mn-ea"/>
                <a:cs typeface="+mn-cs"/>
              </a:rPr>
              <a:t>Immune function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Our immune system is made up of a network of cells, tissues and organs.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Immune cells are particularly sensitive to oxidative stress, which may slow immune </a:t>
            </a:r>
            <a:r>
              <a:rPr lang="en-US" sz="1200" kern="1200" dirty="0" err="1">
                <a:solidFill>
                  <a:schemeClr val="tx1"/>
                </a:solidFill>
                <a:latin typeface="+mn-lt"/>
                <a:ea typeface="+mn-ea"/>
                <a:cs typeface="+mn-cs"/>
              </a:rPr>
              <a:t>defence</a:t>
            </a:r>
            <a:r>
              <a:rPr lang="en-US" sz="1200" kern="1200" dirty="0">
                <a:solidFill>
                  <a:schemeClr val="tx1"/>
                </a:solidFill>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 astaxanthin provides both antioxidant and anti-inflammatory benefits, supplementation with astaxanthin has been shown to improve immune response.</a:t>
            </a:r>
            <a:r>
              <a:rPr lang="en-US" sz="1200" kern="1200" baseline="30000" dirty="0">
                <a:solidFill>
                  <a:schemeClr val="tx1"/>
                </a:solidFill>
                <a:latin typeface="+mn-lt"/>
                <a:ea typeface="+mn-ea"/>
                <a:cs typeface="+mn-cs"/>
              </a:rPr>
              <a:t> 7-8</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sz="1200" kern="1200" dirty="0">
                <a:solidFill>
                  <a:schemeClr val="tx1"/>
                </a:solidFill>
                <a:latin typeface="+mn-lt"/>
                <a:ea typeface="+mn-ea"/>
                <a:cs typeface="+mn-cs"/>
              </a:rPr>
              <a:t>Eye health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Overtime, eyes are also affected by oxidative stress.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 key feature of astaxanthin is that it can pass through the blood-brain barrier. From there it can cross the blood-retinal barrier where it can provide antioxidant benefits to the eye.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Research has shown that astaxanthin can improve eye fatigue and strain as well as Computer Vision Syndrome (CVS). CVS is a temporary condition that can result from focusing the eyes on a computer screen for prolonged periods. CVS symptoms include fatigue, blurred vision and itchy eyes.</a:t>
            </a:r>
            <a:r>
              <a:rPr lang="en-US" sz="1200" kern="1200" baseline="30000" dirty="0">
                <a:solidFill>
                  <a:schemeClr val="tx1"/>
                </a:solidFill>
                <a:latin typeface="+mn-lt"/>
                <a:ea typeface="+mn-ea"/>
                <a:cs typeface="+mn-cs"/>
              </a:rPr>
              <a:t> 9-10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sz="1200" b="0" dirty="0">
                <a:latin typeface="+mn-lt"/>
              </a:rPr>
              <a:t>Vitality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latin typeface="+mn-lt"/>
                <a:ea typeface="+mn-ea"/>
                <a:cs typeface="+mn-cs"/>
              </a:rPr>
              <a:t>Studies have shown that astaxanthin can help reduce both mental and physical tiredness and fatigue.</a:t>
            </a:r>
            <a:r>
              <a:rPr lang="en-US" sz="1200" kern="1200" baseline="30000" dirty="0">
                <a:solidFill>
                  <a:schemeClr val="tx1"/>
                </a:solidFill>
                <a:latin typeface="+mn-lt"/>
                <a:ea typeface="+mn-ea"/>
                <a:cs typeface="+mn-cs"/>
              </a:rPr>
              <a:t> 11-12</a:t>
            </a:r>
            <a:endParaRPr lang="en-US" sz="1200" b="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[CLICK] </a:t>
            </a:r>
            <a:r>
              <a:rPr lang="en-US" sz="1200" b="0" dirty="0">
                <a:latin typeface="+mn-lt"/>
              </a:rPr>
              <a:t>Air pollution protection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mn-lt"/>
                <a:ea typeface="+mn-ea"/>
                <a:cs typeface="+mn-cs"/>
              </a:rPr>
              <a:t>Last but definitely not least, astaxanthin has been shown to help protect against the harmful effects of air pollution</a:t>
            </a:r>
            <a:r>
              <a:rPr lang="en-US" sz="1200" kern="1200" baseline="30000" dirty="0">
                <a:solidFill>
                  <a:schemeClr val="tx1"/>
                </a:solidFill>
                <a:latin typeface="+mn-lt"/>
                <a:ea typeface="+mn-ea"/>
                <a:cs typeface="+mn-cs"/>
              </a:rPr>
              <a:t> 13-14</a:t>
            </a:r>
            <a:r>
              <a:rPr lang="en-US" sz="1200" kern="1200" baseline="0" dirty="0">
                <a:solidFill>
                  <a:schemeClr val="tx1"/>
                </a:solidFill>
                <a:latin typeface="+mn-lt"/>
                <a:ea typeface="+mn-ea"/>
                <a:cs typeface="+mn-cs"/>
              </a:rPr>
              <a:t>. And let’s see how it does that exactly.</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a:solidFill>
                  <a:schemeClr val="tx1"/>
                </a:solidFill>
                <a:latin typeface="+mn-lt"/>
                <a:ea typeface="+mn-ea"/>
                <a:cs typeface="+mn-cs"/>
              </a:rPr>
              <a:t>Stachowiak</a:t>
            </a:r>
            <a:r>
              <a:rPr lang="en-US" sz="1200" kern="1200" dirty="0">
                <a:solidFill>
                  <a:schemeClr val="tx1"/>
                </a:solidFill>
                <a:latin typeface="+mn-lt"/>
                <a:ea typeface="+mn-ea"/>
                <a:cs typeface="+mn-cs"/>
              </a:rPr>
              <a:t> B, Szulc P. Astaxanthin for the Food Industry. </a:t>
            </a:r>
            <a:r>
              <a:rPr lang="en-US" sz="1200" i="1" kern="1200" dirty="0">
                <a:solidFill>
                  <a:schemeClr val="tx1"/>
                </a:solidFill>
                <a:latin typeface="+mn-lt"/>
                <a:ea typeface="+mn-ea"/>
                <a:cs typeface="+mn-cs"/>
              </a:rPr>
              <a:t>Molecules</a:t>
            </a:r>
            <a:r>
              <a:rPr lang="en-US" sz="1200" kern="1200" dirty="0">
                <a:solidFill>
                  <a:schemeClr val="tx1"/>
                </a:solidFill>
                <a:latin typeface="+mn-lt"/>
                <a:ea typeface="+mn-ea"/>
                <a:cs typeface="+mn-cs"/>
              </a:rPr>
              <a:t>. 2021;26(9):2666. doi: org/10.3390/molecules26092666.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Ito N, Seki S, Ueda F. The protective role of astaxanthin for UV-induced skin deterioration in healthy people—a randomized, double-blind, placebo-controlled trial. </a:t>
            </a:r>
            <a:r>
              <a:rPr lang="en-US" sz="1200" i="1" kern="1200" dirty="0">
                <a:solidFill>
                  <a:schemeClr val="tx1"/>
                </a:solidFill>
                <a:latin typeface="+mn-lt"/>
                <a:ea typeface="+mn-ea"/>
                <a:cs typeface="+mn-cs"/>
              </a:rPr>
              <a:t>Nutrients.</a:t>
            </a:r>
            <a:r>
              <a:rPr lang="en-US" sz="1200" kern="1200" dirty="0">
                <a:solidFill>
                  <a:schemeClr val="tx1"/>
                </a:solidFill>
                <a:latin typeface="+mn-lt"/>
                <a:ea typeface="+mn-ea"/>
                <a:cs typeface="+mn-cs"/>
              </a:rPr>
              <a:t> 2018;10(7):817.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Tominaga K, </a:t>
            </a:r>
            <a:r>
              <a:rPr lang="en-US" sz="1200" kern="1200" dirty="0" err="1">
                <a:solidFill>
                  <a:schemeClr val="tx1"/>
                </a:solidFill>
                <a:latin typeface="+mn-lt"/>
                <a:ea typeface="+mn-ea"/>
                <a:cs typeface="+mn-cs"/>
              </a:rPr>
              <a:t>Hongo</a:t>
            </a:r>
            <a:r>
              <a:rPr lang="en-US" sz="1200" kern="1200" dirty="0">
                <a:solidFill>
                  <a:schemeClr val="tx1"/>
                </a:solidFill>
                <a:latin typeface="+mn-lt"/>
                <a:ea typeface="+mn-ea"/>
                <a:cs typeface="+mn-cs"/>
              </a:rPr>
              <a:t> N, </a:t>
            </a:r>
            <a:r>
              <a:rPr lang="en-US" sz="1200" kern="1200" dirty="0" err="1">
                <a:solidFill>
                  <a:schemeClr val="tx1"/>
                </a:solidFill>
                <a:latin typeface="+mn-lt"/>
                <a:ea typeface="+mn-ea"/>
                <a:cs typeface="+mn-cs"/>
              </a:rPr>
              <a:t>Karato</a:t>
            </a:r>
            <a:r>
              <a:rPr lang="en-US" sz="1200" kern="1200" dirty="0">
                <a:solidFill>
                  <a:schemeClr val="tx1"/>
                </a:solidFill>
                <a:latin typeface="+mn-lt"/>
                <a:ea typeface="+mn-ea"/>
                <a:cs typeface="+mn-cs"/>
              </a:rPr>
              <a:t> M, et al., Cosmetic effects of astaxanthin for all layers of skin. </a:t>
            </a:r>
            <a:r>
              <a:rPr lang="en-US" sz="1200" i="1" kern="1200" dirty="0">
                <a:solidFill>
                  <a:schemeClr val="tx1"/>
                </a:solidFill>
                <a:latin typeface="+mn-lt"/>
                <a:ea typeface="+mn-ea"/>
                <a:cs typeface="+mn-cs"/>
              </a:rPr>
              <a:t>Food Style</a:t>
            </a:r>
            <a:r>
              <a:rPr lang="en-US" sz="1200" kern="1200" dirty="0">
                <a:solidFill>
                  <a:schemeClr val="tx1"/>
                </a:solidFill>
                <a:latin typeface="+mn-lt"/>
                <a:ea typeface="+mn-ea"/>
                <a:cs typeface="+mn-cs"/>
              </a:rPr>
              <a:t>. 2009;13(10):25-9.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Tominaga K, </a:t>
            </a:r>
            <a:r>
              <a:rPr lang="en-US" sz="1200" kern="1200" dirty="0" err="1">
                <a:solidFill>
                  <a:schemeClr val="tx1"/>
                </a:solidFill>
                <a:latin typeface="+mn-lt"/>
                <a:ea typeface="+mn-ea"/>
                <a:cs typeface="+mn-cs"/>
              </a:rPr>
              <a:t>Hongo</a:t>
            </a:r>
            <a:r>
              <a:rPr lang="en-US" sz="1200" kern="1200" dirty="0">
                <a:solidFill>
                  <a:schemeClr val="tx1"/>
                </a:solidFill>
                <a:latin typeface="+mn-lt"/>
                <a:ea typeface="+mn-ea"/>
                <a:cs typeface="+mn-cs"/>
              </a:rPr>
              <a:t> N, </a:t>
            </a:r>
            <a:r>
              <a:rPr lang="en-US" sz="1200" kern="1200" dirty="0" err="1">
                <a:solidFill>
                  <a:schemeClr val="tx1"/>
                </a:solidFill>
                <a:latin typeface="+mn-lt"/>
                <a:ea typeface="+mn-ea"/>
                <a:cs typeface="+mn-cs"/>
              </a:rPr>
              <a:t>Fujishita</a:t>
            </a:r>
            <a:r>
              <a:rPr lang="en-US" sz="1200" kern="1200" dirty="0">
                <a:solidFill>
                  <a:schemeClr val="tx1"/>
                </a:solidFill>
                <a:latin typeface="+mn-lt"/>
                <a:ea typeface="+mn-ea"/>
                <a:cs typeface="+mn-cs"/>
              </a:rPr>
              <a:t> M, et al. Protective effects of astaxanthin on skin deterioration. </a:t>
            </a:r>
            <a:r>
              <a:rPr lang="en-US" sz="1200" i="1" kern="1200" dirty="0">
                <a:solidFill>
                  <a:schemeClr val="tx1"/>
                </a:solidFill>
                <a:latin typeface="+mn-lt"/>
                <a:ea typeface="+mn-ea"/>
                <a:cs typeface="+mn-cs"/>
              </a:rPr>
              <a:t>J Clin </a:t>
            </a:r>
            <a:r>
              <a:rPr lang="en-US" sz="1200" i="1" kern="1200" dirty="0" err="1">
                <a:solidFill>
                  <a:schemeClr val="tx1"/>
                </a:solidFill>
                <a:latin typeface="+mn-lt"/>
                <a:ea typeface="+mn-ea"/>
                <a:cs typeface="+mn-cs"/>
              </a:rPr>
              <a:t>Biochem</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Nutr</a:t>
            </a:r>
            <a:r>
              <a:rPr lang="en-US" sz="1200" kern="1200" dirty="0">
                <a:solidFill>
                  <a:schemeClr val="tx1"/>
                </a:solidFill>
                <a:latin typeface="+mn-lt"/>
                <a:ea typeface="+mn-ea"/>
                <a:cs typeface="+mn-cs"/>
              </a:rPr>
              <a:t>. 2017;61(1):33-9. doi:10.3164/jcbn.17-35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Djordjevic B, </a:t>
            </a:r>
            <a:r>
              <a:rPr lang="en-US" sz="1200" kern="1200" dirty="0" err="1">
                <a:solidFill>
                  <a:schemeClr val="tx1"/>
                </a:solidFill>
                <a:latin typeface="+mn-lt"/>
                <a:ea typeface="+mn-ea"/>
                <a:cs typeface="+mn-cs"/>
              </a:rPr>
              <a:t>Baralic</a:t>
            </a:r>
            <a:r>
              <a:rPr lang="en-US" sz="1200" kern="1200" dirty="0">
                <a:solidFill>
                  <a:schemeClr val="tx1"/>
                </a:solidFill>
                <a:latin typeface="+mn-lt"/>
                <a:ea typeface="+mn-ea"/>
                <a:cs typeface="+mn-cs"/>
              </a:rPr>
              <a:t> I, </a:t>
            </a:r>
            <a:r>
              <a:rPr lang="en-US" sz="1200" kern="1200" dirty="0" err="1">
                <a:solidFill>
                  <a:schemeClr val="tx1"/>
                </a:solidFill>
                <a:latin typeface="+mn-lt"/>
                <a:ea typeface="+mn-ea"/>
                <a:cs typeface="+mn-cs"/>
              </a:rPr>
              <a:t>Kotur-Stevuljevic</a:t>
            </a:r>
            <a:r>
              <a:rPr lang="en-US" sz="1200" kern="1200" dirty="0">
                <a:solidFill>
                  <a:schemeClr val="tx1"/>
                </a:solidFill>
                <a:latin typeface="+mn-lt"/>
                <a:ea typeface="+mn-ea"/>
                <a:cs typeface="+mn-cs"/>
              </a:rPr>
              <a:t> J, et al. Effect of astaxanthin supplementation on muscle damage and oxidative stress markers in elite young soccer players. </a:t>
            </a:r>
            <a:r>
              <a:rPr lang="en-US" sz="1200" i="1" kern="1200" dirty="0">
                <a:solidFill>
                  <a:schemeClr val="tx1"/>
                </a:solidFill>
                <a:latin typeface="+mn-lt"/>
                <a:ea typeface="+mn-ea"/>
                <a:cs typeface="+mn-cs"/>
              </a:rPr>
              <a:t>J Sports Med Phys Fitness. </a:t>
            </a:r>
            <a:r>
              <a:rPr lang="en-US" sz="1200" kern="1200" dirty="0">
                <a:solidFill>
                  <a:schemeClr val="tx1"/>
                </a:solidFill>
                <a:latin typeface="+mn-lt"/>
                <a:ea typeface="+mn-ea"/>
                <a:cs typeface="+mn-cs"/>
              </a:rPr>
              <a:t>2012;52(4):382–92.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Earnest CP, </a:t>
            </a:r>
            <a:r>
              <a:rPr lang="en-US" sz="1200" kern="1200" dirty="0" err="1">
                <a:solidFill>
                  <a:schemeClr val="tx1"/>
                </a:solidFill>
                <a:latin typeface="+mn-lt"/>
                <a:ea typeface="+mn-ea"/>
                <a:cs typeface="+mn-cs"/>
              </a:rPr>
              <a:t>Lupo</a:t>
            </a:r>
            <a:r>
              <a:rPr lang="en-US" sz="1200" kern="1200" dirty="0">
                <a:solidFill>
                  <a:schemeClr val="tx1"/>
                </a:solidFill>
                <a:latin typeface="+mn-lt"/>
                <a:ea typeface="+mn-ea"/>
                <a:cs typeface="+mn-cs"/>
              </a:rPr>
              <a:t> M, White KM, Church TS. Effect of astaxanthin on cycling time trial performance. </a:t>
            </a:r>
            <a:r>
              <a:rPr lang="en-US" sz="1200" i="1" kern="1200" dirty="0">
                <a:solidFill>
                  <a:schemeClr val="tx1"/>
                </a:solidFill>
                <a:latin typeface="+mn-lt"/>
                <a:ea typeface="+mn-ea"/>
                <a:cs typeface="+mn-cs"/>
              </a:rPr>
              <a:t>Int J Sports Med</a:t>
            </a:r>
            <a:r>
              <a:rPr lang="en-US" sz="1200" kern="1200" dirty="0">
                <a:solidFill>
                  <a:schemeClr val="tx1"/>
                </a:solidFill>
                <a:latin typeface="+mn-lt"/>
                <a:ea typeface="+mn-ea"/>
                <a:cs typeface="+mn-cs"/>
              </a:rPr>
              <a:t>. 2011 Nov;32(11):882-8. doi: 10.1055/s-0031-1280779.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Park JS, </a:t>
            </a:r>
            <a:r>
              <a:rPr lang="en-US" sz="1200" kern="1200" dirty="0" err="1">
                <a:solidFill>
                  <a:schemeClr val="tx1"/>
                </a:solidFill>
                <a:latin typeface="+mn-lt"/>
                <a:ea typeface="+mn-ea"/>
                <a:cs typeface="+mn-cs"/>
              </a:rPr>
              <a:t>Chyun</a:t>
            </a:r>
            <a:r>
              <a:rPr lang="en-US" sz="1200" kern="1200" dirty="0">
                <a:solidFill>
                  <a:schemeClr val="tx1"/>
                </a:solidFill>
                <a:latin typeface="+mn-lt"/>
                <a:ea typeface="+mn-ea"/>
                <a:cs typeface="+mn-cs"/>
              </a:rPr>
              <a:t> JH, Kim YK, et al. Astaxanthin decreased oxidative stress and inflammation and enhanced immune response in humans. </a:t>
            </a:r>
            <a:r>
              <a:rPr lang="en-US" sz="1200" i="1" kern="1200" dirty="0" err="1">
                <a:solidFill>
                  <a:schemeClr val="tx1"/>
                </a:solidFill>
                <a:latin typeface="+mn-lt"/>
                <a:ea typeface="+mn-ea"/>
                <a:cs typeface="+mn-cs"/>
              </a:rPr>
              <a:t>Nutr</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Metab</a:t>
            </a:r>
            <a:r>
              <a:rPr lang="en-US" sz="1200" i="1" kern="1200" dirty="0">
                <a:solidFill>
                  <a:schemeClr val="tx1"/>
                </a:solidFill>
                <a:latin typeface="+mn-lt"/>
                <a:ea typeface="+mn-ea"/>
                <a:cs typeface="+mn-cs"/>
              </a:rPr>
              <a:t> (Lond). </a:t>
            </a:r>
            <a:r>
              <a:rPr lang="en-US" sz="1200" kern="1200" dirty="0">
                <a:solidFill>
                  <a:schemeClr val="tx1"/>
                </a:solidFill>
                <a:latin typeface="+mn-lt"/>
                <a:ea typeface="+mn-ea"/>
                <a:cs typeface="+mn-cs"/>
              </a:rPr>
              <a:t>2010 Mar 5;7:18. doi:10.1186/1743-7075-7-18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a:solidFill>
                  <a:schemeClr val="tx1"/>
                </a:solidFill>
                <a:latin typeface="+mn-lt"/>
                <a:ea typeface="+mn-ea"/>
                <a:cs typeface="+mn-cs"/>
              </a:rPr>
              <a:t>Baralic</a:t>
            </a:r>
            <a:r>
              <a:rPr lang="en-US" sz="1200" kern="1200" dirty="0">
                <a:solidFill>
                  <a:schemeClr val="tx1"/>
                </a:solidFill>
                <a:latin typeface="+mn-lt"/>
                <a:ea typeface="+mn-ea"/>
                <a:cs typeface="+mn-cs"/>
              </a:rPr>
              <a:t> I, </a:t>
            </a:r>
            <a:r>
              <a:rPr lang="en-US" sz="1200" kern="1200" dirty="0" err="1">
                <a:solidFill>
                  <a:schemeClr val="tx1"/>
                </a:solidFill>
                <a:latin typeface="+mn-lt"/>
                <a:ea typeface="+mn-ea"/>
                <a:cs typeface="+mn-cs"/>
              </a:rPr>
              <a:t>Andjelkovic</a:t>
            </a:r>
            <a:r>
              <a:rPr lang="en-US" sz="1200" kern="1200" dirty="0">
                <a:solidFill>
                  <a:schemeClr val="tx1"/>
                </a:solidFill>
                <a:latin typeface="+mn-lt"/>
                <a:ea typeface="+mn-ea"/>
                <a:cs typeface="+mn-cs"/>
              </a:rPr>
              <a:t> M, Djordjevic B, , et al. Effect of astaxanthin supplementation on salivary IgA, oxidative stress, and inflammation in young soccer players. </a:t>
            </a:r>
            <a:r>
              <a:rPr lang="en-US" sz="1200" i="1" kern="1200" dirty="0">
                <a:solidFill>
                  <a:schemeClr val="tx1"/>
                </a:solidFill>
                <a:latin typeface="+mn-lt"/>
                <a:ea typeface="+mn-ea"/>
                <a:cs typeface="+mn-cs"/>
              </a:rPr>
              <a:t>Evid Based Complement Alternat Med. </a:t>
            </a:r>
            <a:r>
              <a:rPr lang="en-US" sz="1200" kern="1200" dirty="0">
                <a:solidFill>
                  <a:schemeClr val="tx1"/>
                </a:solidFill>
                <a:latin typeface="+mn-lt"/>
                <a:ea typeface="+mn-ea"/>
                <a:cs typeface="+mn-cs"/>
              </a:rPr>
              <a:t>2015;2015:1–9. doi:10.1155/2015/783761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Shiratori K, </a:t>
            </a:r>
            <a:r>
              <a:rPr lang="en-US" sz="1200" kern="1200" dirty="0" err="1">
                <a:solidFill>
                  <a:schemeClr val="tx1"/>
                </a:solidFill>
                <a:latin typeface="+mn-lt"/>
                <a:ea typeface="+mn-ea"/>
                <a:cs typeface="+mn-cs"/>
              </a:rPr>
              <a:t>Ohgami</a:t>
            </a:r>
            <a:r>
              <a:rPr lang="en-US" sz="1200" kern="1200" dirty="0">
                <a:solidFill>
                  <a:schemeClr val="tx1"/>
                </a:solidFill>
                <a:latin typeface="+mn-lt"/>
                <a:ea typeface="+mn-ea"/>
                <a:cs typeface="+mn-cs"/>
              </a:rPr>
              <a:t> K, Nitta T, et al. Effect of astaxanthin on accommodation and asthenopia–Efficacy identification study in healthy volunteers</a:t>
            </a:r>
            <a:r>
              <a:rPr lang="en-US" sz="1200" i="1" kern="1200" dirty="0">
                <a:solidFill>
                  <a:schemeClr val="tx1"/>
                </a:solidFill>
                <a:latin typeface="+mn-lt"/>
                <a:ea typeface="+mn-ea"/>
                <a:cs typeface="+mn-cs"/>
              </a:rPr>
              <a:t>. J Clin </a:t>
            </a:r>
            <a:r>
              <a:rPr lang="en-US" sz="1200" i="1" kern="1200" dirty="0" err="1">
                <a:solidFill>
                  <a:schemeClr val="tx1"/>
                </a:solidFill>
                <a:latin typeface="+mn-lt"/>
                <a:ea typeface="+mn-ea"/>
                <a:cs typeface="+mn-cs"/>
              </a:rPr>
              <a:t>Therap</a:t>
            </a:r>
            <a:r>
              <a:rPr lang="en-US" sz="1200" i="1" kern="1200" dirty="0">
                <a:solidFill>
                  <a:schemeClr val="tx1"/>
                </a:solidFill>
                <a:latin typeface="+mn-lt"/>
                <a:ea typeface="+mn-ea"/>
                <a:cs typeface="+mn-cs"/>
              </a:rPr>
              <a:t> Med</a:t>
            </a:r>
            <a:r>
              <a:rPr lang="en-US" sz="1200" kern="1200" dirty="0">
                <a:solidFill>
                  <a:schemeClr val="tx1"/>
                </a:solidFill>
                <a:latin typeface="+mn-lt"/>
                <a:ea typeface="+mn-ea"/>
                <a:cs typeface="+mn-cs"/>
              </a:rPr>
              <a:t>. 2005;21(5):543-56.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Nitta T, </a:t>
            </a:r>
            <a:r>
              <a:rPr lang="en-US" sz="1200" kern="1200" dirty="0" err="1">
                <a:solidFill>
                  <a:schemeClr val="tx1"/>
                </a:solidFill>
                <a:latin typeface="+mn-lt"/>
                <a:ea typeface="+mn-ea"/>
                <a:cs typeface="+mn-cs"/>
              </a:rPr>
              <a:t>Ohgami</a:t>
            </a:r>
            <a:r>
              <a:rPr lang="en-US" sz="1200" kern="1200" dirty="0">
                <a:solidFill>
                  <a:schemeClr val="tx1"/>
                </a:solidFill>
                <a:latin typeface="+mn-lt"/>
                <a:ea typeface="+mn-ea"/>
                <a:cs typeface="+mn-cs"/>
              </a:rPr>
              <a:t> K, Shiratori K, et al. Effects of astaxanthin on accommodation and asthenopia–Dose finding study in healthy volunteers. </a:t>
            </a:r>
            <a:r>
              <a:rPr lang="en-US" sz="1200" i="1" kern="1200" dirty="0">
                <a:solidFill>
                  <a:schemeClr val="tx1"/>
                </a:solidFill>
                <a:latin typeface="+mn-lt"/>
                <a:ea typeface="+mn-ea"/>
                <a:cs typeface="+mn-cs"/>
              </a:rPr>
              <a:t>J Clin </a:t>
            </a:r>
            <a:r>
              <a:rPr lang="en-US" sz="1200" i="1" kern="1200" dirty="0" err="1">
                <a:solidFill>
                  <a:schemeClr val="tx1"/>
                </a:solidFill>
                <a:latin typeface="+mn-lt"/>
                <a:ea typeface="+mn-ea"/>
                <a:cs typeface="+mn-cs"/>
              </a:rPr>
              <a:t>Therap</a:t>
            </a:r>
            <a:r>
              <a:rPr lang="en-US" sz="1200" i="1" kern="1200" dirty="0">
                <a:solidFill>
                  <a:schemeClr val="tx1"/>
                </a:solidFill>
                <a:latin typeface="+mn-lt"/>
                <a:ea typeface="+mn-ea"/>
                <a:cs typeface="+mn-cs"/>
              </a:rPr>
              <a:t> Med</a:t>
            </a:r>
            <a:r>
              <a:rPr lang="en-US" sz="1200" kern="1200" dirty="0">
                <a:solidFill>
                  <a:schemeClr val="tx1"/>
                </a:solidFill>
                <a:latin typeface="+mn-lt"/>
                <a:ea typeface="+mn-ea"/>
                <a:cs typeface="+mn-cs"/>
              </a:rPr>
              <a:t>. 2005;21(6):637-50.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err="1">
                <a:solidFill>
                  <a:srgbClr val="222222"/>
                </a:solidFill>
                <a:effectLst/>
                <a:latin typeface="Arial" panose="020B0604020202020204" pitchFamily="34" charset="0"/>
              </a:rPr>
              <a:t>Hongo</a:t>
            </a:r>
            <a:r>
              <a:rPr lang="en-US" b="0" i="0" dirty="0">
                <a:solidFill>
                  <a:srgbClr val="222222"/>
                </a:solidFill>
                <a:effectLst/>
                <a:latin typeface="Arial" panose="020B0604020202020204" pitchFamily="34" charset="0"/>
              </a:rPr>
              <a:t> N. Randomized controlled trial of the anti-fatigue effects of astaxanthin on mental and physical loads simulating daily life. </a:t>
            </a:r>
            <a:r>
              <a:rPr lang="en-US" b="0" i="1" dirty="0">
                <a:solidFill>
                  <a:srgbClr val="222222"/>
                </a:solidFill>
                <a:effectLst/>
                <a:latin typeface="Arial" panose="020B0604020202020204" pitchFamily="34" charset="0"/>
              </a:rPr>
              <a:t>J Clin </a:t>
            </a:r>
            <a:r>
              <a:rPr lang="en-US" b="0" i="1" dirty="0" err="1">
                <a:solidFill>
                  <a:srgbClr val="222222"/>
                </a:solidFill>
                <a:effectLst/>
                <a:latin typeface="Arial" panose="020B0604020202020204" pitchFamily="34" charset="0"/>
              </a:rPr>
              <a:t>Ther</a:t>
            </a:r>
            <a:r>
              <a:rPr lang="en-US" b="0" i="1" dirty="0">
                <a:solidFill>
                  <a:srgbClr val="222222"/>
                </a:solidFill>
                <a:effectLst/>
                <a:latin typeface="Arial" panose="020B0604020202020204" pitchFamily="34" charset="0"/>
              </a:rPr>
              <a:t> Med</a:t>
            </a:r>
            <a:r>
              <a:rPr lang="en-US" b="0" i="0" dirty="0">
                <a:solidFill>
                  <a:srgbClr val="222222"/>
                </a:solidFill>
                <a:effectLst/>
                <a:latin typeface="Arial" panose="020B0604020202020204" pitchFamily="34" charset="0"/>
              </a:rPr>
              <a:t>. 2016 Jul;32(7):277-91.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12121"/>
                </a:solidFill>
                <a:effectLst/>
                <a:latin typeface="Roboto" panose="02000000000000000000" pitchFamily="2" charset="0"/>
              </a:rPr>
              <a:t>Imai A, Oda Y, Ito N, et al. Effects of Dietary Supplementation of Astaxanthin and </a:t>
            </a:r>
            <a:r>
              <a:rPr lang="en-GB" b="0" i="0" dirty="0" err="1">
                <a:solidFill>
                  <a:srgbClr val="212121"/>
                </a:solidFill>
                <a:effectLst/>
                <a:latin typeface="Roboto" panose="02000000000000000000" pitchFamily="2" charset="0"/>
              </a:rPr>
              <a:t>Sesamin</a:t>
            </a:r>
            <a:r>
              <a:rPr lang="en-GB" b="0" i="0" dirty="0">
                <a:solidFill>
                  <a:srgbClr val="212121"/>
                </a:solidFill>
                <a:effectLst/>
                <a:latin typeface="Roboto" panose="02000000000000000000" pitchFamily="2" charset="0"/>
              </a:rPr>
              <a:t> on Daily Fatigue: A Randomized, Double-Blind, Placebo-Controlled, Two-Way Crossover Study. </a:t>
            </a:r>
            <a:r>
              <a:rPr lang="en-GB" b="0" i="1" dirty="0">
                <a:solidFill>
                  <a:srgbClr val="212121"/>
                </a:solidFill>
                <a:effectLst/>
                <a:latin typeface="Roboto" panose="02000000000000000000" pitchFamily="2" charset="0"/>
              </a:rPr>
              <a:t>Nutrients. </a:t>
            </a:r>
            <a:r>
              <a:rPr lang="en-GB" b="0" i="0" dirty="0">
                <a:solidFill>
                  <a:srgbClr val="212121"/>
                </a:solidFill>
                <a:effectLst/>
                <a:latin typeface="Roboto" panose="02000000000000000000" pitchFamily="2" charset="0"/>
              </a:rPr>
              <a:t>2018 Feb 28;10(3):281. doi: 10.3390/nu10030281.</a:t>
            </a: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Wang T, Liu Y, Zhou Y, et al. Astaxanthin protected against the adverse effects induced by diesel exhaust particulate matter via improving membrane stability and anti-oxidative property. </a:t>
            </a:r>
            <a:r>
              <a:rPr lang="en-US" sz="1200" i="1" kern="1200" dirty="0">
                <a:solidFill>
                  <a:schemeClr val="tx1"/>
                </a:solidFill>
                <a:latin typeface="+mn-lt"/>
                <a:ea typeface="+mn-ea"/>
                <a:cs typeface="+mn-cs"/>
              </a:rPr>
              <a:t>J Hazard Mater</a:t>
            </a:r>
            <a:r>
              <a:rPr lang="en-US" sz="1200" kern="1200" dirty="0">
                <a:solidFill>
                  <a:schemeClr val="tx1"/>
                </a:solidFill>
                <a:latin typeface="+mn-lt"/>
                <a:ea typeface="+mn-ea"/>
                <a:cs typeface="+mn-cs"/>
              </a:rPr>
              <a:t>. 2023 Aug 15;456:131684. doi: 10.1016/j.jhazmat.2023.131684.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22222"/>
                </a:solidFill>
                <a:effectLst/>
                <a:latin typeface="Helvetica Neue"/>
              </a:rPr>
              <a:t>Morilla MJ, Ghosal K, Romero EL. More Than Pigments: The Potential of Astaxanthin and Bacterioruberin-Based Nanomedicines. </a:t>
            </a:r>
            <a:r>
              <a:rPr lang="en-GB" b="0" i="1" dirty="0">
                <a:solidFill>
                  <a:srgbClr val="222222"/>
                </a:solidFill>
                <a:effectLst/>
                <a:latin typeface="Helvetica Neue"/>
              </a:rPr>
              <a:t>Pharmaceutics</a:t>
            </a:r>
            <a:r>
              <a:rPr lang="en-GB" b="0" i="0" dirty="0">
                <a:solidFill>
                  <a:srgbClr val="222222"/>
                </a:solidFill>
                <a:effectLst/>
                <a:latin typeface="Helvetica Neue"/>
              </a:rPr>
              <a:t>. 2023;15(7):1828. doi: 10.3390/pharmaceutics15071828</a:t>
            </a:r>
            <a:endParaRPr lang="en-GB" dirty="0"/>
          </a:p>
        </p:txBody>
      </p:sp>
      <p:sp>
        <p:nvSpPr>
          <p:cNvPr id="4" name="Slide Number Placeholder 3"/>
          <p:cNvSpPr>
            <a:spLocks noGrp="1"/>
          </p:cNvSpPr>
          <p:nvPr>
            <p:ph type="sldNum" sz="quarter" idx="5"/>
          </p:nvPr>
        </p:nvSpPr>
        <p:spPr/>
        <p:txBody>
          <a:bodyPr/>
          <a:lstStyle/>
          <a:p>
            <a:fld id="{8A4A6133-5E02-4CB3-8CD2-79D67A7D8CF8}" type="slidenum">
              <a:rPr lang="en-US" smtClean="0"/>
              <a:t>61</a:t>
            </a:fld>
            <a:endParaRPr lang="en-US"/>
          </a:p>
        </p:txBody>
      </p:sp>
    </p:spTree>
    <p:extLst>
      <p:ext uri="{BB962C8B-B14F-4D97-AF65-F5344CB8AC3E}">
        <p14:creationId xmlns:p14="http://schemas.microsoft.com/office/powerpoint/2010/main" val="2970050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mn-lt"/>
                <a:ea typeface="+mn-ea"/>
                <a:cs typeface="+mn-cs"/>
              </a:rPr>
              <a:t>Here is a great illustration by the Chinese researcher Wang on how astaxanthin helps protect the cell against air pollution damage.</a:t>
            </a:r>
            <a:r>
              <a:rPr lang="en-US" sz="1200" kern="1200" baseline="30000" dirty="0">
                <a:solidFill>
                  <a:schemeClr val="tx1"/>
                </a:solidFill>
                <a:latin typeface="+mn-lt"/>
                <a:ea typeface="+mn-ea"/>
                <a:cs typeface="+mn-cs"/>
              </a:rPr>
              <a:t> 1-2</a:t>
            </a:r>
            <a:endParaRPr lang="en-US" sz="120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As I mentioned, astaxanthin offers antioxidant protection across the cell membrane. But if also makes it harder for pollutants to cross the cell membrane by protecting the cell membrane stability.</a:t>
            </a:r>
            <a:endParaRPr lang="en-US" sz="1200" b="1"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latin typeface="+mn-lt"/>
                <a:ea typeface="+mn-ea"/>
                <a:cs typeface="+mn-cs"/>
              </a:rPr>
              <a:t>Astaxanthin also offers direct antioxidant protection to important functions within the cell.</a:t>
            </a:r>
            <a:endParaRPr lang="en-US" sz="1200" b="0" kern="1200" baseline="300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latin typeface="+mn-lt"/>
                <a:ea typeface="+mn-ea"/>
                <a:cs typeface="+mn-cs"/>
              </a:rPr>
              <a:t>[CLICK]</a:t>
            </a:r>
            <a:r>
              <a:rPr lang="en-US" sz="1200" kern="1200" baseline="0" dirty="0">
                <a:solidFill>
                  <a:schemeClr val="tx1"/>
                </a:solidFill>
                <a:latin typeface="+mn-lt"/>
                <a:ea typeface="+mn-ea"/>
                <a:cs typeface="+mn-cs"/>
              </a:rPr>
              <a:t>The mitochondria is the powerhouse of the cell and during the energy production oxygen is used, which leads to an accumulation of free radicals. Astaxanthin neutralize these free radicals, thereby stopping their accumulation.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latin typeface="+mn-lt"/>
                <a:ea typeface="+mn-ea"/>
                <a:cs typeface="+mn-cs"/>
              </a:rPr>
              <a:t>[CLICK] </a:t>
            </a:r>
            <a:r>
              <a:rPr lang="en-US" sz="1200" kern="1200" baseline="0" dirty="0">
                <a:solidFill>
                  <a:schemeClr val="tx1"/>
                </a:solidFill>
                <a:latin typeface="+mn-lt"/>
                <a:ea typeface="+mn-ea"/>
                <a:cs typeface="+mn-cs"/>
              </a:rPr>
              <a:t>Astaxanthin helps prevent DNA damage. DNA contains the instructions needed for an organism to develop, survive and reproduce (genes). If DNA is damaged, the cell undergo cell death. Preventing DNA damage is therefore crucial for cell health and to prevent the progression of several diseases.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So astaxanthin really does offer excellent antioxidant protection against free radicals and the detrimental effects of oxidative stress.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mn-lt"/>
                <a:ea typeface="+mn-ea"/>
                <a:cs typeface="+mn-cs"/>
              </a:rPr>
              <a:t>Note: Something that is especially great with natural astaxanthin is that it is a very stable antioxidant, which means it does not become a pro-oxidant even at high levels and continuous consumption. In other words, it never becomes toxic to the organism.</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Wang T, Liu Y, Zhou Y, et al. Astaxanthin protected against the adverse effects induced by diesel exhaust particulate matter via improving membrane stability and anti-oxidative property. </a:t>
            </a:r>
            <a:r>
              <a:rPr lang="en-US" sz="1200" i="1" kern="1200" dirty="0">
                <a:solidFill>
                  <a:schemeClr val="tx1"/>
                </a:solidFill>
                <a:latin typeface="+mn-lt"/>
                <a:ea typeface="+mn-ea"/>
                <a:cs typeface="+mn-cs"/>
              </a:rPr>
              <a:t>J Hazard Mater</a:t>
            </a:r>
            <a:r>
              <a:rPr lang="en-US" sz="1200" kern="1200" dirty="0">
                <a:solidFill>
                  <a:schemeClr val="tx1"/>
                </a:solidFill>
                <a:latin typeface="+mn-lt"/>
                <a:ea typeface="+mn-ea"/>
                <a:cs typeface="+mn-cs"/>
              </a:rPr>
              <a:t>. 2023 Aug 15;456:131684. doi: 10.1016/j.jhazmat.2023.131684.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222222"/>
                </a:solidFill>
                <a:effectLst/>
                <a:latin typeface="Helvetica Neue"/>
              </a:rPr>
              <a:t>Morilla MJ, Ghosal K, Romero EL. More Than Pigments: The Potential of Astaxanthin and Bacterioruberin-Based Nanomedicines. </a:t>
            </a:r>
            <a:r>
              <a:rPr lang="en-GB" b="0" i="1" dirty="0">
                <a:solidFill>
                  <a:srgbClr val="222222"/>
                </a:solidFill>
                <a:effectLst/>
                <a:latin typeface="Helvetica Neue"/>
              </a:rPr>
              <a:t>Pharmaceutics</a:t>
            </a:r>
            <a:r>
              <a:rPr lang="en-GB" b="0" i="0" dirty="0">
                <a:solidFill>
                  <a:srgbClr val="222222"/>
                </a:solidFill>
                <a:effectLst/>
                <a:latin typeface="Helvetica Neue"/>
              </a:rPr>
              <a:t>. 2023;15(7):1828. doi: 10.3390/pharmaceutics15071828</a:t>
            </a:r>
            <a:endParaRPr lang="en-GB" dirty="0"/>
          </a:p>
          <a:p>
            <a:endParaRPr lang="en-GB" dirty="0"/>
          </a:p>
        </p:txBody>
      </p:sp>
      <p:sp>
        <p:nvSpPr>
          <p:cNvPr id="4" name="Slide Number Placeholder 3"/>
          <p:cNvSpPr>
            <a:spLocks noGrp="1"/>
          </p:cNvSpPr>
          <p:nvPr>
            <p:ph type="sldNum" sz="quarter" idx="5"/>
          </p:nvPr>
        </p:nvSpPr>
        <p:spPr/>
        <p:txBody>
          <a:bodyPr/>
          <a:lstStyle/>
          <a:p>
            <a:fld id="{8A4A6133-5E02-4CB3-8CD2-79D67A7D8CF8}" type="slidenum">
              <a:rPr lang="en-US" smtClean="0"/>
              <a:t>62</a:t>
            </a:fld>
            <a:endParaRPr lang="en-US"/>
          </a:p>
        </p:txBody>
      </p:sp>
    </p:spTree>
    <p:extLst>
      <p:ext uri="{BB962C8B-B14F-4D97-AF65-F5344CB8AC3E}">
        <p14:creationId xmlns:p14="http://schemas.microsoft.com/office/powerpoint/2010/main" val="21563865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SCRIPT:</a:t>
            </a:r>
          </a:p>
          <a:p>
            <a:pPr marL="171450" indent="-171450">
              <a:buFont typeface="Arial" panose="020B0604020202020204" pitchFamily="34" charset="0"/>
              <a:buChar char="•"/>
            </a:pPr>
            <a:r>
              <a:rPr lang="en-US" b="0" dirty="0">
                <a:latin typeface="+mn-lt"/>
              </a:rPr>
              <a:t>What is it that makes our Astaxanthin &amp; Bilberry Extract unique on the market?</a:t>
            </a:r>
          </a:p>
          <a:p>
            <a:pPr marL="171450" indent="-171450">
              <a:buFont typeface="Arial" panose="020B0604020202020204" pitchFamily="34" charset="0"/>
              <a:buChar char="•"/>
            </a:pPr>
            <a:r>
              <a:rPr lang="en-US" b="0" dirty="0">
                <a:latin typeface="+mn-lt"/>
              </a:rPr>
              <a:t>If you recall, we abide by the strict EU criteria for nutrition and health claims!</a:t>
            </a:r>
          </a:p>
          <a:p>
            <a:pPr marL="171450" indent="-171450">
              <a:buFont typeface="Arial" panose="020B0604020202020204" pitchFamily="34" charset="0"/>
              <a:buChar char="•"/>
            </a:pPr>
            <a:r>
              <a:rPr lang="en-GB" b="1" dirty="0"/>
              <a:t>[CLICK] </a:t>
            </a:r>
            <a:r>
              <a:rPr lang="en-GB" b="0" dirty="0"/>
              <a:t>It’s a combination of 4 different sources of antioxidants</a:t>
            </a:r>
            <a:r>
              <a:rPr lang="en-US"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With one of nature’s most powerful antioxidants – natural astaxanthin.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It’s with natural origin ingredients.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And it doesn't contain any sugar!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To summarise, the Astaxanthin &amp; Bilberry Extract is </a:t>
            </a:r>
            <a:r>
              <a:rPr lang="en-US" b="0" dirty="0"/>
              <a:t>a daily food supplement with a broad spectrum of antioxidants to help support your body’s fight against oxidative stress </a:t>
            </a:r>
            <a:r>
              <a:rPr lang="en-US" dirty="0">
                <a:latin typeface="+mn-lt"/>
                <a:cs typeface="Arial" panose="020B0604020202020204" pitchFamily="34" charset="0"/>
              </a:rPr>
              <a:t>from the inside out</a:t>
            </a:r>
            <a:r>
              <a:rPr lang="en-US" b="0" dirty="0"/>
              <a:t>.</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108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SCRIPT:</a:t>
            </a:r>
          </a:p>
          <a:p>
            <a:pPr marL="171450" indent="-171450">
              <a:buFont typeface="Arial" panose="020B0604020202020204" pitchFamily="34" charset="0"/>
              <a:buChar char="•"/>
            </a:pPr>
            <a:r>
              <a:rPr lang="en-US" sz="1200"/>
              <a:t>So, what are the reasons to love Wellosophy – reasons that we can be proud of!</a:t>
            </a:r>
          </a:p>
          <a:p>
            <a:pPr marL="171450" indent="-171450">
              <a:buFont typeface="Arial" panose="020B0604020202020204" pitchFamily="34" charset="0"/>
              <a:buChar char="•"/>
            </a:pPr>
            <a:r>
              <a:rPr lang="en-US" sz="1200" b="1"/>
              <a:t>[CLICK] </a:t>
            </a:r>
            <a:r>
              <a:rPr lang="en-US" sz="1200"/>
              <a:t>We have more than 15 years of experience, because our wellness category was born already in 2008.</a:t>
            </a:r>
          </a:p>
          <a:p>
            <a:pPr marL="171450" indent="-171450">
              <a:buFont typeface="Arial" panose="020B0604020202020204" pitchFamily="34" charset="0"/>
              <a:buChar char="•"/>
            </a:pPr>
            <a:r>
              <a:rPr lang="en-US" sz="1200" b="1"/>
              <a:t>[CLICK] </a:t>
            </a:r>
            <a:r>
              <a:rPr lang="en-US" sz="1200"/>
              <a:t>It’s a healthy holistic lifestyle brand, taking every aspect of health in consideration such as;</a:t>
            </a:r>
          </a:p>
          <a:p>
            <a:pPr marL="628650" lvl="1" indent="-171450">
              <a:buFont typeface="Arial" panose="020B0604020202020204" pitchFamily="34" charset="0"/>
              <a:buChar char="•"/>
            </a:pPr>
            <a:r>
              <a:rPr lang="en-US" sz="1200"/>
              <a:t>Good nutrition</a:t>
            </a:r>
          </a:p>
          <a:p>
            <a:pPr marL="628650" lvl="1" indent="-171450">
              <a:buFont typeface="Arial" panose="020B0604020202020204" pitchFamily="34" charset="0"/>
              <a:buChar char="•"/>
            </a:pPr>
            <a:r>
              <a:rPr lang="en-US" sz="1200"/>
              <a:t>Physical activity</a:t>
            </a:r>
          </a:p>
          <a:p>
            <a:pPr marL="628650" lvl="1" indent="-171450">
              <a:buFont typeface="Arial" panose="020B0604020202020204" pitchFamily="34" charset="0"/>
              <a:buChar char="•"/>
            </a:pPr>
            <a:r>
              <a:rPr lang="en-US" sz="1200"/>
              <a:t>Quality sleep</a:t>
            </a:r>
          </a:p>
          <a:p>
            <a:pPr marL="628650" lvl="1" indent="-171450">
              <a:buFont typeface="Arial" panose="020B0604020202020204" pitchFamily="34" charset="0"/>
              <a:buChar char="•"/>
            </a:pPr>
            <a:r>
              <a:rPr lang="en-US" sz="1200"/>
              <a:t>And Social connection</a:t>
            </a:r>
          </a:p>
          <a:p>
            <a:pPr marL="171450" indent="-171450">
              <a:buFont typeface="Arial" panose="020B0604020202020204" pitchFamily="34" charset="0"/>
              <a:buChar char="•"/>
            </a:pPr>
            <a:r>
              <a:rPr lang="en-US" sz="1200" b="1"/>
              <a:t>[CLICK] </a:t>
            </a:r>
            <a:r>
              <a:rPr lang="en-US" sz="1200" b="0"/>
              <a:t>Complemented with a portfolio of high-quality </a:t>
            </a:r>
            <a:r>
              <a:rPr lang="en-US" sz="1200"/>
              <a:t>products that are performing, safe and responsible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[CLICK] </a:t>
            </a:r>
            <a:r>
              <a:rPr lang="en-US" sz="1200"/>
              <a:t>Apart from high-quality products we help people change their daily habits by giving them healthy lifestyle advice, education and support through our Wellness Clubs.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[CLICK] </a:t>
            </a:r>
            <a:r>
              <a:rPr lang="en-US" sz="1200"/>
              <a:t>Everything we do, from how we develop our products to how we create trainings, is underpinned by science.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That is reflected in how we work with our internal nutrition expertise – the Nutrition Council – and the external expertise – the Scientific Advisory Board – to be a thought leader in nutrition.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497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a:t>
            </a:r>
          </a:p>
          <a:p>
            <a:pPr marL="171450" indent="-171450">
              <a:buFont typeface="Arial" panose="020B0604020202020204" pitchFamily="34" charset="0"/>
              <a:buChar char="•"/>
            </a:pPr>
            <a:r>
              <a:rPr lang="en-US"/>
              <a:t>We will support you all the way!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707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a:t>
            </a:r>
          </a:p>
          <a:p>
            <a:pPr marL="171450" indent="-171450">
              <a:buFont typeface="Arial" panose="020B0604020202020204" pitchFamily="34" charset="0"/>
              <a:buChar char="•"/>
            </a:pPr>
            <a:r>
              <a:rPr lang="en-US"/>
              <a:t>We will hold your hands every step of the way and teach you everything we know through our Wellosophy Academy.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8676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a:t>
            </a:r>
          </a:p>
          <a:p>
            <a:pPr marL="171450" indent="-171450">
              <a:buFont typeface="Arial" panose="020B0604020202020204" pitchFamily="34" charset="0"/>
              <a:buChar char="•"/>
            </a:pPr>
            <a:r>
              <a:rPr lang="en-US"/>
              <a:t>From the Wellosophy Discovery, Wellosophy Sprints, through the Fundamental trainings and all the way to the Advanced trainings.</a:t>
            </a: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8A4A6133-5E02-4CB3-8CD2-79D67A7D8CF8}" type="slidenum">
              <a:rPr lang="en-US" smtClean="0"/>
              <a:t>67</a:t>
            </a:fld>
            <a:endParaRPr lang="en-US"/>
          </a:p>
        </p:txBody>
      </p:sp>
    </p:spTree>
    <p:extLst>
      <p:ext uri="{BB962C8B-B14F-4D97-AF65-F5344CB8AC3E}">
        <p14:creationId xmlns:p14="http://schemas.microsoft.com/office/powerpoint/2010/main" val="28281608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IE" sz="1000" b="1" kern="100">
                <a:effectLst/>
                <a:latin typeface="Calibri" panose="020F0502020204030204" pitchFamily="34" charset="0"/>
                <a:ea typeface="Calibri" panose="020F0502020204030204" pitchFamily="34" charset="0"/>
                <a:cs typeface="Times New Roman" panose="02020603050405020304" pitchFamily="18" charset="0"/>
              </a:rPr>
              <a:t>SCRIPT:</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IE" sz="1000" kern="100">
                <a:effectLst/>
                <a:latin typeface="Calibri" panose="020F0502020204030204" pitchFamily="34" charset="0"/>
                <a:ea typeface="Calibri" panose="020F0502020204030204" pitchFamily="34" charset="0"/>
                <a:cs typeface="Times New Roman" panose="02020603050405020304" pitchFamily="18" charset="0"/>
              </a:rPr>
              <a:t>We will also be launching a </a:t>
            </a:r>
            <a:r>
              <a:rPr lang="en-IE" sz="1200">
                <a:effectLst/>
                <a:latin typeface="Oriflame Sans 2.0" panose="020B0502020204020303" pitchFamily="34" charset="0"/>
                <a:ea typeface="Calibri" panose="020F0502020204030204" pitchFamily="34" charset="0"/>
                <a:cs typeface="Calibri" panose="020F0502020204030204" pitchFamily="34" charset="0"/>
              </a:rPr>
              <a:t>Wellosophy Digital Centre of Expertise. All content is straight from our scientists to you and will include more information on our nutrition philosophy and our scientists.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IE" sz="1200">
                <a:effectLst/>
                <a:latin typeface="Oriflame Sans 2.0" panose="020B0502020204020303" pitchFamily="34" charset="0"/>
                <a:ea typeface="Calibri" panose="020F0502020204030204" pitchFamily="34" charset="0"/>
                <a:cs typeface="Calibri" panose="020F0502020204030204" pitchFamily="34" charset="0"/>
              </a:rPr>
              <a:t>Within the Education Hub y</a:t>
            </a:r>
            <a:r>
              <a:rPr lang="en-IE" sz="1200">
                <a:effectLst/>
                <a:latin typeface="Oriflame Sans 2.0" panose="020B0502020204020303" pitchFamily="34" charset="0"/>
                <a:ea typeface="Calibri" panose="020F0502020204030204" pitchFamily="34" charset="0"/>
              </a:rPr>
              <a:t>ou will find scientific articles on Skin Health, Gut Health and Emotional Health.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IE" sz="1200">
                <a:effectLst/>
                <a:latin typeface="Oriflame Sans 2.0" panose="020B0502020204020303" pitchFamily="34" charset="0"/>
                <a:ea typeface="Calibri" panose="020F0502020204030204" pitchFamily="34" charset="0"/>
              </a:rPr>
              <a:t>We will be constantly adding more content to this website and this year you can look forward to articles on Women’s Health and expert videos from our Nutrition Council and Scientific Advisory Board. </a:t>
            </a:r>
            <a:endParaRPr lang="en-IE" sz="1200">
              <a:effectLst/>
              <a:latin typeface="Calibri" panose="020F0502020204030204" pitchFamily="34" charset="0"/>
              <a:ea typeface="Calibri" panose="020F0502020204030204" pitchFamily="34" charset="0"/>
            </a:endParaRPr>
          </a:p>
          <a:p>
            <a:pPr marL="171450" indent="-171450">
              <a:spcBef>
                <a:spcPts val="600"/>
              </a:spcBef>
              <a:spcAft>
                <a:spcPts val="600"/>
              </a:spcAft>
              <a:buFont typeface="Arial" panose="020B0604020202020204" pitchFamily="34" charset="0"/>
              <a:buChar char="•"/>
            </a:pP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8A4A6133-5E02-4CB3-8CD2-79D67A7D8CF8}" type="slidenum">
              <a:rPr lang="en-US" smtClean="0"/>
              <a:t>68</a:t>
            </a:fld>
            <a:endParaRPr lang="en-US"/>
          </a:p>
        </p:txBody>
      </p:sp>
    </p:spTree>
    <p:extLst>
      <p:ext uri="{BB962C8B-B14F-4D97-AF65-F5344CB8AC3E}">
        <p14:creationId xmlns:p14="http://schemas.microsoft.com/office/powerpoint/2010/main" val="799334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a:t>
            </a:r>
          </a:p>
          <a:p>
            <a:pPr marL="171450" indent="-171450">
              <a:buFont typeface="Arial" panose="020B0604020202020204" pitchFamily="34" charset="0"/>
              <a:buChar char="•"/>
            </a:pPr>
            <a:r>
              <a:rPr lang="en-GB"/>
              <a:t>This is just the start! You can make it with </a:t>
            </a:r>
            <a:r>
              <a:rPr lang="en-GB" err="1"/>
              <a:t>Wellosophy</a:t>
            </a:r>
            <a:r>
              <a:rPr lang="en-GB"/>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299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SCRIPT:</a:t>
            </a:r>
            <a:endParaRPr lang="en-GB" sz="1200"/>
          </a:p>
          <a:p>
            <a:pPr marL="171450" indent="-171450">
              <a:buFont typeface="Arial" panose="020B0604020202020204" pitchFamily="34" charset="0"/>
              <a:buChar char="•"/>
            </a:pPr>
            <a:r>
              <a:rPr lang="en-GB" sz="1200"/>
              <a:t>Thank you so much for joining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15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indent="-171450">
              <a:buFont typeface="Arial" panose="020B0604020202020204" pitchFamily="34" charset="0"/>
              <a:buChar char="•"/>
            </a:pPr>
            <a:r>
              <a:rPr lang="sv-SE"/>
              <a:t>This last few years, we have launched a lot of new products! Like a completely new segment, with the launch of our Meal Replacement products, to help people reach their dream weight.</a:t>
            </a:r>
          </a:p>
          <a:p>
            <a:pPr marL="171450" indent="-171450">
              <a:buFont typeface="Arial" panose="020B0604020202020204" pitchFamily="34" charset="0"/>
              <a:buChar char="•"/>
            </a:pPr>
            <a:r>
              <a:rPr lang="sv-SE"/>
              <a:t>So, what would be the next step?</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C13AB-88D1-4681-86CF-2C33E88D6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657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indent="-171450">
              <a:buFont typeface="Arial" panose="020B0604020202020204" pitchFamily="34" charset="0"/>
              <a:buChar char="•"/>
            </a:pPr>
            <a:r>
              <a:rPr lang="sv-SE"/>
              <a:t>When we are talking to leaders like you and reading big trend reports we see a clear message - that health, and being healthy, is not longer just about eating right, or having a fit body, it is evolving. </a:t>
            </a:r>
            <a:r>
              <a:rPr lang="en-US" b="0" i="0">
                <a:solidFill>
                  <a:srgbClr val="3E3E3E"/>
                </a:solidFill>
                <a:effectLst/>
                <a:latin typeface="proxima-nova"/>
              </a:rPr>
              <a:t> </a:t>
            </a:r>
          </a:p>
          <a:p>
            <a:pPr marL="171450" indent="-171450">
              <a:buFont typeface="Arial" panose="020B0604020202020204" pitchFamily="34" charset="0"/>
              <a:buChar char="•"/>
            </a:pPr>
            <a:r>
              <a:rPr lang="en-US" b="0" i="0">
                <a:solidFill>
                  <a:srgbClr val="3E3E3E"/>
                </a:solidFill>
                <a:effectLst/>
                <a:latin typeface="proxima-nova"/>
              </a:rPr>
              <a:t>Most people feel that health encompasses physical as well as mental wellbeing and personal happiness. </a:t>
            </a:r>
          </a:p>
          <a:p>
            <a:pPr marL="171450" indent="-171450">
              <a:buFont typeface="Arial" panose="020B0604020202020204" pitchFamily="34" charset="0"/>
              <a:buChar char="•"/>
            </a:pPr>
            <a:r>
              <a:rPr lang="en-US" b="0" i="0">
                <a:solidFill>
                  <a:srgbClr val="3E3E3E"/>
                </a:solidFill>
                <a:effectLst/>
                <a:latin typeface="proxima-nova"/>
              </a:rPr>
              <a:t>So we took a look at what we believe in, what our philosophy is.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C13AB-88D1-4681-86CF-2C33E88D6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222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SCRIPT:</a:t>
            </a:r>
          </a:p>
          <a:p>
            <a:pPr marL="171450" indent="-171450" defTabSz="914377">
              <a:buFont typeface="Arial" panose="020B0604020202020204" pitchFamily="34" charset="0"/>
              <a:buChar char="•"/>
              <a:defRPr/>
            </a:pPr>
            <a:r>
              <a:rPr lang="en-US"/>
              <a:t>And, these three pillars are what we knew we wanted to be able to offer you.</a:t>
            </a:r>
          </a:p>
          <a:p>
            <a:pPr marL="171450" indent="-171450" defTabSz="914377">
              <a:buFont typeface="Arial" panose="020B0604020202020204" pitchFamily="34" charset="0"/>
              <a:buChar char="•"/>
              <a:defRPr/>
            </a:pPr>
            <a:r>
              <a:rPr lang="en-US"/>
              <a:t>It is the commitment to help people take a holistic and balanced approach to their wellbeing! </a:t>
            </a:r>
          </a:p>
          <a:p>
            <a:pPr marL="171450" indent="-171450" defTabSz="914377">
              <a:buFont typeface="Arial" panose="020B0604020202020204" pitchFamily="34" charset="0"/>
              <a:buChar char="•"/>
              <a:defRPr/>
            </a:pPr>
            <a:r>
              <a:rPr lang="en-US"/>
              <a:t>It can make all the difference in them not just reaching their wellbeing goals but sustaining them and going beyond - true wellbeing for life! </a:t>
            </a:r>
          </a:p>
          <a:p>
            <a:pPr marL="171450" indent="-171450" defTabSz="914377">
              <a:buFont typeface="Arial" panose="020B0604020202020204" pitchFamily="34" charset="0"/>
              <a:buChar char="•"/>
              <a:defRPr/>
            </a:pPr>
            <a:r>
              <a:rPr lang="en-US"/>
              <a:t>This means a greater focus on offering a complete product solution that is based on credible scientific evidence.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CB659-399F-4310-B515-AD244F13D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132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age - Short introduction Purpl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42840-137B-0353-BA69-E4B9B2D065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8265"/>
            <a:ext cx="8112125" cy="6599736"/>
          </a:xfrm>
          <a:prstGeom prst="rect">
            <a:avLst/>
          </a:prstGeom>
        </p:spPr>
      </p:pic>
      <p:sp>
        <p:nvSpPr>
          <p:cNvPr id="5" name="Rectangle 4">
            <a:extLst>
              <a:ext uri="{FF2B5EF4-FFF2-40B4-BE49-F238E27FC236}">
                <a16:creationId xmlns:a16="http://schemas.microsoft.com/office/drawing/2014/main" id="{A97BF720-DC86-9236-B352-2B3A6DD801FD}"/>
              </a:ext>
            </a:extLst>
          </p:cNvPr>
          <p:cNvSpPr/>
          <p:nvPr userDrawn="1"/>
        </p:nvSpPr>
        <p:spPr>
          <a:xfrm>
            <a:off x="0" y="0"/>
            <a:ext cx="12192000" cy="25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Rectangle 8">
            <a:extLst>
              <a:ext uri="{FF2B5EF4-FFF2-40B4-BE49-F238E27FC236}">
                <a16:creationId xmlns:a16="http://schemas.microsoft.com/office/drawing/2014/main" id="{E8A2DF4A-A164-F647-AD86-68A50D3EB7C6}"/>
              </a:ext>
            </a:extLst>
          </p:cNvPr>
          <p:cNvSpPr/>
          <p:nvPr userDrawn="1"/>
        </p:nvSpPr>
        <p:spPr>
          <a:xfrm>
            <a:off x="8112125" y="0"/>
            <a:ext cx="4079875" cy="573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8"/>
            <a:ext cx="3278952" cy="1615421"/>
          </a:xfrm>
        </p:spPr>
        <p:txBody>
          <a:bodyPr anchor="b">
            <a:noAutofit/>
          </a:bodyPr>
          <a:lstStyle>
            <a:lvl1pPr algn="ctr">
              <a:defRPr sz="4500" spc="-150">
                <a:solidFill>
                  <a:schemeClr val="bg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p:spPr>
        <p:txBody>
          <a:bodyPr>
            <a:noAutofit/>
          </a:bodyPr>
          <a:lstStyle>
            <a:lvl1pPr marL="0" indent="0" algn="ctr">
              <a:buNone/>
              <a:defRPr sz="1800" kern="2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4" name="Bildobjekt 6">
            <a:extLst>
              <a:ext uri="{FF2B5EF4-FFF2-40B4-BE49-F238E27FC236}">
                <a16:creationId xmlns:a16="http://schemas.microsoft.com/office/drawing/2014/main" id="{B8A11680-5969-46AD-FEA2-2D419B13D2B1}"/>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323523" y="1141196"/>
            <a:ext cx="1640664" cy="181054"/>
          </a:xfrm>
          <a:prstGeom prst="rect">
            <a:avLst/>
          </a:prstGeom>
        </p:spPr>
      </p:pic>
      <p:pic>
        <p:nvPicPr>
          <p:cNvPr id="2" name="Picture 1">
            <a:extLst>
              <a:ext uri="{FF2B5EF4-FFF2-40B4-BE49-F238E27FC236}">
                <a16:creationId xmlns:a16="http://schemas.microsoft.com/office/drawing/2014/main" id="{36375CD6-A466-76C3-E68C-7799EEB068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50633" y="5957434"/>
            <a:ext cx="2022613" cy="380437"/>
          </a:xfrm>
          <a:prstGeom prst="rect">
            <a:avLst/>
          </a:prstGeom>
        </p:spPr>
      </p:pic>
    </p:spTree>
    <p:extLst>
      <p:ext uri="{BB962C8B-B14F-4D97-AF65-F5344CB8AC3E}">
        <p14:creationId xmlns:p14="http://schemas.microsoft.com/office/powerpoint/2010/main" val="90186880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text columns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C6B7A-3A2B-E772-698F-795992CFB818}"/>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122FBBC1-3809-9D52-535D-E577E0C0AFA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D0C5E316-1B1B-227C-0E06-4230D912F7DF}"/>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7" name="Picture 6">
              <a:extLst>
                <a:ext uri="{FF2B5EF4-FFF2-40B4-BE49-F238E27FC236}">
                  <a16:creationId xmlns:a16="http://schemas.microsoft.com/office/drawing/2014/main" id="{23950E8A-49FD-7116-64FA-FB94B048AC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05451"/>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2773"/>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Rectangle 7">
            <a:extLst>
              <a:ext uri="{FF2B5EF4-FFF2-40B4-BE49-F238E27FC236}">
                <a16:creationId xmlns:a16="http://schemas.microsoft.com/office/drawing/2014/main" id="{0D532F0B-4FF4-DB80-C7C0-63E8383D0DF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Content Placeholder 2">
            <a:extLst>
              <a:ext uri="{FF2B5EF4-FFF2-40B4-BE49-F238E27FC236}">
                <a16:creationId xmlns:a16="http://schemas.microsoft.com/office/drawing/2014/main" id="{1C6EE053-37AD-D275-4A4F-006C8D22A25A}"/>
              </a:ext>
            </a:extLst>
          </p:cNvPr>
          <p:cNvSpPr>
            <a:spLocks noGrp="1"/>
          </p:cNvSpPr>
          <p:nvPr>
            <p:ph idx="1" hasCustomPrompt="1"/>
          </p:nvPr>
        </p:nvSpPr>
        <p:spPr>
          <a:xfrm>
            <a:off x="550863"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A0551335-787F-04BD-67A9-0353D6FD5C48}"/>
              </a:ext>
            </a:extLst>
          </p:cNvPr>
          <p:cNvSpPr>
            <a:spLocks noGrp="1"/>
          </p:cNvSpPr>
          <p:nvPr>
            <p:ph idx="14" hasCustomPrompt="1"/>
          </p:nvPr>
        </p:nvSpPr>
        <p:spPr>
          <a:xfrm>
            <a:off x="6305007"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640113812"/>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ne text column right, image 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BE992-72AE-024B-B664-63026B4E7B36}"/>
              </a:ext>
            </a:extLst>
          </p:cNvPr>
          <p:cNvSpPr/>
          <p:nvPr userDrawn="1"/>
        </p:nvSpPr>
        <p:spPr>
          <a:xfrm>
            <a:off x="0" y="115888"/>
            <a:ext cx="6096000" cy="6192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3" name="Slide Number Placeholder 12"/>
          <p:cNvSpPr>
            <a:spLocks noGrp="1"/>
          </p:cNvSpPr>
          <p:nvPr>
            <p:ph type="sldNum" sz="quarter" idx="15"/>
          </p:nvPr>
        </p:nvSpPr>
        <p:spPr/>
        <p:txBody>
          <a:bodyPr/>
          <a:lstStyle/>
          <a:p>
            <a:fld id="{3F2B5CF4-79E2-4BCE-8F81-53ED60D4893F}" type="slidenum">
              <a:rPr lang="en-US" smtClean="0"/>
              <a:pPr/>
              <a:t>‹Nº›</a:t>
            </a:fld>
            <a:endParaRPr lang="en-US"/>
          </a:p>
        </p:txBody>
      </p:sp>
      <p:sp>
        <p:nvSpPr>
          <p:cNvPr id="11" name="Content Placeholder 2">
            <a:extLst>
              <a:ext uri="{FF2B5EF4-FFF2-40B4-BE49-F238E27FC236}">
                <a16:creationId xmlns:a16="http://schemas.microsoft.com/office/drawing/2014/main" id="{7939C71B-49C6-4344-926B-A6BDFDF20317}"/>
              </a:ext>
            </a:extLst>
          </p:cNvPr>
          <p:cNvSpPr>
            <a:spLocks noGrp="1"/>
          </p:cNvSpPr>
          <p:nvPr>
            <p:ph idx="1" hasCustomPrompt="1"/>
          </p:nvPr>
        </p:nvSpPr>
        <p:spPr>
          <a:xfrm>
            <a:off x="6529138"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itle Placeholder 1">
            <a:extLst>
              <a:ext uri="{FF2B5EF4-FFF2-40B4-BE49-F238E27FC236}">
                <a16:creationId xmlns:a16="http://schemas.microsoft.com/office/drawing/2014/main" id="{070E3CC9-B451-ED4C-A0FD-789C8802F2DD}"/>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15" name="Content Placeholder 2">
            <a:extLst>
              <a:ext uri="{FF2B5EF4-FFF2-40B4-BE49-F238E27FC236}">
                <a16:creationId xmlns:a16="http://schemas.microsoft.com/office/drawing/2014/main" id="{7359716A-0234-E94B-9983-731AD3CE42A9}"/>
              </a:ext>
            </a:extLst>
          </p:cNvPr>
          <p:cNvSpPr>
            <a:spLocks noGrp="1"/>
          </p:cNvSpPr>
          <p:nvPr>
            <p:ph idx="13" hasCustomPrompt="1"/>
          </p:nvPr>
        </p:nvSpPr>
        <p:spPr>
          <a:xfrm>
            <a:off x="6529139"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9" name="Picture Placeholder 7">
            <a:extLst>
              <a:ext uri="{FF2B5EF4-FFF2-40B4-BE49-F238E27FC236}">
                <a16:creationId xmlns:a16="http://schemas.microsoft.com/office/drawing/2014/main" id="{79F0963D-8DEE-104B-A906-8B5645C2B0F6}"/>
              </a:ext>
            </a:extLst>
          </p:cNvPr>
          <p:cNvSpPr>
            <a:spLocks noGrp="1"/>
          </p:cNvSpPr>
          <p:nvPr>
            <p:ph type="pic" sz="quarter" idx="16"/>
          </p:nvPr>
        </p:nvSpPr>
        <p:spPr>
          <a:xfrm>
            <a:off x="0"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718816605"/>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text columns right, 1/2">
    <p:spTree>
      <p:nvGrpSpPr>
        <p:cNvPr id="1" name=""/>
        <p:cNvGrpSpPr/>
        <p:nvPr/>
      </p:nvGrpSpPr>
      <p:grpSpPr>
        <a:xfrm>
          <a:off x="0" y="0"/>
          <a:ext cx="0" cy="0"/>
          <a:chOff x="0" y="0"/>
          <a:chExt cx="0" cy="0"/>
        </a:xfrm>
      </p:grpSpPr>
      <p:pic>
        <p:nvPicPr>
          <p:cNvPr id="8" name="Picture 7" descr="A picture containing person, sky, outdoor, tree&#10;&#10;Description automatically generated">
            <a:extLst>
              <a:ext uri="{FF2B5EF4-FFF2-40B4-BE49-F238E27FC236}">
                <a16:creationId xmlns:a16="http://schemas.microsoft.com/office/drawing/2014/main" id="{95AB1CF2-036B-FE04-19E8-AF1C0FC51F48}"/>
              </a:ext>
            </a:extLst>
          </p:cNvPr>
          <p:cNvPicPr>
            <a:picLocks/>
          </p:cNvPicPr>
          <p:nvPr userDrawn="1"/>
        </p:nvPicPr>
        <p:blipFill rotWithShape="1">
          <a:blip r:embed="rId2" cstate="email">
            <a:extLst>
              <a:ext uri="{28A0092B-C50C-407E-A947-70E740481C1C}">
                <a14:useLocalDpi xmlns:a14="http://schemas.microsoft.com/office/drawing/2010/main"/>
              </a:ext>
            </a:extLst>
          </a:blip>
          <a:srcRect t="-81" b="-21"/>
          <a:stretch/>
        </p:blipFill>
        <p:spPr>
          <a:xfrm>
            <a:off x="1" y="104775"/>
            <a:ext cx="6094800" cy="6200069"/>
          </a:xfrm>
          <a:prstGeom prst="rect">
            <a:avLst/>
          </a:prstGeom>
        </p:spPr>
      </p:pic>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p>
            <a:fld id="{3F2B5CF4-79E2-4BCE-8F81-53ED60D4893F}" type="slidenum">
              <a:rPr lang="en-US" smtClean="0"/>
              <a:pPr/>
              <a:t>‹Nº›</a:t>
            </a:fld>
            <a:endParaRPr lang="en-US"/>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Placeholder 1">
            <a:extLst>
              <a:ext uri="{FF2B5EF4-FFF2-40B4-BE49-F238E27FC236}">
                <a16:creationId xmlns:a16="http://schemas.microsoft.com/office/drawing/2014/main" id="{D7936019-BEC5-A0B9-B0EC-E94E32B87E02}"/>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Tree>
    <p:extLst>
      <p:ext uri="{BB962C8B-B14F-4D97-AF65-F5344CB8AC3E}">
        <p14:creationId xmlns:p14="http://schemas.microsoft.com/office/powerpoint/2010/main" val="41198699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text columns right (beige), 1/2">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9CCEFF-A768-DE57-F6EC-555460DADC41}"/>
              </a:ext>
            </a:extLst>
          </p:cNvPr>
          <p:cNvGrpSpPr/>
          <p:nvPr userDrawn="1"/>
        </p:nvGrpSpPr>
        <p:grpSpPr>
          <a:xfrm>
            <a:off x="0" y="6306703"/>
            <a:ext cx="12192000" cy="551297"/>
            <a:chOff x="0" y="6306703"/>
            <a:chExt cx="12192000" cy="551297"/>
          </a:xfrm>
        </p:grpSpPr>
        <p:sp>
          <p:nvSpPr>
            <p:cNvPr id="9" name="Rectangle 8">
              <a:extLst>
                <a:ext uri="{FF2B5EF4-FFF2-40B4-BE49-F238E27FC236}">
                  <a16:creationId xmlns:a16="http://schemas.microsoft.com/office/drawing/2014/main" id="{94DEFABC-AE7B-54F7-A68C-09883615EE5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1" name="TextBox 10">
              <a:extLst>
                <a:ext uri="{FF2B5EF4-FFF2-40B4-BE49-F238E27FC236}">
                  <a16:creationId xmlns:a16="http://schemas.microsoft.com/office/drawing/2014/main" id="{22615FDC-D9FA-69ED-EB5E-F0F371D8D70E}"/>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2" name="Picture 11">
              <a:extLst>
                <a:ext uri="{FF2B5EF4-FFF2-40B4-BE49-F238E27FC236}">
                  <a16:creationId xmlns:a16="http://schemas.microsoft.com/office/drawing/2014/main" id="{485E21BC-D542-D6B8-A77D-11001F9465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Rectangle 12">
            <a:extLst>
              <a:ext uri="{FF2B5EF4-FFF2-40B4-BE49-F238E27FC236}">
                <a16:creationId xmlns:a16="http://schemas.microsoft.com/office/drawing/2014/main" id="{C64F1806-DA7E-D8FB-245C-E2D932D151C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10" name="Straight Connector 9">
            <a:extLst>
              <a:ext uri="{FF2B5EF4-FFF2-40B4-BE49-F238E27FC236}">
                <a16:creationId xmlns:a16="http://schemas.microsoft.com/office/drawing/2014/main" id="{CA35ACA2-AD60-7891-F4BC-7C327BA7D84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55CA47-FFFA-70EA-811A-D6C2096D68D9}"/>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EB6D69C1-E1C9-537A-8392-4D49500D5163}"/>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pic>
        <p:nvPicPr>
          <p:cNvPr id="16" name="Picture 15" descr="A person holding a glass of milk&#10;&#10;Description automatically generated">
            <a:extLst>
              <a:ext uri="{FF2B5EF4-FFF2-40B4-BE49-F238E27FC236}">
                <a16:creationId xmlns:a16="http://schemas.microsoft.com/office/drawing/2014/main" id="{DBDFC8B1-2BAB-4A75-60AC-75C2BBAD63F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5887"/>
            <a:ext cx="6096000" cy="6190816"/>
          </a:xfrm>
          <a:prstGeom prst="rect">
            <a:avLst/>
          </a:prstGeom>
        </p:spPr>
      </p:pic>
    </p:spTree>
    <p:extLst>
      <p:ext uri="{BB962C8B-B14F-4D97-AF65-F5344CB8AC3E}">
        <p14:creationId xmlns:p14="http://schemas.microsoft.com/office/powerpoint/2010/main" val="160818042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One text column (beige) - 1/3 Purple">
    <p:bg>
      <p:bgRef idx="1001">
        <a:schemeClr val="bg2"/>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FD71CAC-4F3C-39B1-EC9B-539565E4161D}"/>
              </a:ext>
            </a:extLst>
          </p:cNvPr>
          <p:cNvGrpSpPr/>
          <p:nvPr userDrawn="1"/>
        </p:nvGrpSpPr>
        <p:grpSpPr>
          <a:xfrm>
            <a:off x="0" y="6306703"/>
            <a:ext cx="12192000" cy="551297"/>
            <a:chOff x="0" y="6306703"/>
            <a:chExt cx="12192000" cy="551297"/>
          </a:xfrm>
        </p:grpSpPr>
        <p:sp>
          <p:nvSpPr>
            <p:cNvPr id="12" name="Rectangle 11">
              <a:extLst>
                <a:ext uri="{FF2B5EF4-FFF2-40B4-BE49-F238E27FC236}">
                  <a16:creationId xmlns:a16="http://schemas.microsoft.com/office/drawing/2014/main" id="{E231FEEA-A4DF-2C84-2137-A4BD61C054CE}"/>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Box 12">
              <a:extLst>
                <a:ext uri="{FF2B5EF4-FFF2-40B4-BE49-F238E27FC236}">
                  <a16:creationId xmlns:a16="http://schemas.microsoft.com/office/drawing/2014/main" id="{9827EB5B-F352-F8E5-DA17-AE08965F32F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4" name="Picture 13">
              <a:extLst>
                <a:ext uri="{FF2B5EF4-FFF2-40B4-BE49-F238E27FC236}">
                  <a16:creationId xmlns:a16="http://schemas.microsoft.com/office/drawing/2014/main" id="{07DF7C8E-2F0F-9589-5375-2726114E02B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8" name="Rectangle 27">
            <a:extLst>
              <a:ext uri="{FF2B5EF4-FFF2-40B4-BE49-F238E27FC236}">
                <a16:creationId xmlns:a16="http://schemas.microsoft.com/office/drawing/2014/main" id="{CEF900C0-301F-3D45-88F0-5C69C9A5D497}"/>
              </a:ext>
            </a:extLst>
          </p:cNvPr>
          <p:cNvSpPr/>
          <p:nvPr userDrawn="1"/>
        </p:nvSpPr>
        <p:spPr>
          <a:xfrm>
            <a:off x="8112125" y="115888"/>
            <a:ext cx="4079875" cy="6192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5" name="Title Placeholder 1">
            <a:extLst>
              <a:ext uri="{FF2B5EF4-FFF2-40B4-BE49-F238E27FC236}">
                <a16:creationId xmlns:a16="http://schemas.microsoft.com/office/drawing/2014/main" id="{16D43B89-4143-644A-B07C-F79714CD1C65}"/>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3" name="Content Placeholder 2">
            <a:extLst>
              <a:ext uri="{FF2B5EF4-FFF2-40B4-BE49-F238E27FC236}">
                <a16:creationId xmlns:a16="http://schemas.microsoft.com/office/drawing/2014/main" id="{5219687F-BDF8-1D4C-A6DB-A853725BDA9B}"/>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5" name="Text Placeholder 3">
            <a:extLst>
              <a:ext uri="{FF2B5EF4-FFF2-40B4-BE49-F238E27FC236}">
                <a16:creationId xmlns:a16="http://schemas.microsoft.com/office/drawing/2014/main" id="{2FBC2A8F-A2CB-C948-BF90-9E544983BC10}"/>
              </a:ext>
            </a:extLst>
          </p:cNvPr>
          <p:cNvSpPr>
            <a:spLocks noGrp="1"/>
          </p:cNvSpPr>
          <p:nvPr>
            <p:ph type="body" sz="quarter" idx="17" hasCustomPrompt="1"/>
          </p:nvPr>
        </p:nvSpPr>
        <p:spPr>
          <a:xfrm>
            <a:off x="8662988" y="1837358"/>
            <a:ext cx="2978150" cy="1987390"/>
          </a:xfrm>
        </p:spPr>
        <p:txBody>
          <a:bodyPr anchor="b"/>
          <a:lstStyle>
            <a:lvl1pPr marL="0" indent="0" algn="ctr">
              <a:spcBef>
                <a:spcPts val="400"/>
              </a:spcBef>
              <a:buNone/>
              <a:defRPr sz="4000" b="1">
                <a:solidFill>
                  <a:schemeClr val="bg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26" name="Text Placeholder 3">
            <a:extLst>
              <a:ext uri="{FF2B5EF4-FFF2-40B4-BE49-F238E27FC236}">
                <a16:creationId xmlns:a16="http://schemas.microsoft.com/office/drawing/2014/main" id="{125759E8-BBCB-854B-A75B-1FC1D92886D7}"/>
              </a:ext>
            </a:extLst>
          </p:cNvPr>
          <p:cNvSpPr>
            <a:spLocks noGrp="1"/>
          </p:cNvSpPr>
          <p:nvPr>
            <p:ph type="body" sz="quarter" idx="18" hasCustomPrompt="1"/>
          </p:nvPr>
        </p:nvSpPr>
        <p:spPr>
          <a:xfrm>
            <a:off x="8657070" y="3891476"/>
            <a:ext cx="2978150" cy="1439026"/>
          </a:xfrm>
        </p:spPr>
        <p:txBody>
          <a:bodyPr anchor="t"/>
          <a:lstStyle>
            <a:lvl1pPr marL="0" indent="0" algn="ctr">
              <a:lnSpc>
                <a:spcPct val="95000"/>
              </a:lnSpc>
              <a:buNone/>
              <a:defRPr sz="1600" b="0">
                <a:solidFill>
                  <a:schemeClr val="bg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27" name="Content Placeholder 2">
            <a:extLst>
              <a:ext uri="{FF2B5EF4-FFF2-40B4-BE49-F238E27FC236}">
                <a16:creationId xmlns:a16="http://schemas.microsoft.com/office/drawing/2014/main" id="{C9BB8E77-45B5-FB44-8998-381AE855FB1F}"/>
              </a:ext>
            </a:extLst>
          </p:cNvPr>
          <p:cNvSpPr>
            <a:spLocks noGrp="1"/>
          </p:cNvSpPr>
          <p:nvPr>
            <p:ph idx="1" hasCustomPrompt="1"/>
          </p:nvPr>
        </p:nvSpPr>
        <p:spPr>
          <a:xfrm>
            <a:off x="550863" y="1736724"/>
            <a:ext cx="689133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AF1D6034-1FB5-D201-719E-0C3604B6C963}"/>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535C7C-58C7-E521-0B09-74C55E2F6D53}"/>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A65CED-3F9C-8F86-0199-BD03E21473B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42109948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text columns (white) - 1/3 bei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4B31417-B0E1-2848-BF25-A19EBAAD662D}"/>
              </a:ext>
            </a:extLst>
          </p:cNvPr>
          <p:cNvSpPr/>
          <p:nvPr userDrawn="1"/>
        </p:nvSpPr>
        <p:spPr>
          <a:xfrm>
            <a:off x="8103160" y="114775"/>
            <a:ext cx="4088840" cy="6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9" name="Content Placeholder 2"/>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Slide Number Placeholder 12"/>
          <p:cNvSpPr>
            <a:spLocks noGrp="1"/>
          </p:cNvSpPr>
          <p:nvPr>
            <p:ph type="sldNum" sz="quarter" idx="15"/>
          </p:nvPr>
        </p:nvSpPr>
        <p:spPr/>
        <p:txBody>
          <a:bodyPr/>
          <a:lstStyle/>
          <a:p>
            <a:fld id="{3F2B5CF4-79E2-4BCE-8F81-53ED60D4893F}" type="slidenum">
              <a:rPr lang="en-US" smtClean="0"/>
              <a:pPr/>
              <a:t>‹Nº›</a:t>
            </a:fld>
            <a:endParaRPr lang="en-US"/>
          </a:p>
        </p:txBody>
      </p:sp>
      <p:sp>
        <p:nvSpPr>
          <p:cNvPr id="8" name="Title Placeholder 1">
            <a:extLst>
              <a:ext uri="{FF2B5EF4-FFF2-40B4-BE49-F238E27FC236}">
                <a16:creationId xmlns:a16="http://schemas.microsoft.com/office/drawing/2014/main" id="{BA161225-01BC-2548-8DEB-36EBA9478454}"/>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0" name="Content Placeholder 2">
            <a:extLst>
              <a:ext uri="{FF2B5EF4-FFF2-40B4-BE49-F238E27FC236}">
                <a16:creationId xmlns:a16="http://schemas.microsoft.com/office/drawing/2014/main" id="{FA98C799-90D1-D944-92BC-88EF5C74E536}"/>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4" name="Text Placeholder 3">
            <a:extLst>
              <a:ext uri="{FF2B5EF4-FFF2-40B4-BE49-F238E27FC236}">
                <a16:creationId xmlns:a16="http://schemas.microsoft.com/office/drawing/2014/main" id="{8E658EEC-F3A7-B046-8A8A-79C3E84CAA31}"/>
              </a:ext>
            </a:extLst>
          </p:cNvPr>
          <p:cNvSpPr>
            <a:spLocks noGrp="1"/>
          </p:cNvSpPr>
          <p:nvPr>
            <p:ph type="body" sz="quarter" idx="17" hasCustomPrompt="1"/>
          </p:nvPr>
        </p:nvSpPr>
        <p:spPr>
          <a:xfrm>
            <a:off x="8662988" y="1837358"/>
            <a:ext cx="2978150" cy="1987390"/>
          </a:xfrm>
        </p:spPr>
        <p:txBody>
          <a:bodyPr anchor="b"/>
          <a:lstStyle>
            <a:lvl1pPr marL="0" indent="0" algn="ctr">
              <a:spcBef>
                <a:spcPts val="400"/>
              </a:spcBef>
              <a:buNone/>
              <a:defRPr sz="4000" b="1">
                <a:solidFill>
                  <a:schemeClr val="tx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15" name="Text Placeholder 3">
            <a:extLst>
              <a:ext uri="{FF2B5EF4-FFF2-40B4-BE49-F238E27FC236}">
                <a16:creationId xmlns:a16="http://schemas.microsoft.com/office/drawing/2014/main" id="{480DF54C-9B2A-F845-B063-ECF952230CAE}"/>
              </a:ext>
            </a:extLst>
          </p:cNvPr>
          <p:cNvSpPr>
            <a:spLocks noGrp="1"/>
          </p:cNvSpPr>
          <p:nvPr>
            <p:ph type="body" sz="quarter" idx="18" hasCustomPrompt="1"/>
          </p:nvPr>
        </p:nvSpPr>
        <p:spPr>
          <a:xfrm>
            <a:off x="8657070" y="3891476"/>
            <a:ext cx="2978150" cy="1439026"/>
          </a:xfrm>
        </p:spPr>
        <p:txBody>
          <a:bodyPr anchor="t"/>
          <a:lstStyle>
            <a:lvl1pPr marL="0" indent="0" algn="ctr">
              <a:lnSpc>
                <a:spcPct val="95000"/>
              </a:lnSpc>
              <a:buNone/>
              <a:defRPr sz="1600" b="0">
                <a:solidFill>
                  <a:schemeClr val="tx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Tree>
    <p:extLst>
      <p:ext uri="{BB962C8B-B14F-4D97-AF65-F5344CB8AC3E}">
        <p14:creationId xmlns:p14="http://schemas.microsoft.com/office/powerpoint/2010/main" val="2612134630"/>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left - Two text columns (white)">
    <p:spTree>
      <p:nvGrpSpPr>
        <p:cNvPr id="1" name=""/>
        <p:cNvGrpSpPr/>
        <p:nvPr/>
      </p:nvGrpSpPr>
      <p:grpSpPr>
        <a:xfrm>
          <a:off x="0" y="0"/>
          <a:ext cx="0" cy="0"/>
          <a:chOff x="0" y="0"/>
          <a:chExt cx="0" cy="0"/>
        </a:xfrm>
      </p:grpSpPr>
      <p:pic>
        <p:nvPicPr>
          <p:cNvPr id="3" name="Picture 2" descr="A person and a child walking in a grassy field&#10;&#10;Description automatically generated with medium confidence">
            <a:extLst>
              <a:ext uri="{FF2B5EF4-FFF2-40B4-BE49-F238E27FC236}">
                <a16:creationId xmlns:a16="http://schemas.microsoft.com/office/drawing/2014/main" id="{B4F49C11-1866-DBAF-CC92-7B3F59F33EA2}"/>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1" y="111600"/>
            <a:ext cx="4079518" cy="6193950"/>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BCEA1740-2056-4041-8446-0756B347BEA1}"/>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0C51A78-987D-564A-A20D-07B50D705540}"/>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Content Placeholder 2">
            <a:extLst>
              <a:ext uri="{FF2B5EF4-FFF2-40B4-BE49-F238E27FC236}">
                <a16:creationId xmlns:a16="http://schemas.microsoft.com/office/drawing/2014/main" id="{45104CDD-C3CF-9145-92AD-769C2E2DA1D0}"/>
              </a:ext>
            </a:extLst>
          </p:cNvPr>
          <p:cNvSpPr>
            <a:spLocks noGrp="1"/>
          </p:cNvSpPr>
          <p:nvPr>
            <p:ph idx="1" hasCustomPrompt="1"/>
          </p:nvPr>
        </p:nvSpPr>
        <p:spPr>
          <a:xfrm>
            <a:off x="4770521"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D0B8F1C1-CE97-9849-86C1-01FD780A49FB}"/>
              </a:ext>
            </a:extLst>
          </p:cNvPr>
          <p:cNvSpPr>
            <a:spLocks noGrp="1"/>
          </p:cNvSpPr>
          <p:nvPr>
            <p:ph idx="13" hasCustomPrompt="1"/>
          </p:nvPr>
        </p:nvSpPr>
        <p:spPr>
          <a:xfrm>
            <a:off x="8293138"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252800700"/>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Image left - 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EA04A8-A0F7-E2D4-37FF-81D5AA135451}"/>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476DC14E-1677-5C7D-EA06-6D155E827668}"/>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875BBC0F-E3CA-8DBA-5317-E3ECEE6FECB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2" name="Picture 11">
              <a:extLst>
                <a:ext uri="{FF2B5EF4-FFF2-40B4-BE49-F238E27FC236}">
                  <a16:creationId xmlns:a16="http://schemas.microsoft.com/office/drawing/2014/main" id="{E6328D60-725C-F078-E793-24C040534D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pic>
        <p:nvPicPr>
          <p:cNvPr id="5" name="Picture 4" descr="A person standing on a dock&#10;&#10;Description automatically generated with medium confidence">
            <a:extLst>
              <a:ext uri="{FF2B5EF4-FFF2-40B4-BE49-F238E27FC236}">
                <a16:creationId xmlns:a16="http://schemas.microsoft.com/office/drawing/2014/main" id="{7555DDD9-8AB0-2A39-F291-49A167C708D5}"/>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0" y="111600"/>
            <a:ext cx="4079875" cy="6195600"/>
          </a:xfrm>
          <a:prstGeom prst="rect">
            <a:avLst/>
          </a:prstGeom>
        </p:spPr>
      </p:pic>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Rectangle 9">
            <a:extLst>
              <a:ext uri="{FF2B5EF4-FFF2-40B4-BE49-F238E27FC236}">
                <a16:creationId xmlns:a16="http://schemas.microsoft.com/office/drawing/2014/main" id="{22354B3B-B7DB-9FEF-69EA-AD4AABD4DAD6}"/>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15" name="Straight Connector 14">
            <a:extLst>
              <a:ext uri="{FF2B5EF4-FFF2-40B4-BE49-F238E27FC236}">
                <a16:creationId xmlns:a16="http://schemas.microsoft.com/office/drawing/2014/main" id="{0E5960AC-D3FC-64ED-9F0D-5677951C954C}"/>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12E8BC-6230-AA98-E4C3-A7D95AF7031C}"/>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5227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right - Two text columns (white)">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BCEA1740-2056-4041-8446-0756B347BEA1}"/>
              </a:ext>
            </a:extLst>
          </p:cNvPr>
          <p:cNvSpPr>
            <a:spLocks noGrp="1"/>
          </p:cNvSpPr>
          <p:nvPr>
            <p:ph type="title" hasCustomPrompt="1"/>
          </p:nvPr>
        </p:nvSpPr>
        <p:spPr>
          <a:xfrm>
            <a:off x="544451"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0C51A78-987D-564A-A20D-07B50D705540}"/>
              </a:ext>
            </a:extLst>
          </p:cNvPr>
          <p:cNvSpPr>
            <a:spLocks noGrp="1"/>
          </p:cNvSpPr>
          <p:nvPr>
            <p:ph idx="16" hasCustomPrompt="1"/>
          </p:nvPr>
        </p:nvSpPr>
        <p:spPr>
          <a:xfrm>
            <a:off x="544451"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Content Placeholder 2">
            <a:extLst>
              <a:ext uri="{FF2B5EF4-FFF2-40B4-BE49-F238E27FC236}">
                <a16:creationId xmlns:a16="http://schemas.microsoft.com/office/drawing/2014/main" id="{45104CDD-C3CF-9145-92AD-769C2E2DA1D0}"/>
              </a:ext>
            </a:extLst>
          </p:cNvPr>
          <p:cNvSpPr>
            <a:spLocks noGrp="1"/>
          </p:cNvSpPr>
          <p:nvPr>
            <p:ph idx="1" hasCustomPrompt="1"/>
          </p:nvPr>
        </p:nvSpPr>
        <p:spPr>
          <a:xfrm>
            <a:off x="550864"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D0B8F1C1-CE97-9849-86C1-01FD780A49FB}"/>
              </a:ext>
            </a:extLst>
          </p:cNvPr>
          <p:cNvSpPr>
            <a:spLocks noGrp="1"/>
          </p:cNvSpPr>
          <p:nvPr>
            <p:ph idx="13" hasCustomPrompt="1"/>
          </p:nvPr>
        </p:nvSpPr>
        <p:spPr>
          <a:xfrm>
            <a:off x="4073481"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8" name="Picture 7">
            <a:extLst>
              <a:ext uri="{FF2B5EF4-FFF2-40B4-BE49-F238E27FC236}">
                <a16:creationId xmlns:a16="http://schemas.microsoft.com/office/drawing/2014/main" id="{E049F24A-F7B8-B746-AA1D-0AF458A04C03}"/>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8109244" y="111600"/>
            <a:ext cx="4079324" cy="6195600"/>
          </a:xfrm>
          <a:prstGeom prst="rect">
            <a:avLst/>
          </a:prstGeom>
        </p:spPr>
      </p:pic>
    </p:spTree>
    <p:extLst>
      <p:ext uri="{BB962C8B-B14F-4D97-AF65-F5344CB8AC3E}">
        <p14:creationId xmlns:p14="http://schemas.microsoft.com/office/powerpoint/2010/main" val="4293650736"/>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right - Two text columns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pic>
        <p:nvPicPr>
          <p:cNvPr id="8" name="Picture 7">
            <a:extLst>
              <a:ext uri="{FF2B5EF4-FFF2-40B4-BE49-F238E27FC236}">
                <a16:creationId xmlns:a16="http://schemas.microsoft.com/office/drawing/2014/main" id="{838B7A98-193F-CF44-ABC1-1C6158275C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4" y="111600"/>
            <a:ext cx="4083028" cy="6195600"/>
          </a:xfrm>
          <a:prstGeom prst="rect">
            <a:avLst/>
          </a:prstGeom>
        </p:spPr>
      </p:pic>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2C469743-06FA-3837-F8BE-DD0079EBD490}"/>
              </a:ext>
            </a:extLst>
          </p:cNvPr>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grpSp>
        <p:nvGrpSpPr>
          <p:cNvPr id="17" name="Group 16">
            <a:extLst>
              <a:ext uri="{FF2B5EF4-FFF2-40B4-BE49-F238E27FC236}">
                <a16:creationId xmlns:a16="http://schemas.microsoft.com/office/drawing/2014/main" id="{B7300416-2C31-3FEF-EFF1-C7F46C1F6660}"/>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84E7C23C-EC06-E13C-991E-F00C66B640EA}"/>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AA38D065-B7EE-F1A1-3749-479CAA0E1E25}"/>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DBD4D870-7BA4-FD40-CC11-E05AD4A363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1" name="Slide Number Placeholder 10">
            <a:extLst>
              <a:ext uri="{FF2B5EF4-FFF2-40B4-BE49-F238E27FC236}">
                <a16:creationId xmlns:a16="http://schemas.microsoft.com/office/drawing/2014/main" id="{2F4D2B29-8063-C640-5AB1-18068D042F59}"/>
              </a:ext>
            </a:extLst>
          </p:cNvPr>
          <p:cNvSpPr>
            <a:spLocks noGrp="1"/>
          </p:cNvSpPr>
          <p:nvPr>
            <p:ph type="sldNum" sz="quarter" idx="15"/>
          </p:nvPr>
        </p:nvSpPr>
        <p:spPr>
          <a:xfrm>
            <a:off x="11369993" y="6525448"/>
            <a:ext cx="271144" cy="175262"/>
          </a:xfrm>
        </p:spPr>
        <p:txBody>
          <a:bodyPr/>
          <a:lstStyle>
            <a:lvl1pPr>
              <a:defRPr>
                <a:solidFill>
                  <a:schemeClr val="tx1"/>
                </a:solidFill>
              </a:defRPr>
            </a:lvl1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73D60277-2CDC-0011-8478-433D9742D9D5}"/>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6BBCF-7909-F5FE-5035-84B7065832AD}"/>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167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right - Two text columns (beige) 2">
    <p:bg>
      <p:bgRef idx="1001">
        <a:schemeClr val="bg2"/>
      </p:bgRef>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E3AAEC5-07E3-0472-796F-63B578EC5AA6}"/>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68E06AED-E0A3-42E3-7F23-F09D6961C1E7}"/>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1C8C34A6-3A25-A25A-ABA9-C336BB7BB5F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3591FCC5-4713-FB82-4BE2-7CA7693BD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13" name="Picture Placeholder 12">
            <a:extLst>
              <a:ext uri="{FF2B5EF4-FFF2-40B4-BE49-F238E27FC236}">
                <a16:creationId xmlns:a16="http://schemas.microsoft.com/office/drawing/2014/main" id="{307E25E7-8FF7-A65A-7BB3-D0487B7F733A}"/>
              </a:ext>
            </a:extLst>
          </p:cNvPr>
          <p:cNvSpPr>
            <a:spLocks noGrp="1"/>
          </p:cNvSpPr>
          <p:nvPr>
            <p:ph type="pic" sz="quarter" idx="17"/>
          </p:nvPr>
        </p:nvSpPr>
        <p:spPr>
          <a:xfrm>
            <a:off x="8112125" y="115888"/>
            <a:ext cx="4079875" cy="619125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
        <p:nvSpPr>
          <p:cNvPr id="11" name="Slide Number Placeholder 10"/>
          <p:cNvSpPr>
            <a:spLocks noGrp="1"/>
          </p:cNvSpPr>
          <p:nvPr>
            <p:ph type="sldNum" sz="quarter" idx="15"/>
          </p:nvPr>
        </p:nvSpPr>
        <p:spPr>
          <a:xfrm>
            <a:off x="11369993" y="6456998"/>
            <a:ext cx="271144" cy="175262"/>
          </a:xfrm>
        </p:spPr>
        <p:txBody>
          <a:bodyPr/>
          <a:lstStyle/>
          <a:p>
            <a:fld id="{3F2B5CF4-79E2-4BCE-8F81-53ED60D4893F}" type="slidenum">
              <a:rPr lang="en-US" smtClean="0"/>
              <a:pPr/>
              <a:t>‹Nº›</a:t>
            </a:fld>
            <a:endParaRPr lang="en-US"/>
          </a:p>
        </p:txBody>
      </p:sp>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2C469743-06FA-3837-F8BE-DD0079EBD490}"/>
              </a:ext>
            </a:extLst>
          </p:cNvPr>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Slide Number Placeholder 10">
            <a:extLst>
              <a:ext uri="{FF2B5EF4-FFF2-40B4-BE49-F238E27FC236}">
                <a16:creationId xmlns:a16="http://schemas.microsoft.com/office/drawing/2014/main" id="{5ED0439D-52A4-364C-4038-9CFD9DEFBA1D}"/>
              </a:ext>
            </a:extLst>
          </p:cNvPr>
          <p:cNvSpPr txBox="1">
            <a:spLocks/>
          </p:cNvSpPr>
          <p:nvPr userDrawn="1"/>
        </p:nvSpPr>
        <p:spPr>
          <a:xfrm>
            <a:off x="11369993" y="6525448"/>
            <a:ext cx="271144" cy="175262"/>
          </a:xfrm>
          <a:prstGeom prst="rect">
            <a:avLst/>
          </a:prstGeom>
        </p:spPr>
        <p:txBody>
          <a:bodyPr vert="horz" lIns="0" tIns="0" rIns="0" bIns="0" rtlCol="0" anchor="ctr"/>
          <a:lstStyle>
            <a:defPPr>
              <a:defRPr lang="sv-SE"/>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DFF257A2-67C3-A3CD-AE07-A67E10950C8B}"/>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5C1849-7F0C-716B-1B4D-3910B9A43F9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1877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ext columns left (white), 1/2">
    <p:spTree>
      <p:nvGrpSpPr>
        <p:cNvPr id="1" name=""/>
        <p:cNvGrpSpPr/>
        <p:nvPr/>
      </p:nvGrpSpPr>
      <p:grpSpPr>
        <a:xfrm>
          <a:off x="0" y="0"/>
          <a:ext cx="0" cy="0"/>
          <a:chOff x="0" y="0"/>
          <a:chExt cx="0" cy="0"/>
        </a:xfrm>
      </p:grpSpPr>
      <p:pic>
        <p:nvPicPr>
          <p:cNvPr id="5" name="Picture 4" descr="A person sitting on a couch&#10;&#10;Description automatically generated with medium confidence">
            <a:extLst>
              <a:ext uri="{FF2B5EF4-FFF2-40B4-BE49-F238E27FC236}">
                <a16:creationId xmlns:a16="http://schemas.microsoft.com/office/drawing/2014/main" id="{4E0B2C3F-A9D3-F710-A5A3-D712314853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637" y="111600"/>
            <a:ext cx="6096363" cy="6192836"/>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7E5102BE-ADC8-E647-A5D1-0B9BE5E6364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Rectangle 1">
            <a:extLst>
              <a:ext uri="{FF2B5EF4-FFF2-40B4-BE49-F238E27FC236}">
                <a16:creationId xmlns:a16="http://schemas.microsoft.com/office/drawing/2014/main" id="{1B3DFB5C-DD87-84D4-7BBB-F5B11DB4FDA1}"/>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6316672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right - One text column (white)">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pic>
        <p:nvPicPr>
          <p:cNvPr id="19" name="Picture 18">
            <a:extLst>
              <a:ext uri="{FF2B5EF4-FFF2-40B4-BE49-F238E27FC236}">
                <a16:creationId xmlns:a16="http://schemas.microsoft.com/office/drawing/2014/main" id="{61E1B794-732D-9243-9F01-0329CCC0DEE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12125" y="113748"/>
            <a:ext cx="4079875" cy="6192836"/>
          </a:xfrm>
          <a:prstGeom prst="rect">
            <a:avLst/>
          </a:prstGeom>
        </p:spPr>
      </p:pic>
      <p:sp>
        <p:nvSpPr>
          <p:cNvPr id="2" name="Title Placeholder 1">
            <a:extLst>
              <a:ext uri="{FF2B5EF4-FFF2-40B4-BE49-F238E27FC236}">
                <a16:creationId xmlns:a16="http://schemas.microsoft.com/office/drawing/2014/main" id="{F3A7317A-E8C7-ECEA-D943-69FEE46E04FB}"/>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3" name="Content Placeholder 2">
            <a:extLst>
              <a:ext uri="{FF2B5EF4-FFF2-40B4-BE49-F238E27FC236}">
                <a16:creationId xmlns:a16="http://schemas.microsoft.com/office/drawing/2014/main" id="{D3C90B71-C2E4-98CD-2B8A-828B519F6DDE}"/>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4" name="Content Placeholder 2">
            <a:extLst>
              <a:ext uri="{FF2B5EF4-FFF2-40B4-BE49-F238E27FC236}">
                <a16:creationId xmlns:a16="http://schemas.microsoft.com/office/drawing/2014/main" id="{E8ADD171-8153-A05F-4995-04FE59407188}"/>
              </a:ext>
            </a:extLst>
          </p:cNvPr>
          <p:cNvSpPr>
            <a:spLocks noGrp="1"/>
          </p:cNvSpPr>
          <p:nvPr>
            <p:ph idx="1" hasCustomPrompt="1"/>
          </p:nvPr>
        </p:nvSpPr>
        <p:spPr>
          <a:xfrm>
            <a:off x="550863" y="1736724"/>
            <a:ext cx="689133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Rectangle 4">
            <a:extLst>
              <a:ext uri="{FF2B5EF4-FFF2-40B4-BE49-F238E27FC236}">
                <a16:creationId xmlns:a16="http://schemas.microsoft.com/office/drawing/2014/main" id="{E677BAB1-9D4F-0EB9-2F51-CCB94696D378}"/>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7643022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right - 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6860588"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grpSp>
        <p:nvGrpSpPr>
          <p:cNvPr id="17" name="Group 16">
            <a:extLst>
              <a:ext uri="{FF2B5EF4-FFF2-40B4-BE49-F238E27FC236}">
                <a16:creationId xmlns:a16="http://schemas.microsoft.com/office/drawing/2014/main" id="{B7300416-2C31-3FEF-EFF1-C7F46C1F6660}"/>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84E7C23C-EC06-E13C-991E-F00C66B640EA}"/>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AA38D065-B7EE-F1A1-3749-479CAA0E1E25}"/>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DBD4D870-7BA4-FD40-CC11-E05AD4A363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1" name="Slide Number Placeholder 10">
            <a:extLst>
              <a:ext uri="{FF2B5EF4-FFF2-40B4-BE49-F238E27FC236}">
                <a16:creationId xmlns:a16="http://schemas.microsoft.com/office/drawing/2014/main" id="{2F4D2B29-8063-C640-5AB1-18068D042F59}"/>
              </a:ext>
            </a:extLst>
          </p:cNvPr>
          <p:cNvSpPr>
            <a:spLocks noGrp="1"/>
          </p:cNvSpPr>
          <p:nvPr>
            <p:ph type="sldNum" sz="quarter" idx="15"/>
          </p:nvPr>
        </p:nvSpPr>
        <p:spPr>
          <a:xfrm>
            <a:off x="11369993" y="6525448"/>
            <a:ext cx="271144" cy="175262"/>
          </a:xfrm>
        </p:spPr>
        <p:txBody>
          <a:bodyPr/>
          <a:lstStyle>
            <a:lvl1pPr>
              <a:defRPr>
                <a:solidFill>
                  <a:schemeClr val="tx1"/>
                </a:solidFill>
              </a:defRPr>
            </a:lvl1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73D60277-2CDC-0011-8478-433D9742D9D5}"/>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6BBCF-7909-F5FE-5035-84B7065832AD}"/>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EA41465-9855-3F35-6DC9-A5C8643553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5" y="115887"/>
            <a:ext cx="4079875" cy="6190816"/>
          </a:xfrm>
          <a:prstGeom prst="rect">
            <a:avLst/>
          </a:prstGeom>
        </p:spPr>
      </p:pic>
    </p:spTree>
    <p:extLst>
      <p:ext uri="{BB962C8B-B14F-4D97-AF65-F5344CB8AC3E}">
        <p14:creationId xmlns:p14="http://schemas.microsoft.com/office/powerpoint/2010/main" val="26766843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right - One text column (white) 2">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544817" y="173595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Picture Placeholder 12">
            <a:extLst>
              <a:ext uri="{FF2B5EF4-FFF2-40B4-BE49-F238E27FC236}">
                <a16:creationId xmlns:a16="http://schemas.microsoft.com/office/drawing/2014/main" id="{9FF6C465-3C7E-DF2E-437C-19D2588379CF}"/>
              </a:ext>
            </a:extLst>
          </p:cNvPr>
          <p:cNvSpPr>
            <a:spLocks noGrp="1"/>
          </p:cNvSpPr>
          <p:nvPr>
            <p:ph type="pic" sz="quarter" idx="17"/>
          </p:nvPr>
        </p:nvSpPr>
        <p:spPr>
          <a:xfrm>
            <a:off x="8112125" y="115888"/>
            <a:ext cx="4079875" cy="619125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824374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left - One text column (white) 2">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4E3350-2847-1046-85AA-860C44DB06E8}"/>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2" y="115410"/>
            <a:ext cx="4216895" cy="6187736"/>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4232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4773240" y="657225"/>
            <a:ext cx="6860590" cy="337098"/>
          </a:xfrm>
          <a:prstGeom prst="rect">
            <a:avLst/>
          </a:prstGeom>
        </p:spPr>
        <p:txBody>
          <a:bodyPr vert="horz" lIns="0" tIns="0" rIns="0" bIns="0" rtlCol="0" anchor="b">
            <a:noAutofit/>
          </a:bodyPr>
          <a:lstStyle>
            <a:lvl1pPr>
              <a:defRPr/>
            </a:lvl1p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4773240"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23880667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Image left - One text column (white) 2">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4232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4773240"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4773240"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Picture Placeholder 12">
            <a:extLst>
              <a:ext uri="{FF2B5EF4-FFF2-40B4-BE49-F238E27FC236}">
                <a16:creationId xmlns:a16="http://schemas.microsoft.com/office/drawing/2014/main" id="{7ACB54EC-5202-B8CE-2C03-C16E129E9777}"/>
              </a:ext>
            </a:extLst>
          </p:cNvPr>
          <p:cNvSpPr>
            <a:spLocks noGrp="1"/>
          </p:cNvSpPr>
          <p:nvPr>
            <p:ph type="pic" sz="quarter" idx="17"/>
          </p:nvPr>
        </p:nvSpPr>
        <p:spPr>
          <a:xfrm>
            <a:off x="0" y="111600"/>
            <a:ext cx="4079875" cy="619560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1597743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Quotes (max 3 rows)">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2BA04F-D4B0-3B56-ED7A-1CC8CECFE429}"/>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F8451B8B-BF98-2BB8-6080-2AC54CE45997}"/>
                </a:ext>
              </a:extLst>
            </p:cNvPr>
            <p:cNvSpPr/>
            <p:nvPr userDrawn="1"/>
          </p:nvSpPr>
          <p:spPr>
            <a:xfrm>
              <a:off x="0" y="6306703"/>
              <a:ext cx="12192000" cy="55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750EE9BE-2A69-B6BE-04FF-7BF25D5AB54A}"/>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pic>
          <p:nvPicPr>
            <p:cNvPr id="5" name="Picture 4">
              <a:extLst>
                <a:ext uri="{FF2B5EF4-FFF2-40B4-BE49-F238E27FC236}">
                  <a16:creationId xmlns:a16="http://schemas.microsoft.com/office/drawing/2014/main" id="{C2CB904A-EC2C-E93B-593C-F32E91701A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66F19BBB-1EC3-296A-0B1C-FF6300DA21C4}"/>
              </a:ext>
            </a:extLst>
          </p:cNvPr>
          <p:cNvSpPr/>
          <p:nvPr userDrawn="1"/>
        </p:nvSpPr>
        <p:spPr>
          <a:xfrm>
            <a:off x="-1229" y="0"/>
            <a:ext cx="12192000" cy="11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3" y="949234"/>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
        <p:nvSpPr>
          <p:cNvPr id="12" name="Slide Number Placeholder 11"/>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0" name="Straight Connector 9">
            <a:extLst>
              <a:ext uri="{FF2B5EF4-FFF2-40B4-BE49-F238E27FC236}">
                <a16:creationId xmlns:a16="http://schemas.microsoft.com/office/drawing/2014/main" id="{1DAC2C9D-C936-38FE-4B6A-6AE1060F1121}"/>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C68715-957A-5124-2D5C-0577AB9528FA}"/>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34A808-8DF4-A651-5E21-F58FBB40B8F1}"/>
              </a:ext>
            </a:extLst>
          </p:cNvPr>
          <p:cNvCxnSpPr/>
          <p:nvPr userDrawn="1"/>
        </p:nvCxnSpPr>
        <p:spPr>
          <a:xfrm flipH="1">
            <a:off x="11369993" y="671082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3A010-3289-D827-5F30-96A52556FB80}"/>
              </a:ext>
            </a:extLst>
          </p:cNvPr>
          <p:cNvCxnSpPr/>
          <p:nvPr userDrawn="1"/>
        </p:nvCxnSpPr>
        <p:spPr>
          <a:xfrm flipH="1">
            <a:off x="11369993" y="6518149"/>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295168"/>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Quotes with nam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FD34E4-E2D6-03FF-F548-6D29284D7ACC}"/>
              </a:ext>
            </a:extLst>
          </p:cNvPr>
          <p:cNvGrpSpPr/>
          <p:nvPr userDrawn="1"/>
        </p:nvGrpSpPr>
        <p:grpSpPr>
          <a:xfrm>
            <a:off x="0" y="6306703"/>
            <a:ext cx="12192000" cy="551297"/>
            <a:chOff x="0" y="6306703"/>
            <a:chExt cx="12192000" cy="551297"/>
          </a:xfrm>
          <a:solidFill>
            <a:schemeClr val="bg1"/>
          </a:solidFill>
        </p:grpSpPr>
        <p:sp>
          <p:nvSpPr>
            <p:cNvPr id="3" name="Rectangle 2">
              <a:extLst>
                <a:ext uri="{FF2B5EF4-FFF2-40B4-BE49-F238E27FC236}">
                  <a16:creationId xmlns:a16="http://schemas.microsoft.com/office/drawing/2014/main" id="{AE3F5EC1-6FD4-4D5D-69D1-C268A26BFBA7}"/>
                </a:ext>
              </a:extLst>
            </p:cNvPr>
            <p:cNvSpPr/>
            <p:nvPr userDrawn="1"/>
          </p:nvSpPr>
          <p:spPr>
            <a:xfrm>
              <a:off x="0" y="6306703"/>
              <a:ext cx="12192000" cy="551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45C91E92-EEE2-6CDC-9F99-8BA0EFF019DD}"/>
                </a:ext>
              </a:extLst>
            </p:cNvPr>
            <p:cNvSpPr txBox="1"/>
            <p:nvPr userDrawn="1"/>
          </p:nvSpPr>
          <p:spPr>
            <a:xfrm flipH="1">
              <a:off x="550863" y="6559195"/>
              <a:ext cx="1652387" cy="107768"/>
            </a:xfrm>
            <a:prstGeom prst="rect">
              <a:avLst/>
            </a:prstGeom>
            <a:grp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6" name="Picture 5">
              <a:extLst>
                <a:ext uri="{FF2B5EF4-FFF2-40B4-BE49-F238E27FC236}">
                  <a16:creationId xmlns:a16="http://schemas.microsoft.com/office/drawing/2014/main" id="{E1C90E54-C29D-11DE-0C19-84DFEE9A6A3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a:grpFill/>
          </p:spPr>
        </p:pic>
      </p:grpSp>
      <p:sp>
        <p:nvSpPr>
          <p:cNvPr id="7" name="Rectangle 6">
            <a:extLst>
              <a:ext uri="{FF2B5EF4-FFF2-40B4-BE49-F238E27FC236}">
                <a16:creationId xmlns:a16="http://schemas.microsoft.com/office/drawing/2014/main" id="{72CC32D0-401E-69FF-F54F-7F7AAED446D3}"/>
              </a:ext>
            </a:extLst>
          </p:cNvPr>
          <p:cNvSpPr/>
          <p:nvPr userDrawn="1"/>
        </p:nvSpPr>
        <p:spPr>
          <a:xfrm>
            <a:off x="-1229"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2" y="1697205"/>
            <a:ext cx="11090275" cy="1888708"/>
          </a:xfrm>
        </p:spPr>
        <p:txBody>
          <a:bodyPr anchor="b">
            <a:noAutofit/>
          </a:bodyPr>
          <a:lstStyle>
            <a:lvl1pPr marL="180000" indent="-180000" algn="l">
              <a:defRPr sz="4000" b="0" baseline="0">
                <a:solidFill>
                  <a:schemeClr val="tx1"/>
                </a:solidFill>
              </a:defRPr>
            </a:lvl1pPr>
          </a:lstStyle>
          <a:p>
            <a:r>
              <a:rPr lang="en-GB" sz="4000" b="0" noProof="0"/>
              <a:t>‘This is a place for you to write a quote. Maximum three rows’</a:t>
            </a:r>
            <a:endParaRPr lang="en-GB" noProof="0"/>
          </a:p>
        </p:txBody>
      </p:sp>
      <p:sp>
        <p:nvSpPr>
          <p:cNvPr id="12" name="Slide Number Placeholder 11"/>
          <p:cNvSpPr>
            <a:spLocks noGrp="1"/>
          </p:cNvSpPr>
          <p:nvPr>
            <p:ph type="sldNum" sz="quarter" idx="11"/>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4" name="Title 1">
            <a:extLst>
              <a:ext uri="{FF2B5EF4-FFF2-40B4-BE49-F238E27FC236}">
                <a16:creationId xmlns:a16="http://schemas.microsoft.com/office/drawing/2014/main" id="{BBAAE163-EC90-C048-998E-6170724EFA66}"/>
              </a:ext>
            </a:extLst>
          </p:cNvPr>
          <p:cNvSpPr txBox="1">
            <a:spLocks/>
          </p:cNvSpPr>
          <p:nvPr userDrawn="1"/>
        </p:nvSpPr>
        <p:spPr>
          <a:xfrm>
            <a:off x="448362" y="683516"/>
            <a:ext cx="11192775" cy="5333824"/>
          </a:xfrm>
          <a:prstGeom prst="rect">
            <a:avLst/>
          </a:prstGeom>
        </p:spPr>
        <p:txBody>
          <a:bodyPr anchor="ct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179388" indent="-179388"/>
            <a:endParaRPr lang="sv-SE" sz="3600"/>
          </a:p>
        </p:txBody>
      </p:sp>
      <p:sp>
        <p:nvSpPr>
          <p:cNvPr id="9" name="Subtitle 2">
            <a:extLst>
              <a:ext uri="{FF2B5EF4-FFF2-40B4-BE49-F238E27FC236}">
                <a16:creationId xmlns:a16="http://schemas.microsoft.com/office/drawing/2014/main" id="{187E55D2-1A7C-7D44-906C-574599A7DABA}"/>
              </a:ext>
            </a:extLst>
          </p:cNvPr>
          <p:cNvSpPr>
            <a:spLocks noGrp="1"/>
          </p:cNvSpPr>
          <p:nvPr>
            <p:ph type="subTitle" idx="1" hasCustomPrompt="1"/>
          </p:nvPr>
        </p:nvSpPr>
        <p:spPr>
          <a:xfrm>
            <a:off x="752743" y="3796378"/>
            <a:ext cx="5978274" cy="647286"/>
          </a:xfrm>
        </p:spPr>
        <p:txBody>
          <a:bodyPr>
            <a:noAutofit/>
          </a:bodyPr>
          <a:lstStyle>
            <a:lvl1pPr marL="0" indent="0" algn="l">
              <a:buNone/>
              <a:defRPr sz="1400" b="0" cap="none"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a:t>
            </a:r>
          </a:p>
        </p:txBody>
      </p:sp>
      <p:cxnSp>
        <p:nvCxnSpPr>
          <p:cNvPr id="11" name="Straight Connector 10">
            <a:extLst>
              <a:ext uri="{FF2B5EF4-FFF2-40B4-BE49-F238E27FC236}">
                <a16:creationId xmlns:a16="http://schemas.microsoft.com/office/drawing/2014/main" id="{B00AEA1D-916A-90A5-69D5-DD7EAFE6A127}"/>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AF3CD0-D5FD-3F06-92B8-79F9F2CF5E6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155460"/>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ne row">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3" y="949234"/>
            <a:ext cx="11090275" cy="4784816"/>
          </a:xfrm>
        </p:spPr>
        <p:txBody>
          <a:bodyPr anchor="ctr">
            <a:noAutofit/>
          </a:bodyPr>
          <a:lstStyle>
            <a:lvl1pPr algn="l">
              <a:defRPr sz="6000" b="0">
                <a:solidFill>
                  <a:schemeClr val="tx1"/>
                </a:solidFill>
              </a:defRPr>
            </a:lvl1pPr>
          </a:lstStyle>
          <a:p>
            <a:r>
              <a:rPr lang="en-GB" noProof="0"/>
              <a:t>Only one row</a:t>
            </a:r>
          </a:p>
        </p:txBody>
      </p:sp>
      <p:sp>
        <p:nvSpPr>
          <p:cNvPr id="7" name="Slide Number Placeholder 6"/>
          <p:cNvSpPr>
            <a:spLocks noGrp="1"/>
          </p:cNvSpPr>
          <p:nvPr>
            <p:ph type="sldNum" sz="quarter" idx="11"/>
          </p:nvPr>
        </p:nvSpPr>
        <p:spPr/>
        <p:txBody>
          <a:bodyPr/>
          <a:lstStyle/>
          <a:p>
            <a:fld id="{3F2B5CF4-79E2-4BCE-8F81-53ED60D4893F}" type="slidenum">
              <a:rPr lang="en-US" smtClean="0"/>
              <a:pPr/>
              <a:t>‹Nº›</a:t>
            </a:fld>
            <a:endParaRPr lang="en-US"/>
          </a:p>
        </p:txBody>
      </p:sp>
    </p:spTree>
    <p:extLst>
      <p:ext uri="{BB962C8B-B14F-4D97-AF65-F5344CB8AC3E}">
        <p14:creationId xmlns:p14="http://schemas.microsoft.com/office/powerpoint/2010/main" val="2573886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BF9365-8A74-8C45-97E0-37A5937E1DD0}"/>
              </a:ext>
            </a:extLst>
          </p:cNvPr>
          <p:cNvSpPr/>
          <p:nvPr userDrawn="1"/>
        </p:nvSpPr>
        <p:spPr>
          <a:xfrm>
            <a:off x="0" y="115888"/>
            <a:ext cx="12192000" cy="6589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8" name="Title 1"/>
          <p:cNvSpPr>
            <a:spLocks noGrp="1"/>
          </p:cNvSpPr>
          <p:nvPr>
            <p:ph type="ctrTitle" hasCustomPrompt="1"/>
          </p:nvPr>
        </p:nvSpPr>
        <p:spPr>
          <a:xfrm>
            <a:off x="550863" y="1980706"/>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4697" y="5985530"/>
            <a:ext cx="2022603" cy="380437"/>
          </a:xfrm>
          <a:prstGeom prst="rect">
            <a:avLst/>
          </a:prstGeom>
        </p:spPr>
      </p:pic>
    </p:spTree>
    <p:extLst>
      <p:ext uri="{BB962C8B-B14F-4D97-AF65-F5344CB8AC3E}">
        <p14:creationId xmlns:p14="http://schemas.microsoft.com/office/powerpoint/2010/main" val="38425568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BF9365-8A74-8C45-97E0-37A5937E1DD0}"/>
              </a:ext>
            </a:extLst>
          </p:cNvPr>
          <p:cNvSpPr/>
          <p:nvPr userDrawn="1"/>
        </p:nvSpPr>
        <p:spPr>
          <a:xfrm>
            <a:off x="0" y="115888"/>
            <a:ext cx="12192000" cy="6589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8" name="Title 1"/>
          <p:cNvSpPr>
            <a:spLocks noGrp="1"/>
          </p:cNvSpPr>
          <p:nvPr>
            <p:ph type="ctrTitle" hasCustomPrompt="1"/>
          </p:nvPr>
        </p:nvSpPr>
        <p:spPr>
          <a:xfrm>
            <a:off x="550863" y="1980706"/>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84697" y="5986353"/>
            <a:ext cx="2022603" cy="378791"/>
          </a:xfrm>
          <a:prstGeom prst="rect">
            <a:avLst/>
          </a:prstGeom>
        </p:spPr>
      </p:pic>
    </p:spTree>
    <p:extLst>
      <p:ext uri="{BB962C8B-B14F-4D97-AF65-F5344CB8AC3E}">
        <p14:creationId xmlns:p14="http://schemas.microsoft.com/office/powerpoint/2010/main" val="26315280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text columns left (white), 1/2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B2C3F-A9D3-F710-A5A3-D712314853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637" y="112889"/>
            <a:ext cx="6096363" cy="6192660"/>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3" y="1736725"/>
            <a:ext cx="51114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Rectangle 1">
            <a:extLst>
              <a:ext uri="{FF2B5EF4-FFF2-40B4-BE49-F238E27FC236}">
                <a16:creationId xmlns:a16="http://schemas.microsoft.com/office/drawing/2014/main" id="{78B2F3F6-95DC-296F-42CB-8A8EF602E132}"/>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186942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Last slid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8402A-DABD-D444-2849-5F0B79EF61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15888"/>
            <a:ext cx="12191999" cy="6589712"/>
          </a:xfrm>
          <a:prstGeom prst="rect">
            <a:avLst/>
          </a:prstGeom>
        </p:spPr>
      </p:pic>
      <p:sp>
        <p:nvSpPr>
          <p:cNvPr id="8" name="Title 1"/>
          <p:cNvSpPr>
            <a:spLocks noGrp="1"/>
          </p:cNvSpPr>
          <p:nvPr>
            <p:ph type="ctrTitle" hasCustomPrompt="1"/>
          </p:nvPr>
        </p:nvSpPr>
        <p:spPr>
          <a:xfrm>
            <a:off x="550864" y="1980707"/>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Contact</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84697" y="5985531"/>
            <a:ext cx="2022603" cy="380437"/>
          </a:xfrm>
          <a:prstGeom prst="rect">
            <a:avLst/>
          </a:prstGeom>
        </p:spPr>
      </p:pic>
      <p:pic>
        <p:nvPicPr>
          <p:cNvPr id="6" name="Bildobjekt 6">
            <a:extLst>
              <a:ext uri="{FF2B5EF4-FFF2-40B4-BE49-F238E27FC236}">
                <a16:creationId xmlns:a16="http://schemas.microsoft.com/office/drawing/2014/main" id="{7B23080D-2C66-204E-99E7-39AF5A95CA60}"/>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4640183" y="566333"/>
            <a:ext cx="2911632" cy="321311"/>
          </a:xfrm>
          <a:prstGeom prst="rect">
            <a:avLst/>
          </a:prstGeom>
        </p:spPr>
      </p:pic>
    </p:spTree>
    <p:extLst>
      <p:ext uri="{BB962C8B-B14F-4D97-AF65-F5344CB8AC3E}">
        <p14:creationId xmlns:p14="http://schemas.microsoft.com/office/powerpoint/2010/main" val="2628428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One text column (gre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5" name="Title Placeholder 1">
            <a:extLst>
              <a:ext uri="{FF2B5EF4-FFF2-40B4-BE49-F238E27FC236}">
                <a16:creationId xmlns:a16="http://schemas.microsoft.com/office/drawing/2014/main" id="{1FDF950A-6DDD-D245-B95B-DBE0CC3DDED0}"/>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7" name="Content Placeholder 2">
            <a:extLst>
              <a:ext uri="{FF2B5EF4-FFF2-40B4-BE49-F238E27FC236}">
                <a16:creationId xmlns:a16="http://schemas.microsoft.com/office/drawing/2014/main" id="{CA6F822D-A834-624C-B5F2-C1F1E9AAC2ED}"/>
              </a:ext>
            </a:extLst>
          </p:cNvPr>
          <p:cNvSpPr>
            <a:spLocks noGrp="1"/>
          </p:cNvSpPr>
          <p:nvPr>
            <p:ph idx="13"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Tree>
    <p:extLst>
      <p:ext uri="{BB962C8B-B14F-4D97-AF65-F5344CB8AC3E}">
        <p14:creationId xmlns:p14="http://schemas.microsoft.com/office/powerpoint/2010/main" val="2676479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text columns left (beige), 1/2">
    <p:bg>
      <p:bgRef idx="1001">
        <a:schemeClr val="bg2"/>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5952EA-426F-1AE8-573F-E98C5BD19152}"/>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6095998" y="111600"/>
            <a:ext cx="6093204" cy="6192000"/>
          </a:xfrm>
          <a:prstGeom prst="rect">
            <a:avLst/>
          </a:prstGeom>
        </p:spPr>
      </p:pic>
      <p:grpSp>
        <p:nvGrpSpPr>
          <p:cNvPr id="3" name="Group 2">
            <a:extLst>
              <a:ext uri="{FF2B5EF4-FFF2-40B4-BE49-F238E27FC236}">
                <a16:creationId xmlns:a16="http://schemas.microsoft.com/office/drawing/2014/main" id="{DE4A22F2-DC86-1D27-AFC7-3F23774A2D5E}"/>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0EB3833D-9A4A-19F2-4B05-EE29922CBDE4}"/>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01C1E57B-750B-6E1C-4471-6EB007798D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121277C2-C31F-27E4-0723-18A15DEDFF0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cxnSp>
        <p:nvCxnSpPr>
          <p:cNvPr id="11" name="Straight Connector 10">
            <a:extLst>
              <a:ext uri="{FF2B5EF4-FFF2-40B4-BE49-F238E27FC236}">
                <a16:creationId xmlns:a16="http://schemas.microsoft.com/office/drawing/2014/main" id="{1DD33079-B92D-F193-B458-2924DB9D1F9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64694-6900-DAA6-CE7E-1B66FFB9D32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D5C8978-1BC1-E094-62A9-B81C3DA76D6A}"/>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C57BB3C2-97D0-D4F9-598F-71CD84B8858D}"/>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A6A12B71-E387-E915-8052-31EBA61A61F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82324377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text columns left (beige), 1/2 ">
    <p:bg>
      <p:bgRef idx="1001">
        <a:schemeClr val="bg2"/>
      </p:bgRef>
    </p:bg>
    <p:spTree>
      <p:nvGrpSpPr>
        <p:cNvPr id="1" name=""/>
        <p:cNvGrpSpPr/>
        <p:nvPr/>
      </p:nvGrpSpPr>
      <p:grpSpPr>
        <a:xfrm>
          <a:off x="0" y="0"/>
          <a:ext cx="0" cy="0"/>
          <a:chOff x="0" y="0"/>
          <a:chExt cx="0" cy="0"/>
        </a:xfrm>
      </p:grpSpPr>
      <p:pic>
        <p:nvPicPr>
          <p:cNvPr id="16" name="Picture 15" descr="A person holding a tennis racket&#10;&#10;Description automatically generated with medium confidence">
            <a:extLst>
              <a:ext uri="{FF2B5EF4-FFF2-40B4-BE49-F238E27FC236}">
                <a16:creationId xmlns:a16="http://schemas.microsoft.com/office/drawing/2014/main" id="{7B5952EA-426F-1AE8-573F-E98C5BD19152}"/>
              </a:ext>
            </a:extLst>
          </p:cNvPr>
          <p:cNvPicPr>
            <a:picLocks/>
          </p:cNvPicPr>
          <p:nvPr userDrawn="1"/>
        </p:nvPicPr>
        <p:blipFill rotWithShape="1">
          <a:blip r:embed="rId2" cstate="email">
            <a:extLst>
              <a:ext uri="{28A0092B-C50C-407E-A947-70E740481C1C}">
                <a14:useLocalDpi xmlns:a14="http://schemas.microsoft.com/office/drawing/2010/main"/>
              </a:ext>
            </a:extLst>
          </a:blip>
          <a:srcRect t="-45" b="-1"/>
          <a:stretch/>
        </p:blipFill>
        <p:spPr>
          <a:xfrm>
            <a:off x="6095998" y="112710"/>
            <a:ext cx="6094800" cy="6192000"/>
          </a:xfrm>
          <a:prstGeom prst="rect">
            <a:avLst/>
          </a:prstGeom>
        </p:spPr>
      </p:pic>
      <p:grpSp>
        <p:nvGrpSpPr>
          <p:cNvPr id="3" name="Group 2">
            <a:extLst>
              <a:ext uri="{FF2B5EF4-FFF2-40B4-BE49-F238E27FC236}">
                <a16:creationId xmlns:a16="http://schemas.microsoft.com/office/drawing/2014/main" id="{DE4A22F2-DC86-1D27-AFC7-3F23774A2D5E}"/>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0EB3833D-9A4A-19F2-4B05-EE29922CBDE4}"/>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01C1E57B-750B-6E1C-4471-6EB007798D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121277C2-C31F-27E4-0723-18A15DEDFF0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Content Placeholder 2">
            <a:extLst>
              <a:ext uri="{FF2B5EF4-FFF2-40B4-BE49-F238E27FC236}">
                <a16:creationId xmlns:a16="http://schemas.microsoft.com/office/drawing/2014/main" id="{7758F1A0-C483-51FD-39BA-8AAA7737A3EF}"/>
              </a:ext>
            </a:extLst>
          </p:cNvPr>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1" name="Straight Connector 10">
            <a:extLst>
              <a:ext uri="{FF2B5EF4-FFF2-40B4-BE49-F238E27FC236}">
                <a16:creationId xmlns:a16="http://schemas.microsoft.com/office/drawing/2014/main" id="{1DD33079-B92D-F193-B458-2924DB9D1F9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64694-6900-DAA6-CE7E-1B66FFB9D32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D5C8978-1BC1-E094-62A9-B81C3DA76D6A}"/>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146765021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text columns left, image 1/2">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FE8872A7-B344-9938-1675-410B28295AEF}"/>
              </a:ext>
            </a:extLst>
          </p:cNvPr>
          <p:cNvSpPr>
            <a:spLocks noGrp="1"/>
          </p:cNvSpPr>
          <p:nvPr>
            <p:ph type="pic" sz="quarter" idx="16"/>
          </p:nvPr>
        </p:nvSpPr>
        <p:spPr>
          <a:xfrm>
            <a:off x="6096000"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7E5102BE-ADC8-E647-A5D1-0B9BE5E6364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29817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text column left, image 1/2">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125EB9-35F1-384B-4C23-476DCA73E655}"/>
              </a:ext>
            </a:extLst>
          </p:cNvPr>
          <p:cNvGrpSpPr/>
          <p:nvPr userDrawn="1"/>
        </p:nvGrpSpPr>
        <p:grpSpPr>
          <a:xfrm>
            <a:off x="0" y="6306703"/>
            <a:ext cx="12192000" cy="551297"/>
            <a:chOff x="0" y="6306703"/>
            <a:chExt cx="12192000" cy="551297"/>
          </a:xfrm>
        </p:grpSpPr>
        <p:sp>
          <p:nvSpPr>
            <p:cNvPr id="6" name="Rectangle 5">
              <a:extLst>
                <a:ext uri="{FF2B5EF4-FFF2-40B4-BE49-F238E27FC236}">
                  <a16:creationId xmlns:a16="http://schemas.microsoft.com/office/drawing/2014/main" id="{85A58981-F7BC-9CB4-A84D-58E27936196A}"/>
                </a:ext>
              </a:extLst>
            </p:cNvPr>
            <p:cNvSpPr/>
            <p:nvPr userDrawn="1"/>
          </p:nvSpPr>
          <p:spPr>
            <a:xfrm>
              <a:off x="0" y="6306703"/>
              <a:ext cx="12192000" cy="551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7" name="TextBox 6">
              <a:extLst>
                <a:ext uri="{FF2B5EF4-FFF2-40B4-BE49-F238E27FC236}">
                  <a16:creationId xmlns:a16="http://schemas.microsoft.com/office/drawing/2014/main" id="{D8131C7F-CFBB-3844-B90E-D0ADD140B65A}"/>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F1B4E27B-70F2-73F5-B7E5-00DA9E1082B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4" name="Picture Placeholder 7"/>
          <p:cNvSpPr>
            <a:spLocks noGrp="1"/>
          </p:cNvSpPr>
          <p:nvPr>
            <p:ph type="pic" sz="quarter" idx="16"/>
          </p:nvPr>
        </p:nvSpPr>
        <p:spPr>
          <a:xfrm>
            <a:off x="6095108"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cxnSp>
        <p:nvCxnSpPr>
          <p:cNvPr id="3" name="Straight Connector 2">
            <a:extLst>
              <a:ext uri="{FF2B5EF4-FFF2-40B4-BE49-F238E27FC236}">
                <a16:creationId xmlns:a16="http://schemas.microsoft.com/office/drawing/2014/main" id="{65094720-732A-7D88-1E24-A228FC8C1E93}"/>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89CCDDE-6CB1-70D2-AFC2-D591D4B0412F}"/>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D34ECCD-9A8C-C8DF-F051-287B543A4E69}"/>
              </a:ext>
            </a:extLst>
          </p:cNvPr>
          <p:cNvSpPr/>
          <p:nvPr userDrawn="1"/>
        </p:nvSpPr>
        <p:spPr>
          <a:xfrm>
            <a:off x="0" y="0"/>
            <a:ext cx="12192000" cy="115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7" name="Title Placeholder 1">
            <a:extLst>
              <a:ext uri="{FF2B5EF4-FFF2-40B4-BE49-F238E27FC236}">
                <a16:creationId xmlns:a16="http://schemas.microsoft.com/office/drawing/2014/main" id="{1A3B6DF1-063E-BBD3-4A6D-C492FF460C1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18" name="Content Placeholder 2">
            <a:extLst>
              <a:ext uri="{FF2B5EF4-FFF2-40B4-BE49-F238E27FC236}">
                <a16:creationId xmlns:a16="http://schemas.microsoft.com/office/drawing/2014/main" id="{74195717-8B3B-7683-FF67-DDA6B0E5C40E}"/>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Content Placeholder 2">
            <a:extLst>
              <a:ext uri="{FF2B5EF4-FFF2-40B4-BE49-F238E27FC236}">
                <a16:creationId xmlns:a16="http://schemas.microsoft.com/office/drawing/2014/main" id="{0F4E1AA9-4146-8779-F811-5417709C7135}"/>
              </a:ext>
            </a:extLst>
          </p:cNvPr>
          <p:cNvSpPr>
            <a:spLocks noGrp="1"/>
          </p:cNvSpPr>
          <p:nvPr>
            <p:ph idx="14" hasCustomPrompt="1"/>
          </p:nvPr>
        </p:nvSpPr>
        <p:spPr>
          <a:xfrm>
            <a:off x="551383" y="1736725"/>
            <a:ext cx="51114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1837460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ext columns right, image 1/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BFD8EA-6343-BE49-6ECB-8168305DBA1C}"/>
              </a:ext>
            </a:extLst>
          </p:cNvPr>
          <p:cNvSpPr>
            <a:spLocks noGrp="1"/>
          </p:cNvSpPr>
          <p:nvPr>
            <p:ph type="pic" sz="quarter" idx="16"/>
          </p:nvPr>
        </p:nvSpPr>
        <p:spPr>
          <a:xfrm>
            <a:off x="0" y="115200"/>
            <a:ext cx="6096000" cy="6192000"/>
          </a:xfrm>
          <a:solidFill>
            <a:schemeClr val="tx1">
              <a:alpha val="75000"/>
            </a:schemeClr>
          </a:solidFill>
        </p:spPr>
        <p:txBody>
          <a:bodyPr anchor="ctr"/>
          <a:lstStyle>
            <a:lvl1pPr algn="ctr">
              <a:defRPr>
                <a:solidFill>
                  <a:schemeClr val="tx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p>
            <a:fld id="{3F2B5CF4-79E2-4BCE-8F81-53ED60D4893F}" type="slidenum">
              <a:rPr lang="en-US" smtClean="0"/>
              <a:pPr/>
              <a:t>‹Nº›</a:t>
            </a:fld>
            <a:endParaRPr lang="en-US"/>
          </a:p>
        </p:txBody>
      </p:sp>
      <p:sp>
        <p:nvSpPr>
          <p:cNvPr id="4" name="Title Placeholder 1">
            <a:extLst>
              <a:ext uri="{FF2B5EF4-FFF2-40B4-BE49-F238E27FC236}">
                <a16:creationId xmlns:a16="http://schemas.microsoft.com/office/drawing/2014/main" id="{14AFF805-895B-289C-4504-F19EB93731D1}"/>
              </a:ext>
            </a:extLst>
          </p:cNvPr>
          <p:cNvSpPr txBox="1">
            <a:spLocks/>
          </p:cNvSpPr>
          <p:nvPr userDrawn="1"/>
        </p:nvSpPr>
        <p:spPr>
          <a:xfrm>
            <a:off x="6529138" y="657225"/>
            <a:ext cx="5112000"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GB"/>
              <a:t>Click to edit master title style</a:t>
            </a:r>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7805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text column right, image 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BE992-72AE-024B-B664-63026B4E7B36}"/>
              </a:ext>
            </a:extLst>
          </p:cNvPr>
          <p:cNvSpPr/>
          <p:nvPr userDrawn="1"/>
        </p:nvSpPr>
        <p:spPr>
          <a:xfrm>
            <a:off x="0" y="115888"/>
            <a:ext cx="6096000" cy="6192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3" name="Slide Number Placeholder 12"/>
          <p:cNvSpPr>
            <a:spLocks noGrp="1"/>
          </p:cNvSpPr>
          <p:nvPr>
            <p:ph type="sldNum" sz="quarter" idx="15"/>
          </p:nvPr>
        </p:nvSpPr>
        <p:spPr/>
        <p:txBody>
          <a:bodyPr/>
          <a:lstStyle/>
          <a:p>
            <a:fld id="{3F2B5CF4-79E2-4BCE-8F81-53ED60D4893F}" type="slidenum">
              <a:rPr lang="en-US" smtClean="0"/>
              <a:pPr/>
              <a:t>‹Nº›</a:t>
            </a:fld>
            <a:endParaRPr lang="en-US"/>
          </a:p>
        </p:txBody>
      </p:sp>
      <p:sp>
        <p:nvSpPr>
          <p:cNvPr id="11" name="Content Placeholder 2">
            <a:extLst>
              <a:ext uri="{FF2B5EF4-FFF2-40B4-BE49-F238E27FC236}">
                <a16:creationId xmlns:a16="http://schemas.microsoft.com/office/drawing/2014/main" id="{7939C71B-49C6-4344-926B-A6BDFDF20317}"/>
              </a:ext>
            </a:extLst>
          </p:cNvPr>
          <p:cNvSpPr>
            <a:spLocks noGrp="1"/>
          </p:cNvSpPr>
          <p:nvPr>
            <p:ph idx="1" hasCustomPrompt="1"/>
          </p:nvPr>
        </p:nvSpPr>
        <p:spPr>
          <a:xfrm>
            <a:off x="6529138"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itle Placeholder 1">
            <a:extLst>
              <a:ext uri="{FF2B5EF4-FFF2-40B4-BE49-F238E27FC236}">
                <a16:creationId xmlns:a16="http://schemas.microsoft.com/office/drawing/2014/main" id="{070E3CC9-B451-ED4C-A0FD-789C8802F2DD}"/>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15" name="Content Placeholder 2">
            <a:extLst>
              <a:ext uri="{FF2B5EF4-FFF2-40B4-BE49-F238E27FC236}">
                <a16:creationId xmlns:a16="http://schemas.microsoft.com/office/drawing/2014/main" id="{7359716A-0234-E94B-9983-731AD3CE42A9}"/>
              </a:ext>
            </a:extLst>
          </p:cNvPr>
          <p:cNvSpPr>
            <a:spLocks noGrp="1"/>
          </p:cNvSpPr>
          <p:nvPr>
            <p:ph idx="13" hasCustomPrompt="1"/>
          </p:nvPr>
        </p:nvSpPr>
        <p:spPr>
          <a:xfrm>
            <a:off x="6529139"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9" name="Picture Placeholder 7">
            <a:extLst>
              <a:ext uri="{FF2B5EF4-FFF2-40B4-BE49-F238E27FC236}">
                <a16:creationId xmlns:a16="http://schemas.microsoft.com/office/drawing/2014/main" id="{79F0963D-8DEE-104B-A906-8B5645C2B0F6}"/>
              </a:ext>
            </a:extLst>
          </p:cNvPr>
          <p:cNvSpPr>
            <a:spLocks noGrp="1"/>
          </p:cNvSpPr>
          <p:nvPr>
            <p:ph type="pic" sz="quarter" idx="16"/>
          </p:nvPr>
        </p:nvSpPr>
        <p:spPr>
          <a:xfrm>
            <a:off x="0"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001126003"/>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text columns right, 1/2">
    <p:spTree>
      <p:nvGrpSpPr>
        <p:cNvPr id="1" name=""/>
        <p:cNvGrpSpPr/>
        <p:nvPr/>
      </p:nvGrpSpPr>
      <p:grpSpPr>
        <a:xfrm>
          <a:off x="0" y="0"/>
          <a:ext cx="0" cy="0"/>
          <a:chOff x="0" y="0"/>
          <a:chExt cx="0" cy="0"/>
        </a:xfrm>
      </p:grpSpPr>
      <p:pic>
        <p:nvPicPr>
          <p:cNvPr id="8" name="Picture 7" descr="A picture containing person, sky, outdoor, tree&#10;&#10;Description automatically generated">
            <a:extLst>
              <a:ext uri="{FF2B5EF4-FFF2-40B4-BE49-F238E27FC236}">
                <a16:creationId xmlns:a16="http://schemas.microsoft.com/office/drawing/2014/main" id="{95AB1CF2-036B-FE04-19E8-AF1C0FC51F48}"/>
              </a:ext>
            </a:extLst>
          </p:cNvPr>
          <p:cNvPicPr>
            <a:picLocks/>
          </p:cNvPicPr>
          <p:nvPr userDrawn="1"/>
        </p:nvPicPr>
        <p:blipFill rotWithShape="1">
          <a:blip r:embed="rId2" cstate="email">
            <a:extLst>
              <a:ext uri="{28A0092B-C50C-407E-A947-70E740481C1C}">
                <a14:useLocalDpi xmlns:a14="http://schemas.microsoft.com/office/drawing/2010/main"/>
              </a:ext>
            </a:extLst>
          </a:blip>
          <a:srcRect t="-81" b="-21"/>
          <a:stretch/>
        </p:blipFill>
        <p:spPr>
          <a:xfrm>
            <a:off x="1" y="104775"/>
            <a:ext cx="6094800" cy="6200069"/>
          </a:xfrm>
          <a:prstGeom prst="rect">
            <a:avLst/>
          </a:prstGeom>
        </p:spPr>
      </p:pic>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p>
            <a:fld id="{3F2B5CF4-79E2-4BCE-8F81-53ED60D4893F}" type="slidenum">
              <a:rPr lang="en-US" smtClean="0"/>
              <a:pPr/>
              <a:t>‹Nº›</a:t>
            </a:fld>
            <a:endParaRPr lang="en-US"/>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Placeholder 1">
            <a:extLst>
              <a:ext uri="{FF2B5EF4-FFF2-40B4-BE49-F238E27FC236}">
                <a16:creationId xmlns:a16="http://schemas.microsoft.com/office/drawing/2014/main" id="{D7936019-BEC5-A0B9-B0EC-E94E32B87E02}"/>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Tree>
    <p:extLst>
      <p:ext uri="{BB962C8B-B14F-4D97-AF65-F5344CB8AC3E}">
        <p14:creationId xmlns:p14="http://schemas.microsoft.com/office/powerpoint/2010/main" val="58950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page - Short introduction Bei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35F3CD-4C6C-71E0-A4C5-F55DACDDD2AE}"/>
              </a:ext>
            </a:extLst>
          </p:cNvPr>
          <p:cNvSpPr/>
          <p:nvPr userDrawn="1"/>
        </p:nvSpPr>
        <p:spPr>
          <a:xfrm>
            <a:off x="8112125" y="0"/>
            <a:ext cx="4079875" cy="5734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1" name="Rectangle 10">
            <a:extLst>
              <a:ext uri="{FF2B5EF4-FFF2-40B4-BE49-F238E27FC236}">
                <a16:creationId xmlns:a16="http://schemas.microsoft.com/office/drawing/2014/main" id="{CBAF150A-98BF-E73E-7085-37A9A5D4AE83}"/>
              </a:ext>
            </a:extLst>
          </p:cNvPr>
          <p:cNvSpPr/>
          <p:nvPr userDrawn="1"/>
        </p:nvSpPr>
        <p:spPr>
          <a:xfrm>
            <a:off x="8112124" y="5734049"/>
            <a:ext cx="4079876" cy="1123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Rectangle 4">
            <a:extLst>
              <a:ext uri="{FF2B5EF4-FFF2-40B4-BE49-F238E27FC236}">
                <a16:creationId xmlns:a16="http://schemas.microsoft.com/office/drawing/2014/main" id="{41069F55-43CA-18C7-671C-B430FA22F83C}"/>
              </a:ext>
            </a:extLst>
          </p:cNvPr>
          <p:cNvSpPr/>
          <p:nvPr userDrawn="1"/>
        </p:nvSpPr>
        <p:spPr>
          <a:xfrm>
            <a:off x="0" y="0"/>
            <a:ext cx="8112124" cy="25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2" name="Picture 1" descr="A person smiling with a city in the background&#10;&#10;Description automatically generated with low confidence">
            <a:extLst>
              <a:ext uri="{FF2B5EF4-FFF2-40B4-BE49-F238E27FC236}">
                <a16:creationId xmlns:a16="http://schemas.microsoft.com/office/drawing/2014/main" id="{037BFAF7-4349-CEC2-BD96-0E0EF0B5DA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8264"/>
            <a:ext cx="8112124" cy="6599735"/>
          </a:xfrm>
          <a:prstGeom prst="rect">
            <a:avLst/>
          </a:prstGeom>
        </p:spPr>
      </p:pic>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8"/>
            <a:ext cx="3278952" cy="1615421"/>
          </a:xfrm>
        </p:spPr>
        <p:txBody>
          <a:bodyPr anchor="b">
            <a:noAutofit/>
          </a:bodyPr>
          <a:lstStyle>
            <a:lvl1pPr algn="ctr">
              <a:defRPr sz="4500" spc="-150">
                <a:solidFill>
                  <a:schemeClr val="tx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p:spPr>
        <p:txBody>
          <a:bodyPr>
            <a:noAutofit/>
          </a:bodyPr>
          <a:lstStyle>
            <a:lvl1pPr marL="0" indent="0" algn="ctr">
              <a:buNone/>
              <a:defRPr sz="18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4" name="Bildobjekt 6">
            <a:extLst>
              <a:ext uri="{FF2B5EF4-FFF2-40B4-BE49-F238E27FC236}">
                <a16:creationId xmlns:a16="http://schemas.microsoft.com/office/drawing/2014/main" id="{B8A11680-5969-46AD-FEA2-2D419B13D2B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323523" y="1142538"/>
            <a:ext cx="1640664" cy="178369"/>
          </a:xfrm>
          <a:prstGeom prst="rect">
            <a:avLst/>
          </a:prstGeom>
        </p:spPr>
      </p:pic>
      <p:pic>
        <p:nvPicPr>
          <p:cNvPr id="3" name="Picture 2">
            <a:extLst>
              <a:ext uri="{FF2B5EF4-FFF2-40B4-BE49-F238E27FC236}">
                <a16:creationId xmlns:a16="http://schemas.microsoft.com/office/drawing/2014/main" id="{0FF0F85A-DBED-FB4B-EF85-A40858D445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50633" y="5957434"/>
            <a:ext cx="2022613" cy="380437"/>
          </a:xfrm>
          <a:prstGeom prst="rect">
            <a:avLst/>
          </a:prstGeom>
        </p:spPr>
      </p:pic>
    </p:spTree>
    <p:extLst>
      <p:ext uri="{BB962C8B-B14F-4D97-AF65-F5344CB8AC3E}">
        <p14:creationId xmlns:p14="http://schemas.microsoft.com/office/powerpoint/2010/main" val="2749867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text columns right (beige), 1/2">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AB1CF2-036B-FE04-19E8-AF1C0FC51F48}"/>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1" y="111600"/>
            <a:ext cx="6094800" cy="6192904"/>
          </a:xfrm>
          <a:prstGeom prst="rect">
            <a:avLst/>
          </a:prstGeom>
        </p:spPr>
      </p:pic>
      <p:grpSp>
        <p:nvGrpSpPr>
          <p:cNvPr id="2" name="Group 1">
            <a:extLst>
              <a:ext uri="{FF2B5EF4-FFF2-40B4-BE49-F238E27FC236}">
                <a16:creationId xmlns:a16="http://schemas.microsoft.com/office/drawing/2014/main" id="{2A9CCEFF-A768-DE57-F6EC-555460DADC41}"/>
              </a:ext>
            </a:extLst>
          </p:cNvPr>
          <p:cNvGrpSpPr/>
          <p:nvPr userDrawn="1"/>
        </p:nvGrpSpPr>
        <p:grpSpPr>
          <a:xfrm>
            <a:off x="0" y="6306703"/>
            <a:ext cx="12192000" cy="551297"/>
            <a:chOff x="0" y="6306703"/>
            <a:chExt cx="12192000" cy="551297"/>
          </a:xfrm>
        </p:grpSpPr>
        <p:sp>
          <p:nvSpPr>
            <p:cNvPr id="9" name="Rectangle 8">
              <a:extLst>
                <a:ext uri="{FF2B5EF4-FFF2-40B4-BE49-F238E27FC236}">
                  <a16:creationId xmlns:a16="http://schemas.microsoft.com/office/drawing/2014/main" id="{94DEFABC-AE7B-54F7-A68C-09883615EE5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1" name="TextBox 10">
              <a:extLst>
                <a:ext uri="{FF2B5EF4-FFF2-40B4-BE49-F238E27FC236}">
                  <a16:creationId xmlns:a16="http://schemas.microsoft.com/office/drawing/2014/main" id="{22615FDC-D9FA-69ED-EB5E-F0F371D8D70E}"/>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2" name="Picture 11">
              <a:extLst>
                <a:ext uri="{FF2B5EF4-FFF2-40B4-BE49-F238E27FC236}">
                  <a16:creationId xmlns:a16="http://schemas.microsoft.com/office/drawing/2014/main" id="{485E21BC-D542-D6B8-A77D-11001F9465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Rectangle 12">
            <a:extLst>
              <a:ext uri="{FF2B5EF4-FFF2-40B4-BE49-F238E27FC236}">
                <a16:creationId xmlns:a16="http://schemas.microsoft.com/office/drawing/2014/main" id="{C64F1806-DA7E-D8FB-245C-E2D932D151C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10" name="Straight Connector 9">
            <a:extLst>
              <a:ext uri="{FF2B5EF4-FFF2-40B4-BE49-F238E27FC236}">
                <a16:creationId xmlns:a16="http://schemas.microsoft.com/office/drawing/2014/main" id="{CA35ACA2-AD60-7891-F4BC-7C327BA7D84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55CA47-FFFA-70EA-811A-D6C2096D68D9}"/>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EB6D69C1-E1C9-537A-8392-4D49500D5163}"/>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Tree>
    <p:extLst>
      <p:ext uri="{BB962C8B-B14F-4D97-AF65-F5344CB8AC3E}">
        <p14:creationId xmlns:p14="http://schemas.microsoft.com/office/powerpoint/2010/main" val="336946751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ne text column (beige) - 1/3 Purple">
    <p:bg>
      <p:bgRef idx="1001">
        <a:schemeClr val="bg2"/>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FD71CAC-4F3C-39B1-EC9B-539565E4161D}"/>
              </a:ext>
            </a:extLst>
          </p:cNvPr>
          <p:cNvGrpSpPr/>
          <p:nvPr userDrawn="1"/>
        </p:nvGrpSpPr>
        <p:grpSpPr>
          <a:xfrm>
            <a:off x="0" y="6306703"/>
            <a:ext cx="12192000" cy="551297"/>
            <a:chOff x="0" y="6306703"/>
            <a:chExt cx="12192000" cy="551297"/>
          </a:xfrm>
        </p:grpSpPr>
        <p:sp>
          <p:nvSpPr>
            <p:cNvPr id="12" name="Rectangle 11">
              <a:extLst>
                <a:ext uri="{FF2B5EF4-FFF2-40B4-BE49-F238E27FC236}">
                  <a16:creationId xmlns:a16="http://schemas.microsoft.com/office/drawing/2014/main" id="{E231FEEA-A4DF-2C84-2137-A4BD61C054CE}"/>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Box 12">
              <a:extLst>
                <a:ext uri="{FF2B5EF4-FFF2-40B4-BE49-F238E27FC236}">
                  <a16:creationId xmlns:a16="http://schemas.microsoft.com/office/drawing/2014/main" id="{9827EB5B-F352-F8E5-DA17-AE08965F32F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4" name="Picture 13">
              <a:extLst>
                <a:ext uri="{FF2B5EF4-FFF2-40B4-BE49-F238E27FC236}">
                  <a16:creationId xmlns:a16="http://schemas.microsoft.com/office/drawing/2014/main" id="{07DF7C8E-2F0F-9589-5375-2726114E02B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8" name="Rectangle 27">
            <a:extLst>
              <a:ext uri="{FF2B5EF4-FFF2-40B4-BE49-F238E27FC236}">
                <a16:creationId xmlns:a16="http://schemas.microsoft.com/office/drawing/2014/main" id="{CEF900C0-301F-3D45-88F0-5C69C9A5D497}"/>
              </a:ext>
            </a:extLst>
          </p:cNvPr>
          <p:cNvSpPr/>
          <p:nvPr userDrawn="1"/>
        </p:nvSpPr>
        <p:spPr>
          <a:xfrm>
            <a:off x="8112125" y="115888"/>
            <a:ext cx="4079875" cy="6192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5" name="Title Placeholder 1">
            <a:extLst>
              <a:ext uri="{FF2B5EF4-FFF2-40B4-BE49-F238E27FC236}">
                <a16:creationId xmlns:a16="http://schemas.microsoft.com/office/drawing/2014/main" id="{16D43B89-4143-644A-B07C-F79714CD1C65}"/>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3" name="Content Placeholder 2">
            <a:extLst>
              <a:ext uri="{FF2B5EF4-FFF2-40B4-BE49-F238E27FC236}">
                <a16:creationId xmlns:a16="http://schemas.microsoft.com/office/drawing/2014/main" id="{5219687F-BDF8-1D4C-A6DB-A853725BDA9B}"/>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5" name="Text Placeholder 3">
            <a:extLst>
              <a:ext uri="{FF2B5EF4-FFF2-40B4-BE49-F238E27FC236}">
                <a16:creationId xmlns:a16="http://schemas.microsoft.com/office/drawing/2014/main" id="{2FBC2A8F-A2CB-C948-BF90-9E544983BC10}"/>
              </a:ext>
            </a:extLst>
          </p:cNvPr>
          <p:cNvSpPr>
            <a:spLocks noGrp="1"/>
          </p:cNvSpPr>
          <p:nvPr>
            <p:ph type="body" sz="quarter" idx="17" hasCustomPrompt="1"/>
          </p:nvPr>
        </p:nvSpPr>
        <p:spPr>
          <a:xfrm>
            <a:off x="8662988" y="1837358"/>
            <a:ext cx="2978150" cy="1987390"/>
          </a:xfrm>
        </p:spPr>
        <p:txBody>
          <a:bodyPr anchor="b"/>
          <a:lstStyle>
            <a:lvl1pPr marL="0" indent="0" algn="ctr">
              <a:spcBef>
                <a:spcPts val="400"/>
              </a:spcBef>
              <a:buNone/>
              <a:defRPr sz="4000" b="1">
                <a:solidFill>
                  <a:schemeClr val="bg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26" name="Text Placeholder 3">
            <a:extLst>
              <a:ext uri="{FF2B5EF4-FFF2-40B4-BE49-F238E27FC236}">
                <a16:creationId xmlns:a16="http://schemas.microsoft.com/office/drawing/2014/main" id="{125759E8-BBCB-854B-A75B-1FC1D92886D7}"/>
              </a:ext>
            </a:extLst>
          </p:cNvPr>
          <p:cNvSpPr>
            <a:spLocks noGrp="1"/>
          </p:cNvSpPr>
          <p:nvPr>
            <p:ph type="body" sz="quarter" idx="18" hasCustomPrompt="1"/>
          </p:nvPr>
        </p:nvSpPr>
        <p:spPr>
          <a:xfrm>
            <a:off x="8657070" y="3891476"/>
            <a:ext cx="2978150" cy="1439026"/>
          </a:xfrm>
        </p:spPr>
        <p:txBody>
          <a:bodyPr anchor="t"/>
          <a:lstStyle>
            <a:lvl1pPr marL="0" indent="0" algn="ctr">
              <a:lnSpc>
                <a:spcPct val="95000"/>
              </a:lnSpc>
              <a:buNone/>
              <a:defRPr sz="1600" b="0">
                <a:solidFill>
                  <a:schemeClr val="bg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27" name="Content Placeholder 2">
            <a:extLst>
              <a:ext uri="{FF2B5EF4-FFF2-40B4-BE49-F238E27FC236}">
                <a16:creationId xmlns:a16="http://schemas.microsoft.com/office/drawing/2014/main" id="{C9BB8E77-45B5-FB44-8998-381AE855FB1F}"/>
              </a:ext>
            </a:extLst>
          </p:cNvPr>
          <p:cNvSpPr>
            <a:spLocks noGrp="1"/>
          </p:cNvSpPr>
          <p:nvPr>
            <p:ph idx="1" hasCustomPrompt="1"/>
          </p:nvPr>
        </p:nvSpPr>
        <p:spPr>
          <a:xfrm>
            <a:off x="550863" y="1736724"/>
            <a:ext cx="689133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AF1D6034-1FB5-D201-719E-0C3604B6C963}"/>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535C7C-58C7-E521-0B09-74C55E2F6D53}"/>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A65CED-3F9C-8F86-0199-BD03E21473B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9103281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text columns (white) - 1/3 bei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4B31417-B0E1-2848-BF25-A19EBAAD662D}"/>
              </a:ext>
            </a:extLst>
          </p:cNvPr>
          <p:cNvSpPr/>
          <p:nvPr userDrawn="1"/>
        </p:nvSpPr>
        <p:spPr>
          <a:xfrm>
            <a:off x="8103160" y="114775"/>
            <a:ext cx="4088840" cy="6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9" name="Content Placeholder 2"/>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Slide Number Placeholder 12"/>
          <p:cNvSpPr>
            <a:spLocks noGrp="1"/>
          </p:cNvSpPr>
          <p:nvPr>
            <p:ph type="sldNum" sz="quarter" idx="15"/>
          </p:nvPr>
        </p:nvSpPr>
        <p:spPr/>
        <p:txBody>
          <a:bodyPr/>
          <a:lstStyle/>
          <a:p>
            <a:fld id="{3F2B5CF4-79E2-4BCE-8F81-53ED60D4893F}" type="slidenum">
              <a:rPr lang="en-US" smtClean="0"/>
              <a:pPr/>
              <a:t>‹Nº›</a:t>
            </a:fld>
            <a:endParaRPr lang="en-US"/>
          </a:p>
        </p:txBody>
      </p:sp>
      <p:sp>
        <p:nvSpPr>
          <p:cNvPr id="8" name="Title Placeholder 1">
            <a:extLst>
              <a:ext uri="{FF2B5EF4-FFF2-40B4-BE49-F238E27FC236}">
                <a16:creationId xmlns:a16="http://schemas.microsoft.com/office/drawing/2014/main" id="{BA161225-01BC-2548-8DEB-36EBA9478454}"/>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0" name="Content Placeholder 2">
            <a:extLst>
              <a:ext uri="{FF2B5EF4-FFF2-40B4-BE49-F238E27FC236}">
                <a16:creationId xmlns:a16="http://schemas.microsoft.com/office/drawing/2014/main" id="{FA98C799-90D1-D944-92BC-88EF5C74E536}"/>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4" name="Text Placeholder 3">
            <a:extLst>
              <a:ext uri="{FF2B5EF4-FFF2-40B4-BE49-F238E27FC236}">
                <a16:creationId xmlns:a16="http://schemas.microsoft.com/office/drawing/2014/main" id="{8E658EEC-F3A7-B046-8A8A-79C3E84CAA31}"/>
              </a:ext>
            </a:extLst>
          </p:cNvPr>
          <p:cNvSpPr>
            <a:spLocks noGrp="1"/>
          </p:cNvSpPr>
          <p:nvPr>
            <p:ph type="body" sz="quarter" idx="17" hasCustomPrompt="1"/>
          </p:nvPr>
        </p:nvSpPr>
        <p:spPr>
          <a:xfrm>
            <a:off x="8662988" y="1837358"/>
            <a:ext cx="2978150" cy="1987390"/>
          </a:xfrm>
        </p:spPr>
        <p:txBody>
          <a:bodyPr anchor="b"/>
          <a:lstStyle>
            <a:lvl1pPr marL="0" indent="0" algn="ctr">
              <a:spcBef>
                <a:spcPts val="400"/>
              </a:spcBef>
              <a:buNone/>
              <a:defRPr sz="4000" b="1">
                <a:solidFill>
                  <a:schemeClr val="tx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15" name="Text Placeholder 3">
            <a:extLst>
              <a:ext uri="{FF2B5EF4-FFF2-40B4-BE49-F238E27FC236}">
                <a16:creationId xmlns:a16="http://schemas.microsoft.com/office/drawing/2014/main" id="{480DF54C-9B2A-F845-B063-ECF952230CAE}"/>
              </a:ext>
            </a:extLst>
          </p:cNvPr>
          <p:cNvSpPr>
            <a:spLocks noGrp="1"/>
          </p:cNvSpPr>
          <p:nvPr>
            <p:ph type="body" sz="quarter" idx="18" hasCustomPrompt="1"/>
          </p:nvPr>
        </p:nvSpPr>
        <p:spPr>
          <a:xfrm>
            <a:off x="8657070" y="3891476"/>
            <a:ext cx="2978150" cy="1439026"/>
          </a:xfrm>
        </p:spPr>
        <p:txBody>
          <a:bodyPr anchor="t"/>
          <a:lstStyle>
            <a:lvl1pPr marL="0" indent="0" algn="ctr">
              <a:lnSpc>
                <a:spcPct val="95000"/>
              </a:lnSpc>
              <a:buNone/>
              <a:defRPr sz="1600" b="0">
                <a:solidFill>
                  <a:schemeClr val="tx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Tree>
    <p:extLst>
      <p:ext uri="{BB962C8B-B14F-4D97-AF65-F5344CB8AC3E}">
        <p14:creationId xmlns:p14="http://schemas.microsoft.com/office/powerpoint/2010/main" val="1122056100"/>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 Two text columns (white)">
    <p:spTree>
      <p:nvGrpSpPr>
        <p:cNvPr id="1" name=""/>
        <p:cNvGrpSpPr/>
        <p:nvPr/>
      </p:nvGrpSpPr>
      <p:grpSpPr>
        <a:xfrm>
          <a:off x="0" y="0"/>
          <a:ext cx="0" cy="0"/>
          <a:chOff x="0" y="0"/>
          <a:chExt cx="0" cy="0"/>
        </a:xfrm>
      </p:grpSpPr>
      <p:pic>
        <p:nvPicPr>
          <p:cNvPr id="3" name="Picture 2" descr="A person and a child walking in a grassy field&#10;&#10;Description automatically generated with medium confidence">
            <a:extLst>
              <a:ext uri="{FF2B5EF4-FFF2-40B4-BE49-F238E27FC236}">
                <a16:creationId xmlns:a16="http://schemas.microsoft.com/office/drawing/2014/main" id="{B4F49C11-1866-DBAF-CC92-7B3F59F33EA2}"/>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1" y="111600"/>
            <a:ext cx="4079518" cy="6193950"/>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BCEA1740-2056-4041-8446-0756B347BEA1}"/>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0C51A78-987D-564A-A20D-07B50D705540}"/>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Content Placeholder 2">
            <a:extLst>
              <a:ext uri="{FF2B5EF4-FFF2-40B4-BE49-F238E27FC236}">
                <a16:creationId xmlns:a16="http://schemas.microsoft.com/office/drawing/2014/main" id="{45104CDD-C3CF-9145-92AD-769C2E2DA1D0}"/>
              </a:ext>
            </a:extLst>
          </p:cNvPr>
          <p:cNvSpPr>
            <a:spLocks noGrp="1"/>
          </p:cNvSpPr>
          <p:nvPr>
            <p:ph idx="1" hasCustomPrompt="1"/>
          </p:nvPr>
        </p:nvSpPr>
        <p:spPr>
          <a:xfrm>
            <a:off x="4770521"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D0B8F1C1-CE97-9849-86C1-01FD780A49FB}"/>
              </a:ext>
            </a:extLst>
          </p:cNvPr>
          <p:cNvSpPr>
            <a:spLocks noGrp="1"/>
          </p:cNvSpPr>
          <p:nvPr>
            <p:ph idx="13" hasCustomPrompt="1"/>
          </p:nvPr>
        </p:nvSpPr>
        <p:spPr>
          <a:xfrm>
            <a:off x="8293138"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109132859"/>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 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EA04A8-A0F7-E2D4-37FF-81D5AA135451}"/>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476DC14E-1677-5C7D-EA06-6D155E827668}"/>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875BBC0F-E3CA-8DBA-5317-E3ECEE6FECB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2" name="Picture 11">
              <a:extLst>
                <a:ext uri="{FF2B5EF4-FFF2-40B4-BE49-F238E27FC236}">
                  <a16:creationId xmlns:a16="http://schemas.microsoft.com/office/drawing/2014/main" id="{E6328D60-725C-F078-E793-24C040534D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pic>
        <p:nvPicPr>
          <p:cNvPr id="5" name="Picture 4" descr="A person standing on a dock&#10;&#10;Description automatically generated with medium confidence">
            <a:extLst>
              <a:ext uri="{FF2B5EF4-FFF2-40B4-BE49-F238E27FC236}">
                <a16:creationId xmlns:a16="http://schemas.microsoft.com/office/drawing/2014/main" id="{7555DDD9-8AB0-2A39-F291-49A167C708D5}"/>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0" y="111600"/>
            <a:ext cx="4079875" cy="6195600"/>
          </a:xfrm>
          <a:prstGeom prst="rect">
            <a:avLst/>
          </a:prstGeom>
        </p:spPr>
      </p:pic>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Rectangle 9">
            <a:extLst>
              <a:ext uri="{FF2B5EF4-FFF2-40B4-BE49-F238E27FC236}">
                <a16:creationId xmlns:a16="http://schemas.microsoft.com/office/drawing/2014/main" id="{22354B3B-B7DB-9FEF-69EA-AD4AABD4DAD6}"/>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15" name="Straight Connector 14">
            <a:extLst>
              <a:ext uri="{FF2B5EF4-FFF2-40B4-BE49-F238E27FC236}">
                <a16:creationId xmlns:a16="http://schemas.microsoft.com/office/drawing/2014/main" id="{0E5960AC-D3FC-64ED-9F0D-5677951C954C}"/>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12E8BC-6230-AA98-E4C3-A7D95AF7031C}"/>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8621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right - Two text columns (white)">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BCEA1740-2056-4041-8446-0756B347BEA1}"/>
              </a:ext>
            </a:extLst>
          </p:cNvPr>
          <p:cNvSpPr>
            <a:spLocks noGrp="1"/>
          </p:cNvSpPr>
          <p:nvPr>
            <p:ph type="title" hasCustomPrompt="1"/>
          </p:nvPr>
        </p:nvSpPr>
        <p:spPr>
          <a:xfrm>
            <a:off x="544451"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0C51A78-987D-564A-A20D-07B50D705540}"/>
              </a:ext>
            </a:extLst>
          </p:cNvPr>
          <p:cNvSpPr>
            <a:spLocks noGrp="1"/>
          </p:cNvSpPr>
          <p:nvPr>
            <p:ph idx="16" hasCustomPrompt="1"/>
          </p:nvPr>
        </p:nvSpPr>
        <p:spPr>
          <a:xfrm>
            <a:off x="544451"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Content Placeholder 2">
            <a:extLst>
              <a:ext uri="{FF2B5EF4-FFF2-40B4-BE49-F238E27FC236}">
                <a16:creationId xmlns:a16="http://schemas.microsoft.com/office/drawing/2014/main" id="{45104CDD-C3CF-9145-92AD-769C2E2DA1D0}"/>
              </a:ext>
            </a:extLst>
          </p:cNvPr>
          <p:cNvSpPr>
            <a:spLocks noGrp="1"/>
          </p:cNvSpPr>
          <p:nvPr>
            <p:ph idx="1" hasCustomPrompt="1"/>
          </p:nvPr>
        </p:nvSpPr>
        <p:spPr>
          <a:xfrm>
            <a:off x="550864"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D0B8F1C1-CE97-9849-86C1-01FD780A49FB}"/>
              </a:ext>
            </a:extLst>
          </p:cNvPr>
          <p:cNvSpPr>
            <a:spLocks noGrp="1"/>
          </p:cNvSpPr>
          <p:nvPr>
            <p:ph idx="13" hasCustomPrompt="1"/>
          </p:nvPr>
        </p:nvSpPr>
        <p:spPr>
          <a:xfrm>
            <a:off x="4073481"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8" name="Picture 7">
            <a:extLst>
              <a:ext uri="{FF2B5EF4-FFF2-40B4-BE49-F238E27FC236}">
                <a16:creationId xmlns:a16="http://schemas.microsoft.com/office/drawing/2014/main" id="{E049F24A-F7B8-B746-AA1D-0AF458A04C03}"/>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8109244" y="111600"/>
            <a:ext cx="4079324" cy="6195600"/>
          </a:xfrm>
          <a:prstGeom prst="rect">
            <a:avLst/>
          </a:prstGeom>
        </p:spPr>
      </p:pic>
    </p:spTree>
    <p:extLst>
      <p:ext uri="{BB962C8B-B14F-4D97-AF65-F5344CB8AC3E}">
        <p14:creationId xmlns:p14="http://schemas.microsoft.com/office/powerpoint/2010/main" val="3131024615"/>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right - Two text columns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pic>
        <p:nvPicPr>
          <p:cNvPr id="8" name="Picture 7">
            <a:extLst>
              <a:ext uri="{FF2B5EF4-FFF2-40B4-BE49-F238E27FC236}">
                <a16:creationId xmlns:a16="http://schemas.microsoft.com/office/drawing/2014/main" id="{838B7A98-193F-CF44-ABC1-1C6158275C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4" y="111600"/>
            <a:ext cx="4083028" cy="6195600"/>
          </a:xfrm>
          <a:prstGeom prst="rect">
            <a:avLst/>
          </a:prstGeom>
        </p:spPr>
      </p:pic>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2C469743-06FA-3837-F8BE-DD0079EBD490}"/>
              </a:ext>
            </a:extLst>
          </p:cNvPr>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grpSp>
        <p:nvGrpSpPr>
          <p:cNvPr id="17" name="Group 16">
            <a:extLst>
              <a:ext uri="{FF2B5EF4-FFF2-40B4-BE49-F238E27FC236}">
                <a16:creationId xmlns:a16="http://schemas.microsoft.com/office/drawing/2014/main" id="{B7300416-2C31-3FEF-EFF1-C7F46C1F6660}"/>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84E7C23C-EC06-E13C-991E-F00C66B640EA}"/>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AA38D065-B7EE-F1A1-3749-479CAA0E1E25}"/>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DBD4D870-7BA4-FD40-CC11-E05AD4A363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1" name="Slide Number Placeholder 10">
            <a:extLst>
              <a:ext uri="{FF2B5EF4-FFF2-40B4-BE49-F238E27FC236}">
                <a16:creationId xmlns:a16="http://schemas.microsoft.com/office/drawing/2014/main" id="{2F4D2B29-8063-C640-5AB1-18068D042F59}"/>
              </a:ext>
            </a:extLst>
          </p:cNvPr>
          <p:cNvSpPr>
            <a:spLocks noGrp="1"/>
          </p:cNvSpPr>
          <p:nvPr>
            <p:ph type="sldNum" sz="quarter" idx="15"/>
          </p:nvPr>
        </p:nvSpPr>
        <p:spPr>
          <a:xfrm>
            <a:off x="11369993" y="6525448"/>
            <a:ext cx="271144" cy="175262"/>
          </a:xfrm>
        </p:spPr>
        <p:txBody>
          <a:bodyPr/>
          <a:lstStyle>
            <a:lvl1pPr>
              <a:defRPr>
                <a:solidFill>
                  <a:schemeClr val="tx1"/>
                </a:solidFill>
              </a:defRPr>
            </a:lvl1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73D60277-2CDC-0011-8478-433D9742D9D5}"/>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6BBCF-7909-F5FE-5035-84B7065832AD}"/>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171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right - Two text columns (beige) 2">
    <p:bg>
      <p:bgRef idx="1001">
        <a:schemeClr val="bg2"/>
      </p:bgRef>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E3AAEC5-07E3-0472-796F-63B578EC5AA6}"/>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68E06AED-E0A3-42E3-7F23-F09D6961C1E7}"/>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1C8C34A6-3A25-A25A-ABA9-C336BB7BB5F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3591FCC5-4713-FB82-4BE2-7CA7693BD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13" name="Picture Placeholder 12">
            <a:extLst>
              <a:ext uri="{FF2B5EF4-FFF2-40B4-BE49-F238E27FC236}">
                <a16:creationId xmlns:a16="http://schemas.microsoft.com/office/drawing/2014/main" id="{307E25E7-8FF7-A65A-7BB3-D0487B7F733A}"/>
              </a:ext>
            </a:extLst>
          </p:cNvPr>
          <p:cNvSpPr>
            <a:spLocks noGrp="1"/>
          </p:cNvSpPr>
          <p:nvPr>
            <p:ph type="pic" sz="quarter" idx="17"/>
          </p:nvPr>
        </p:nvSpPr>
        <p:spPr>
          <a:xfrm>
            <a:off x="8112125" y="115888"/>
            <a:ext cx="4079875" cy="619125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
        <p:nvSpPr>
          <p:cNvPr id="11" name="Slide Number Placeholder 10"/>
          <p:cNvSpPr>
            <a:spLocks noGrp="1"/>
          </p:cNvSpPr>
          <p:nvPr>
            <p:ph type="sldNum" sz="quarter" idx="15"/>
          </p:nvPr>
        </p:nvSpPr>
        <p:spPr>
          <a:xfrm>
            <a:off x="11369993" y="6456998"/>
            <a:ext cx="271144" cy="175262"/>
          </a:xfrm>
        </p:spPr>
        <p:txBody>
          <a:bodyPr/>
          <a:lstStyle/>
          <a:p>
            <a:fld id="{3F2B5CF4-79E2-4BCE-8F81-53ED60D4893F}" type="slidenum">
              <a:rPr lang="en-US" smtClean="0"/>
              <a:pPr/>
              <a:t>‹Nº›</a:t>
            </a:fld>
            <a:endParaRPr lang="en-US"/>
          </a:p>
        </p:txBody>
      </p:sp>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2C469743-06FA-3837-F8BE-DD0079EBD490}"/>
              </a:ext>
            </a:extLst>
          </p:cNvPr>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Slide Number Placeholder 10">
            <a:extLst>
              <a:ext uri="{FF2B5EF4-FFF2-40B4-BE49-F238E27FC236}">
                <a16:creationId xmlns:a16="http://schemas.microsoft.com/office/drawing/2014/main" id="{5ED0439D-52A4-364C-4038-9CFD9DEFBA1D}"/>
              </a:ext>
            </a:extLst>
          </p:cNvPr>
          <p:cNvSpPr txBox="1">
            <a:spLocks/>
          </p:cNvSpPr>
          <p:nvPr userDrawn="1"/>
        </p:nvSpPr>
        <p:spPr>
          <a:xfrm>
            <a:off x="11369993" y="6525448"/>
            <a:ext cx="271144" cy="175262"/>
          </a:xfrm>
          <a:prstGeom prst="rect">
            <a:avLst/>
          </a:prstGeom>
        </p:spPr>
        <p:txBody>
          <a:bodyPr vert="horz" lIns="0" tIns="0" rIns="0" bIns="0" rtlCol="0" anchor="ctr"/>
          <a:lstStyle>
            <a:defPPr>
              <a:defRPr lang="sv-SE"/>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DFF257A2-67C3-A3CD-AE07-A67E10950C8B}"/>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5C1849-7F0C-716B-1B4D-3910B9A43F9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4972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right - One text column (white)">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pic>
        <p:nvPicPr>
          <p:cNvPr id="19" name="Picture 18">
            <a:extLst>
              <a:ext uri="{FF2B5EF4-FFF2-40B4-BE49-F238E27FC236}">
                <a16:creationId xmlns:a16="http://schemas.microsoft.com/office/drawing/2014/main" id="{61E1B794-732D-9243-9F01-0329CCC0DEE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12125" y="113748"/>
            <a:ext cx="4079875" cy="6192836"/>
          </a:xfrm>
          <a:prstGeom prst="rect">
            <a:avLst/>
          </a:prstGeom>
        </p:spPr>
      </p:pic>
      <p:sp>
        <p:nvSpPr>
          <p:cNvPr id="2" name="Title Placeholder 1">
            <a:extLst>
              <a:ext uri="{FF2B5EF4-FFF2-40B4-BE49-F238E27FC236}">
                <a16:creationId xmlns:a16="http://schemas.microsoft.com/office/drawing/2014/main" id="{F3A7317A-E8C7-ECEA-D943-69FEE46E04FB}"/>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3" name="Content Placeholder 2">
            <a:extLst>
              <a:ext uri="{FF2B5EF4-FFF2-40B4-BE49-F238E27FC236}">
                <a16:creationId xmlns:a16="http://schemas.microsoft.com/office/drawing/2014/main" id="{D3C90B71-C2E4-98CD-2B8A-828B519F6DDE}"/>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4" name="Content Placeholder 2">
            <a:extLst>
              <a:ext uri="{FF2B5EF4-FFF2-40B4-BE49-F238E27FC236}">
                <a16:creationId xmlns:a16="http://schemas.microsoft.com/office/drawing/2014/main" id="{E8ADD171-8153-A05F-4995-04FE59407188}"/>
              </a:ext>
            </a:extLst>
          </p:cNvPr>
          <p:cNvSpPr>
            <a:spLocks noGrp="1"/>
          </p:cNvSpPr>
          <p:nvPr>
            <p:ph idx="1" hasCustomPrompt="1"/>
          </p:nvPr>
        </p:nvSpPr>
        <p:spPr>
          <a:xfrm>
            <a:off x="550863" y="1736724"/>
            <a:ext cx="689133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Rectangle 4">
            <a:extLst>
              <a:ext uri="{FF2B5EF4-FFF2-40B4-BE49-F238E27FC236}">
                <a16:creationId xmlns:a16="http://schemas.microsoft.com/office/drawing/2014/main" id="{E677BAB1-9D4F-0EB9-2F51-CCB94696D378}"/>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6034437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right - 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6860588"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grpSp>
        <p:nvGrpSpPr>
          <p:cNvPr id="17" name="Group 16">
            <a:extLst>
              <a:ext uri="{FF2B5EF4-FFF2-40B4-BE49-F238E27FC236}">
                <a16:creationId xmlns:a16="http://schemas.microsoft.com/office/drawing/2014/main" id="{B7300416-2C31-3FEF-EFF1-C7F46C1F6660}"/>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84E7C23C-EC06-E13C-991E-F00C66B640EA}"/>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AA38D065-B7EE-F1A1-3749-479CAA0E1E25}"/>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DBD4D870-7BA4-FD40-CC11-E05AD4A363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1" name="Slide Number Placeholder 10">
            <a:extLst>
              <a:ext uri="{FF2B5EF4-FFF2-40B4-BE49-F238E27FC236}">
                <a16:creationId xmlns:a16="http://schemas.microsoft.com/office/drawing/2014/main" id="{2F4D2B29-8063-C640-5AB1-18068D042F59}"/>
              </a:ext>
            </a:extLst>
          </p:cNvPr>
          <p:cNvSpPr>
            <a:spLocks noGrp="1"/>
          </p:cNvSpPr>
          <p:nvPr>
            <p:ph type="sldNum" sz="quarter" idx="15"/>
          </p:nvPr>
        </p:nvSpPr>
        <p:spPr>
          <a:xfrm>
            <a:off x="11369993" y="6525448"/>
            <a:ext cx="271144" cy="175262"/>
          </a:xfrm>
        </p:spPr>
        <p:txBody>
          <a:bodyPr/>
          <a:lstStyle>
            <a:lvl1pPr>
              <a:defRPr>
                <a:solidFill>
                  <a:schemeClr val="tx1"/>
                </a:solidFill>
              </a:defRPr>
            </a:lvl1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73D60277-2CDC-0011-8478-433D9742D9D5}"/>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6BBCF-7909-F5FE-5035-84B7065832AD}"/>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EA41465-9855-3F35-6DC9-A5C8643553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5" y="115887"/>
            <a:ext cx="4079875" cy="6190816"/>
          </a:xfrm>
          <a:prstGeom prst="rect">
            <a:avLst/>
          </a:prstGeom>
        </p:spPr>
      </p:pic>
    </p:spTree>
    <p:extLst>
      <p:ext uri="{BB962C8B-B14F-4D97-AF65-F5344CB8AC3E}">
        <p14:creationId xmlns:p14="http://schemas.microsoft.com/office/powerpoint/2010/main" val="1648364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Purple">
    <p:bg>
      <p:bgRef idx="1001">
        <a:schemeClr val="bg1"/>
      </p:bgRef>
    </p:bg>
    <p:spTree>
      <p:nvGrpSpPr>
        <p:cNvPr id="1" name=""/>
        <p:cNvGrpSpPr/>
        <p:nvPr/>
      </p:nvGrpSpPr>
      <p:grpSpPr>
        <a:xfrm>
          <a:off x="0" y="0"/>
          <a:ext cx="0" cy="0"/>
          <a:chOff x="0" y="0"/>
          <a:chExt cx="0" cy="0"/>
        </a:xfrm>
      </p:grpSpPr>
      <p:pic>
        <p:nvPicPr>
          <p:cNvPr id="2" name="Picture 1" descr="A picture containing person, outdoor, person&#10;&#10;Description automatically generated">
            <a:extLst>
              <a:ext uri="{FF2B5EF4-FFF2-40B4-BE49-F238E27FC236}">
                <a16:creationId xmlns:a16="http://schemas.microsoft.com/office/drawing/2014/main" id="{17AE0620-A705-A294-82BB-B6A5028ECE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4124"/>
            <a:ext cx="4079874" cy="6603876"/>
          </a:xfrm>
          <a:prstGeom prst="rect">
            <a:avLst/>
          </a:prstGeom>
        </p:spPr>
      </p:pic>
      <p:sp>
        <p:nvSpPr>
          <p:cNvPr id="11" name="Rectangle 10">
            <a:extLst>
              <a:ext uri="{FF2B5EF4-FFF2-40B4-BE49-F238E27FC236}">
                <a16:creationId xmlns:a16="http://schemas.microsoft.com/office/drawing/2014/main" id="{67DDCDAD-2AA8-4240-955B-EF15CBD9E5A1}"/>
              </a:ext>
            </a:extLst>
          </p:cNvPr>
          <p:cNvSpPr/>
          <p:nvPr userDrawn="1"/>
        </p:nvSpPr>
        <p:spPr>
          <a:xfrm>
            <a:off x="4081166" y="0"/>
            <a:ext cx="8110835" cy="57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31201" y="5985530"/>
            <a:ext cx="2022613" cy="380437"/>
          </a:xfrm>
          <a:prstGeom prst="rect">
            <a:avLst/>
          </a:prstGeom>
        </p:spPr>
      </p:pic>
      <p:sp>
        <p:nvSpPr>
          <p:cNvPr id="14" name="Text Placeholder 9"/>
          <p:cNvSpPr>
            <a:spLocks noGrp="1"/>
          </p:cNvSpPr>
          <p:nvPr>
            <p:ph type="body" sz="quarter" idx="13" hasCustomPrompt="1"/>
          </p:nvPr>
        </p:nvSpPr>
        <p:spPr>
          <a:xfrm>
            <a:off x="6523836" y="443907"/>
            <a:ext cx="3254783" cy="231340"/>
          </a:xfrm>
        </p:spPr>
        <p:txBody>
          <a:bodyPr anchor="ctr"/>
          <a:lstStyle>
            <a:lvl1pPr marL="0" indent="0" algn="ctr">
              <a:buNone/>
              <a:defRPr sz="1200" cap="all" spc="1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491318" y="3423521"/>
            <a:ext cx="7310842" cy="656462"/>
          </a:xfrm>
        </p:spPr>
        <p:txBody>
          <a:bodyPr>
            <a:noAutofit/>
          </a:bodyPr>
          <a:lstStyle>
            <a:lvl1pPr marL="0" indent="0" algn="ctr">
              <a:buNone/>
              <a:defRPr sz="2000" kern="2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3" name="Bildobjekt 6">
            <a:extLst>
              <a:ext uri="{FF2B5EF4-FFF2-40B4-BE49-F238E27FC236}">
                <a16:creationId xmlns:a16="http://schemas.microsoft.com/office/drawing/2014/main" id="{225C0D62-9653-8970-ADE3-BD2ED8E1A13E}"/>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4804826" y="2131679"/>
            <a:ext cx="6663513" cy="735346"/>
          </a:xfrm>
          <a:prstGeom prst="rect">
            <a:avLst/>
          </a:prstGeom>
        </p:spPr>
      </p:pic>
    </p:spTree>
    <p:extLst>
      <p:ext uri="{BB962C8B-B14F-4D97-AF65-F5344CB8AC3E}">
        <p14:creationId xmlns:p14="http://schemas.microsoft.com/office/powerpoint/2010/main" val="263270435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right - One text column (white) 2">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544817" y="173595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Picture Placeholder 12">
            <a:extLst>
              <a:ext uri="{FF2B5EF4-FFF2-40B4-BE49-F238E27FC236}">
                <a16:creationId xmlns:a16="http://schemas.microsoft.com/office/drawing/2014/main" id="{9FF6C465-3C7E-DF2E-437C-19D2588379CF}"/>
              </a:ext>
            </a:extLst>
          </p:cNvPr>
          <p:cNvSpPr>
            <a:spLocks noGrp="1"/>
          </p:cNvSpPr>
          <p:nvPr>
            <p:ph type="pic" sz="quarter" idx="17"/>
          </p:nvPr>
        </p:nvSpPr>
        <p:spPr>
          <a:xfrm>
            <a:off x="8112125" y="115888"/>
            <a:ext cx="4079875" cy="619125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6850051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eft - One text column (white) 2">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4E3350-2847-1046-85AA-860C44DB06E8}"/>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2" y="115409"/>
            <a:ext cx="4216895" cy="6196613"/>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4232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4773240" y="657225"/>
            <a:ext cx="6860590" cy="337098"/>
          </a:xfrm>
          <a:prstGeom prst="rect">
            <a:avLst/>
          </a:prstGeom>
        </p:spPr>
        <p:txBody>
          <a:bodyPr vert="horz" lIns="0" tIns="0" rIns="0" bIns="0" rtlCol="0" anchor="b">
            <a:noAutofit/>
          </a:bodyPr>
          <a:lstStyle>
            <a:lvl1pPr>
              <a:defRPr/>
            </a:lvl1p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4773240"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36844593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left - One text column (white) 2">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4232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4773240"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4773240"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Picture Placeholder 12">
            <a:extLst>
              <a:ext uri="{FF2B5EF4-FFF2-40B4-BE49-F238E27FC236}">
                <a16:creationId xmlns:a16="http://schemas.microsoft.com/office/drawing/2014/main" id="{7ACB54EC-5202-B8CE-2C03-C16E129E9777}"/>
              </a:ext>
            </a:extLst>
          </p:cNvPr>
          <p:cNvSpPr>
            <a:spLocks noGrp="1"/>
          </p:cNvSpPr>
          <p:nvPr>
            <p:ph type="pic" sz="quarter" idx="17"/>
          </p:nvPr>
        </p:nvSpPr>
        <p:spPr>
          <a:xfrm>
            <a:off x="0" y="111600"/>
            <a:ext cx="4079875" cy="619560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11709174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Quotes (max 3 rows)">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2BA04F-D4B0-3B56-ED7A-1CC8CECFE429}"/>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F8451B8B-BF98-2BB8-6080-2AC54CE45997}"/>
                </a:ext>
              </a:extLst>
            </p:cNvPr>
            <p:cNvSpPr/>
            <p:nvPr userDrawn="1"/>
          </p:nvSpPr>
          <p:spPr>
            <a:xfrm>
              <a:off x="0" y="6306703"/>
              <a:ext cx="12192000" cy="55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750EE9BE-2A69-B6BE-04FF-7BF25D5AB54A}"/>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pic>
          <p:nvPicPr>
            <p:cNvPr id="5" name="Picture 4">
              <a:extLst>
                <a:ext uri="{FF2B5EF4-FFF2-40B4-BE49-F238E27FC236}">
                  <a16:creationId xmlns:a16="http://schemas.microsoft.com/office/drawing/2014/main" id="{C2CB904A-EC2C-E93B-593C-F32E91701A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66F19BBB-1EC3-296A-0B1C-FF6300DA21C4}"/>
              </a:ext>
            </a:extLst>
          </p:cNvPr>
          <p:cNvSpPr/>
          <p:nvPr userDrawn="1"/>
        </p:nvSpPr>
        <p:spPr>
          <a:xfrm>
            <a:off x="-1229" y="0"/>
            <a:ext cx="12192000" cy="11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3" y="949234"/>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
        <p:nvSpPr>
          <p:cNvPr id="12" name="Slide Number Placeholder 11"/>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0" name="Straight Connector 9">
            <a:extLst>
              <a:ext uri="{FF2B5EF4-FFF2-40B4-BE49-F238E27FC236}">
                <a16:creationId xmlns:a16="http://schemas.microsoft.com/office/drawing/2014/main" id="{1DAC2C9D-C936-38FE-4B6A-6AE1060F1121}"/>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C68715-957A-5124-2D5C-0577AB9528FA}"/>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34A808-8DF4-A651-5E21-F58FBB40B8F1}"/>
              </a:ext>
            </a:extLst>
          </p:cNvPr>
          <p:cNvCxnSpPr/>
          <p:nvPr userDrawn="1"/>
        </p:nvCxnSpPr>
        <p:spPr>
          <a:xfrm flipH="1">
            <a:off x="11369993" y="671082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3A010-3289-D827-5F30-96A52556FB80}"/>
              </a:ext>
            </a:extLst>
          </p:cNvPr>
          <p:cNvCxnSpPr/>
          <p:nvPr userDrawn="1"/>
        </p:nvCxnSpPr>
        <p:spPr>
          <a:xfrm flipH="1">
            <a:off x="11369993" y="6518149"/>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5237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Quotes with nam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FD34E4-E2D6-03FF-F548-6D29284D7ACC}"/>
              </a:ext>
            </a:extLst>
          </p:cNvPr>
          <p:cNvGrpSpPr/>
          <p:nvPr userDrawn="1"/>
        </p:nvGrpSpPr>
        <p:grpSpPr>
          <a:xfrm>
            <a:off x="0" y="6306703"/>
            <a:ext cx="12192000" cy="551297"/>
            <a:chOff x="0" y="6306703"/>
            <a:chExt cx="12192000" cy="551297"/>
          </a:xfrm>
          <a:solidFill>
            <a:schemeClr val="bg1"/>
          </a:solidFill>
        </p:grpSpPr>
        <p:sp>
          <p:nvSpPr>
            <p:cNvPr id="3" name="Rectangle 2">
              <a:extLst>
                <a:ext uri="{FF2B5EF4-FFF2-40B4-BE49-F238E27FC236}">
                  <a16:creationId xmlns:a16="http://schemas.microsoft.com/office/drawing/2014/main" id="{AE3F5EC1-6FD4-4D5D-69D1-C268A26BFBA7}"/>
                </a:ext>
              </a:extLst>
            </p:cNvPr>
            <p:cNvSpPr/>
            <p:nvPr userDrawn="1"/>
          </p:nvSpPr>
          <p:spPr>
            <a:xfrm>
              <a:off x="0" y="6306703"/>
              <a:ext cx="12192000" cy="551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45C91E92-EEE2-6CDC-9F99-8BA0EFF019DD}"/>
                </a:ext>
              </a:extLst>
            </p:cNvPr>
            <p:cNvSpPr txBox="1"/>
            <p:nvPr userDrawn="1"/>
          </p:nvSpPr>
          <p:spPr>
            <a:xfrm flipH="1">
              <a:off x="550863" y="6559195"/>
              <a:ext cx="1652387" cy="107768"/>
            </a:xfrm>
            <a:prstGeom prst="rect">
              <a:avLst/>
            </a:prstGeom>
            <a:grp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6" name="Picture 5">
              <a:extLst>
                <a:ext uri="{FF2B5EF4-FFF2-40B4-BE49-F238E27FC236}">
                  <a16:creationId xmlns:a16="http://schemas.microsoft.com/office/drawing/2014/main" id="{E1C90E54-C29D-11DE-0C19-84DFEE9A6A3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a:grpFill/>
          </p:spPr>
        </p:pic>
      </p:grpSp>
      <p:sp>
        <p:nvSpPr>
          <p:cNvPr id="7" name="Rectangle 6">
            <a:extLst>
              <a:ext uri="{FF2B5EF4-FFF2-40B4-BE49-F238E27FC236}">
                <a16:creationId xmlns:a16="http://schemas.microsoft.com/office/drawing/2014/main" id="{72CC32D0-401E-69FF-F54F-7F7AAED446D3}"/>
              </a:ext>
            </a:extLst>
          </p:cNvPr>
          <p:cNvSpPr/>
          <p:nvPr userDrawn="1"/>
        </p:nvSpPr>
        <p:spPr>
          <a:xfrm>
            <a:off x="-1229"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2" y="1697205"/>
            <a:ext cx="11090275" cy="1888708"/>
          </a:xfrm>
        </p:spPr>
        <p:txBody>
          <a:bodyPr anchor="b">
            <a:noAutofit/>
          </a:bodyPr>
          <a:lstStyle>
            <a:lvl1pPr marL="180000" indent="-180000" algn="l">
              <a:defRPr sz="4000" b="0" baseline="0">
                <a:solidFill>
                  <a:schemeClr val="tx1"/>
                </a:solidFill>
              </a:defRPr>
            </a:lvl1pPr>
          </a:lstStyle>
          <a:p>
            <a:r>
              <a:rPr lang="en-GB" sz="4000" b="0" noProof="0"/>
              <a:t>‘This is a place for you to write a quote. Maximum three rows’</a:t>
            </a:r>
            <a:endParaRPr lang="en-GB" noProof="0"/>
          </a:p>
        </p:txBody>
      </p:sp>
      <p:sp>
        <p:nvSpPr>
          <p:cNvPr id="12" name="Slide Number Placeholder 11"/>
          <p:cNvSpPr>
            <a:spLocks noGrp="1"/>
          </p:cNvSpPr>
          <p:nvPr>
            <p:ph type="sldNum" sz="quarter" idx="11"/>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4" name="Title 1">
            <a:extLst>
              <a:ext uri="{FF2B5EF4-FFF2-40B4-BE49-F238E27FC236}">
                <a16:creationId xmlns:a16="http://schemas.microsoft.com/office/drawing/2014/main" id="{BBAAE163-EC90-C048-998E-6170724EFA66}"/>
              </a:ext>
            </a:extLst>
          </p:cNvPr>
          <p:cNvSpPr txBox="1">
            <a:spLocks/>
          </p:cNvSpPr>
          <p:nvPr userDrawn="1"/>
        </p:nvSpPr>
        <p:spPr>
          <a:xfrm>
            <a:off x="448362" y="683516"/>
            <a:ext cx="11192775" cy="5333824"/>
          </a:xfrm>
          <a:prstGeom prst="rect">
            <a:avLst/>
          </a:prstGeom>
        </p:spPr>
        <p:txBody>
          <a:bodyPr anchor="ct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179388" indent="-179388"/>
            <a:endParaRPr lang="sv-SE" sz="3600"/>
          </a:p>
        </p:txBody>
      </p:sp>
      <p:sp>
        <p:nvSpPr>
          <p:cNvPr id="9" name="Subtitle 2">
            <a:extLst>
              <a:ext uri="{FF2B5EF4-FFF2-40B4-BE49-F238E27FC236}">
                <a16:creationId xmlns:a16="http://schemas.microsoft.com/office/drawing/2014/main" id="{187E55D2-1A7C-7D44-906C-574599A7DABA}"/>
              </a:ext>
            </a:extLst>
          </p:cNvPr>
          <p:cNvSpPr>
            <a:spLocks noGrp="1"/>
          </p:cNvSpPr>
          <p:nvPr>
            <p:ph type="subTitle" idx="1" hasCustomPrompt="1"/>
          </p:nvPr>
        </p:nvSpPr>
        <p:spPr>
          <a:xfrm>
            <a:off x="752743" y="3796378"/>
            <a:ext cx="5978274" cy="647286"/>
          </a:xfrm>
        </p:spPr>
        <p:txBody>
          <a:bodyPr>
            <a:noAutofit/>
          </a:bodyPr>
          <a:lstStyle>
            <a:lvl1pPr marL="0" indent="0" algn="l">
              <a:buNone/>
              <a:defRPr sz="1400" b="0" cap="none"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a:t>
            </a:r>
          </a:p>
        </p:txBody>
      </p:sp>
      <p:cxnSp>
        <p:nvCxnSpPr>
          <p:cNvPr id="11" name="Straight Connector 10">
            <a:extLst>
              <a:ext uri="{FF2B5EF4-FFF2-40B4-BE49-F238E27FC236}">
                <a16:creationId xmlns:a16="http://schemas.microsoft.com/office/drawing/2014/main" id="{B00AEA1D-916A-90A5-69D5-DD7EAFE6A127}"/>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AF3CD0-D5FD-3F06-92B8-79F9F2CF5E6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92265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row">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3" y="949234"/>
            <a:ext cx="11090275" cy="4784816"/>
          </a:xfrm>
        </p:spPr>
        <p:txBody>
          <a:bodyPr anchor="ctr">
            <a:noAutofit/>
          </a:bodyPr>
          <a:lstStyle>
            <a:lvl1pPr algn="l">
              <a:defRPr sz="6000" b="0">
                <a:solidFill>
                  <a:schemeClr val="tx1"/>
                </a:solidFill>
              </a:defRPr>
            </a:lvl1pPr>
          </a:lstStyle>
          <a:p>
            <a:r>
              <a:rPr lang="en-GB" noProof="0"/>
              <a:t>Only one row</a:t>
            </a:r>
          </a:p>
        </p:txBody>
      </p:sp>
      <p:sp>
        <p:nvSpPr>
          <p:cNvPr id="7" name="Slide Number Placeholder 6"/>
          <p:cNvSpPr>
            <a:spLocks noGrp="1"/>
          </p:cNvSpPr>
          <p:nvPr>
            <p:ph type="sldNum" sz="quarter" idx="11"/>
          </p:nvPr>
        </p:nvSpPr>
        <p:spPr/>
        <p:txBody>
          <a:bodyPr/>
          <a:lstStyle/>
          <a:p>
            <a:fld id="{3F2B5CF4-79E2-4BCE-8F81-53ED60D4893F}" type="slidenum">
              <a:rPr lang="en-US" smtClean="0"/>
              <a:pPr/>
              <a:t>‹Nº›</a:t>
            </a:fld>
            <a:endParaRPr lang="en-US"/>
          </a:p>
        </p:txBody>
      </p:sp>
    </p:spTree>
    <p:extLst>
      <p:ext uri="{BB962C8B-B14F-4D97-AF65-F5344CB8AC3E}">
        <p14:creationId xmlns:p14="http://schemas.microsoft.com/office/powerpoint/2010/main" val="3278256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BF9365-8A74-8C45-97E0-37A5937E1DD0}"/>
              </a:ext>
            </a:extLst>
          </p:cNvPr>
          <p:cNvSpPr/>
          <p:nvPr userDrawn="1"/>
        </p:nvSpPr>
        <p:spPr>
          <a:xfrm>
            <a:off x="0" y="115888"/>
            <a:ext cx="12192000" cy="6589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8" name="Title 1"/>
          <p:cNvSpPr>
            <a:spLocks noGrp="1"/>
          </p:cNvSpPr>
          <p:nvPr>
            <p:ph type="ctrTitle" hasCustomPrompt="1"/>
          </p:nvPr>
        </p:nvSpPr>
        <p:spPr>
          <a:xfrm>
            <a:off x="550863" y="1980706"/>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4697" y="5985530"/>
            <a:ext cx="2022603" cy="380437"/>
          </a:xfrm>
          <a:prstGeom prst="rect">
            <a:avLst/>
          </a:prstGeom>
        </p:spPr>
      </p:pic>
    </p:spTree>
    <p:extLst>
      <p:ext uri="{BB962C8B-B14F-4D97-AF65-F5344CB8AC3E}">
        <p14:creationId xmlns:p14="http://schemas.microsoft.com/office/powerpoint/2010/main" val="3865911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BF9365-8A74-8C45-97E0-37A5937E1DD0}"/>
              </a:ext>
            </a:extLst>
          </p:cNvPr>
          <p:cNvSpPr/>
          <p:nvPr userDrawn="1"/>
        </p:nvSpPr>
        <p:spPr>
          <a:xfrm>
            <a:off x="0" y="115888"/>
            <a:ext cx="12192000" cy="6589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8" name="Title 1"/>
          <p:cNvSpPr>
            <a:spLocks noGrp="1"/>
          </p:cNvSpPr>
          <p:nvPr>
            <p:ph type="ctrTitle" hasCustomPrompt="1"/>
          </p:nvPr>
        </p:nvSpPr>
        <p:spPr>
          <a:xfrm>
            <a:off x="550863" y="1980706"/>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84697" y="5986353"/>
            <a:ext cx="2022603" cy="378791"/>
          </a:xfrm>
          <a:prstGeom prst="rect">
            <a:avLst/>
          </a:prstGeom>
        </p:spPr>
      </p:pic>
    </p:spTree>
    <p:extLst>
      <p:ext uri="{BB962C8B-B14F-4D97-AF65-F5344CB8AC3E}">
        <p14:creationId xmlns:p14="http://schemas.microsoft.com/office/powerpoint/2010/main" val="112340174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One text column left (white), 1/2 custom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95455D-8BBE-4AC2-BE7F-612B8B67D335}" type="slidenum">
              <a:rPr lang="en-IE" smtClean="0"/>
              <a:t>‹Nº›</a:t>
            </a:fld>
            <a:endParaRPr lang="en-IE"/>
          </a:p>
        </p:txBody>
      </p: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4" name="Picture Placeholder 2">
            <a:extLst>
              <a:ext uri="{FF2B5EF4-FFF2-40B4-BE49-F238E27FC236}">
                <a16:creationId xmlns:a16="http://schemas.microsoft.com/office/drawing/2014/main" id="{7A5AF7D4-6795-B0D6-BDCD-B32F7215BDC3}"/>
              </a:ext>
            </a:extLst>
          </p:cNvPr>
          <p:cNvSpPr>
            <a:spLocks noGrp="1"/>
          </p:cNvSpPr>
          <p:nvPr>
            <p:ph type="pic" sz="quarter" idx="16" hasCustomPrompt="1"/>
          </p:nvPr>
        </p:nvSpPr>
        <p:spPr>
          <a:xfrm>
            <a:off x="6096000" y="116909"/>
            <a:ext cx="6096000" cy="6195107"/>
          </a:xfrm>
          <a:solidFill>
            <a:srgbClr val="667AAE"/>
          </a:solidFill>
        </p:spPr>
        <p:txBody>
          <a:bodyPr/>
          <a:lstStyle>
            <a:lvl1pPr>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GB"/>
              <a:t>Click symbol to add image</a:t>
            </a:r>
          </a:p>
        </p:txBody>
      </p:sp>
    </p:spTree>
    <p:extLst>
      <p:ext uri="{BB962C8B-B14F-4D97-AF65-F5344CB8AC3E}">
        <p14:creationId xmlns:p14="http://schemas.microsoft.com/office/powerpoint/2010/main" val="1285493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One text column left (white) – 1/3 custom image">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lvl1pPr>
              <a:defRPr>
                <a:solidFill>
                  <a:schemeClr val="bg1"/>
                </a:solidFill>
              </a:defRPr>
            </a:lvl1pPr>
          </a:lstStyle>
          <a:p>
            <a:fld id="{2695455D-8BBE-4AC2-BE7F-612B8B67D335}" type="slidenum">
              <a:rPr lang="en-IE" smtClean="0"/>
              <a:t>‹Nº›</a:t>
            </a:fld>
            <a:endParaRPr lang="en-IE"/>
          </a:p>
        </p:txBody>
      </p:sp>
      <p:sp>
        <p:nvSpPr>
          <p:cNvPr id="14" name="Content Placeholder 2"/>
          <p:cNvSpPr>
            <a:spLocks noGrp="1"/>
          </p:cNvSpPr>
          <p:nvPr>
            <p:ph idx="1" hasCustomPrompt="1"/>
          </p:nvPr>
        </p:nvSpPr>
        <p:spPr>
          <a:xfrm>
            <a:off x="550865"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itle Placeholder 1">
            <a:extLst>
              <a:ext uri="{FF2B5EF4-FFF2-40B4-BE49-F238E27FC236}">
                <a16:creationId xmlns:a16="http://schemas.microsoft.com/office/drawing/2014/main" id="{E532031A-6E15-5E47-9601-E4F54CC425E5}"/>
              </a:ext>
            </a:extLst>
          </p:cNvPr>
          <p:cNvSpPr>
            <a:spLocks noGrp="1"/>
          </p:cNvSpPr>
          <p:nvPr>
            <p:ph type="title" hasCustomPrompt="1"/>
          </p:nvPr>
        </p:nvSpPr>
        <p:spPr>
          <a:xfrm>
            <a:off x="560893"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8D93E8C7-AA10-8244-8F52-FD03FB0F8482}"/>
              </a:ext>
            </a:extLst>
          </p:cNvPr>
          <p:cNvSpPr>
            <a:spLocks noGrp="1"/>
          </p:cNvSpPr>
          <p:nvPr>
            <p:ph idx="16" hasCustomPrompt="1"/>
          </p:nvPr>
        </p:nvSpPr>
        <p:spPr>
          <a:xfrm>
            <a:off x="560892"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3" name="Picture Placeholder 2">
            <a:extLst>
              <a:ext uri="{FF2B5EF4-FFF2-40B4-BE49-F238E27FC236}">
                <a16:creationId xmlns:a16="http://schemas.microsoft.com/office/drawing/2014/main" id="{BB4AF748-B887-32D0-3964-8B555EDA1A70}"/>
              </a:ext>
            </a:extLst>
          </p:cNvPr>
          <p:cNvSpPr>
            <a:spLocks noGrp="1"/>
          </p:cNvSpPr>
          <p:nvPr>
            <p:ph type="pic" sz="quarter" idx="17" hasCustomPrompt="1"/>
          </p:nvPr>
        </p:nvSpPr>
        <p:spPr>
          <a:xfrm>
            <a:off x="8116875" y="116909"/>
            <a:ext cx="4075125" cy="6195107"/>
          </a:xfrm>
          <a:solidFill>
            <a:srgbClr val="667AAE"/>
          </a:solidFill>
        </p:spPr>
        <p:txBody>
          <a:bodyPr/>
          <a:lstStyle>
            <a:lvl1pPr>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GB"/>
              <a:t>Click symbol to add image</a:t>
            </a:r>
          </a:p>
        </p:txBody>
      </p:sp>
    </p:spTree>
    <p:extLst>
      <p:ext uri="{BB962C8B-B14F-4D97-AF65-F5344CB8AC3E}">
        <p14:creationId xmlns:p14="http://schemas.microsoft.com/office/powerpoint/2010/main" val="10594569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Beige">
    <p:spTree>
      <p:nvGrpSpPr>
        <p:cNvPr id="1" name=""/>
        <p:cNvGrpSpPr/>
        <p:nvPr/>
      </p:nvGrpSpPr>
      <p:grpSpPr>
        <a:xfrm>
          <a:off x="0" y="0"/>
          <a:ext cx="0" cy="0"/>
          <a:chOff x="0" y="0"/>
          <a:chExt cx="0" cy="0"/>
        </a:xfrm>
      </p:grpSpPr>
      <p:pic>
        <p:nvPicPr>
          <p:cNvPr id="4" name="Picture 3" descr="A person talking on a cell phone&#10;&#10;Description automatically generated with medium confidence">
            <a:extLst>
              <a:ext uri="{FF2B5EF4-FFF2-40B4-BE49-F238E27FC236}">
                <a16:creationId xmlns:a16="http://schemas.microsoft.com/office/drawing/2014/main" id="{EECB73FC-7592-E640-4B73-46A212A844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10835" y="254124"/>
            <a:ext cx="4081165" cy="6605964"/>
          </a:xfrm>
          <a:prstGeom prst="rect">
            <a:avLst/>
          </a:prstGeom>
        </p:spPr>
      </p:pic>
      <p:sp>
        <p:nvSpPr>
          <p:cNvPr id="11" name="Rectangle 10">
            <a:extLst>
              <a:ext uri="{FF2B5EF4-FFF2-40B4-BE49-F238E27FC236}">
                <a16:creationId xmlns:a16="http://schemas.microsoft.com/office/drawing/2014/main" id="{67DDCDAD-2AA8-4240-955B-EF15CBD9E5A1}"/>
              </a:ext>
            </a:extLst>
          </p:cNvPr>
          <p:cNvSpPr/>
          <p:nvPr userDrawn="1"/>
        </p:nvSpPr>
        <p:spPr>
          <a:xfrm>
            <a:off x="0" y="0"/>
            <a:ext cx="8110835" cy="5734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69859" y="6033656"/>
            <a:ext cx="2022613" cy="380437"/>
          </a:xfrm>
          <a:prstGeom prst="rect">
            <a:avLst/>
          </a:prstGeom>
        </p:spPr>
      </p:pic>
      <p:sp>
        <p:nvSpPr>
          <p:cNvPr id="14" name="Text Placeholder 9"/>
          <p:cNvSpPr>
            <a:spLocks noGrp="1"/>
          </p:cNvSpPr>
          <p:nvPr>
            <p:ph type="body" sz="quarter" idx="13" hasCustomPrompt="1"/>
          </p:nvPr>
        </p:nvSpPr>
        <p:spPr>
          <a:xfrm>
            <a:off x="2442670" y="443907"/>
            <a:ext cx="3254783" cy="231340"/>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01444" y="1975447"/>
            <a:ext cx="7310840" cy="1399521"/>
          </a:xfrm>
        </p:spPr>
        <p:txBody>
          <a:bodyPr anchor="b">
            <a:noAutofit/>
          </a:bodyPr>
          <a:lstStyle>
            <a:lvl1pPr algn="ctr">
              <a:defRPr sz="6000" spc="-150">
                <a:solidFill>
                  <a:schemeClr val="tx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10152" y="3423521"/>
            <a:ext cx="7310842" cy="656462"/>
          </a:xfrm>
        </p:spPr>
        <p:txBody>
          <a:bodyPr>
            <a:noAutofit/>
          </a:bodyPr>
          <a:lstStyle>
            <a:lvl1pPr marL="0" indent="0" algn="ctr">
              <a:buNone/>
              <a:defRPr sz="20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3" name="Bildobjekt 6">
            <a:extLst>
              <a:ext uri="{FF2B5EF4-FFF2-40B4-BE49-F238E27FC236}">
                <a16:creationId xmlns:a16="http://schemas.microsoft.com/office/drawing/2014/main" id="{225C0D62-9653-8970-ADE3-BD2ED8E1A13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60834" y="1114251"/>
            <a:ext cx="1640664" cy="178369"/>
          </a:xfrm>
          <a:prstGeom prst="rect">
            <a:avLst/>
          </a:prstGeom>
        </p:spPr>
      </p:pic>
    </p:spTree>
    <p:extLst>
      <p:ext uri="{BB962C8B-B14F-4D97-AF65-F5344CB8AC3E}">
        <p14:creationId xmlns:p14="http://schemas.microsoft.com/office/powerpoint/2010/main" val="2675939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10" name="Picture 9" descr="A picture containing umbrella&#10;&#10;Description automatically generated">
            <a:extLst>
              <a:ext uri="{FF2B5EF4-FFF2-40B4-BE49-F238E27FC236}">
                <a16:creationId xmlns:a16="http://schemas.microsoft.com/office/drawing/2014/main" id="{AA2AE9AC-D7BA-6349-A137-EB82091309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761" y="-69978"/>
            <a:ext cx="12245521" cy="979713"/>
          </a:xfrm>
          <a:prstGeom prst="rect">
            <a:avLst/>
          </a:prstGeom>
        </p:spPr>
      </p:pic>
      <p:sp>
        <p:nvSpPr>
          <p:cNvPr id="8" name="Holder 3">
            <a:extLst>
              <a:ext uri="{FF2B5EF4-FFF2-40B4-BE49-F238E27FC236}">
                <a16:creationId xmlns:a16="http://schemas.microsoft.com/office/drawing/2014/main" id="{34DBE1D4-C33A-4A4D-9EDE-D0B47DBFB5BE}"/>
              </a:ext>
            </a:extLst>
          </p:cNvPr>
          <p:cNvSpPr>
            <a:spLocks noGrp="1"/>
          </p:cNvSpPr>
          <p:nvPr>
            <p:ph type="subTitle" idx="4" hasCustomPrompt="1"/>
          </p:nvPr>
        </p:nvSpPr>
        <p:spPr>
          <a:xfrm>
            <a:off x="1828800" y="-4100"/>
            <a:ext cx="8534400" cy="763158"/>
          </a:xfrm>
          <a:prstGeom prst="rect">
            <a:avLst/>
          </a:prstGeom>
        </p:spPr>
        <p:txBody>
          <a:bodyPr wrap="square" lIns="0" tIns="0" rIns="0" bIns="0">
            <a:spAutoFit/>
          </a:bodyPr>
          <a:lstStyle>
            <a:lvl1pPr algn="ctr">
              <a:defRPr sz="5510" b="1" i="0">
                <a:solidFill>
                  <a:schemeClr val="bg1"/>
                </a:solidFill>
                <a:latin typeface="Oriflame Sans" panose="020B0502020204020303" pitchFamily="34" charset="0"/>
              </a:defRPr>
            </a:lvl1pPr>
          </a:lstStyle>
          <a:p>
            <a:r>
              <a:rPr lang="en-US"/>
              <a:t>Click to edit title</a:t>
            </a:r>
            <a:endParaRPr/>
          </a:p>
        </p:txBody>
      </p:sp>
    </p:spTree>
    <p:extLst>
      <p:ext uri="{BB962C8B-B14F-4D97-AF65-F5344CB8AC3E}">
        <p14:creationId xmlns:p14="http://schemas.microsoft.com/office/powerpoint/2010/main" val="2429070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Start page - Short introdu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2DF4A-A164-F647-AD86-68A50D3EB7C6}"/>
              </a:ext>
            </a:extLst>
          </p:cNvPr>
          <p:cNvSpPr/>
          <p:nvPr userDrawn="1"/>
        </p:nvSpPr>
        <p:spPr>
          <a:xfrm>
            <a:off x="8112125" y="0"/>
            <a:ext cx="4079875" cy="5734051"/>
          </a:xfrm>
          <a:prstGeom prst="rect">
            <a:avLst/>
          </a:prstGeom>
          <a:solidFill>
            <a:srgbClr val="667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err="1"/>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695" y="5985531"/>
            <a:ext cx="2022613" cy="380437"/>
          </a:xfrm>
          <a:prstGeom prst="rect">
            <a:avLst/>
          </a:prstGeom>
        </p:spPr>
      </p:pic>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9"/>
            <a:ext cx="3278952" cy="1615421"/>
          </a:xfrm>
        </p:spPr>
        <p:txBody>
          <a:bodyPr anchor="b">
            <a:noAutofit/>
          </a:bodyPr>
          <a:lstStyle>
            <a:lvl1pPr algn="ctr">
              <a:defRPr sz="4500" spc="-151">
                <a:solidFill>
                  <a:schemeClr val="bg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2" y="3579976"/>
            <a:ext cx="3298119" cy="1946227"/>
          </a:xfrm>
        </p:spPr>
        <p:txBody>
          <a:bodyPr>
            <a:noAutofit/>
          </a:bodyPr>
          <a:lstStyle>
            <a:lvl1pPr marL="0" indent="0" algn="ctr">
              <a:buNone/>
              <a:defRPr sz="1800" kern="2000" spc="1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 title</a:t>
            </a:r>
          </a:p>
        </p:txBody>
      </p:sp>
      <p:pic>
        <p:nvPicPr>
          <p:cNvPr id="12" name="Bildobjekt 6">
            <a:extLst>
              <a:ext uri="{FF2B5EF4-FFF2-40B4-BE49-F238E27FC236}">
                <a16:creationId xmlns:a16="http://schemas.microsoft.com/office/drawing/2014/main" id="{1D56DA3C-7B77-8442-BCBE-EED99B3348CF}"/>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068164" y="471654"/>
            <a:ext cx="2187552" cy="241405"/>
          </a:xfrm>
          <a:prstGeom prst="rect">
            <a:avLst/>
          </a:prstGeom>
        </p:spPr>
      </p:pic>
      <p:sp>
        <p:nvSpPr>
          <p:cNvPr id="17" name="Picture Placeholder 7">
            <a:extLst>
              <a:ext uri="{FF2B5EF4-FFF2-40B4-BE49-F238E27FC236}">
                <a16:creationId xmlns:a16="http://schemas.microsoft.com/office/drawing/2014/main" id="{C9B734D2-7DD3-6C4E-B143-C18F8D5FBFE3}"/>
              </a:ext>
            </a:extLst>
          </p:cNvPr>
          <p:cNvSpPr>
            <a:spLocks noGrp="1"/>
          </p:cNvSpPr>
          <p:nvPr>
            <p:ph type="pic" sz="quarter" idx="16"/>
          </p:nvPr>
        </p:nvSpPr>
        <p:spPr>
          <a:xfrm>
            <a:off x="2" y="251819"/>
            <a:ext cx="8112125" cy="6606181"/>
          </a:xfrm>
          <a:solidFill>
            <a:srgbClr val="6679AE">
              <a:alpha val="75000"/>
            </a:srgb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310679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33618"/>
            <a:ext cx="6096000" cy="287323"/>
          </a:xfrm>
          <a:solidFill>
            <a:schemeClr val="bg1">
              <a:lumMod val="85000"/>
            </a:schemeClr>
          </a:solidFill>
        </p:spPr>
        <p:txBody>
          <a:bodyPr/>
          <a:lstStyle/>
          <a:p>
            <a:endParaRPr lang="en-US"/>
          </a:p>
        </p:txBody>
      </p:sp>
      <p:sp>
        <p:nvSpPr>
          <p:cNvPr id="20" name="object 2"/>
          <p:cNvSpPr/>
          <p:nvPr userDrawn="1"/>
        </p:nvSpPr>
        <p:spPr>
          <a:xfrm>
            <a:off x="2967" y="6356352"/>
            <a:ext cx="12192000" cy="501649"/>
          </a:xfrm>
          <a:custGeom>
            <a:avLst/>
            <a:gdLst/>
            <a:ahLst/>
            <a:cxnLst/>
            <a:rect l="l" t="t" r="r" b="b"/>
            <a:pathLst>
              <a:path w="20104100" h="880109">
                <a:moveTo>
                  <a:pt x="0" y="879554"/>
                </a:moveTo>
                <a:lnTo>
                  <a:pt x="20104099" y="879554"/>
                </a:lnTo>
                <a:lnTo>
                  <a:pt x="20104099" y="0"/>
                </a:lnTo>
                <a:lnTo>
                  <a:pt x="0" y="0"/>
                </a:lnTo>
                <a:lnTo>
                  <a:pt x="0" y="879554"/>
                </a:lnTo>
                <a:close/>
              </a:path>
            </a:pathLst>
          </a:custGeom>
          <a:solidFill>
            <a:schemeClr val="tx2">
              <a:lumMod val="40000"/>
              <a:lumOff val="60000"/>
              <a:alpha val="80000"/>
            </a:schemeClr>
          </a:solidFill>
        </p:spPr>
        <p:txBody>
          <a:bodyPr wrap="square" lIns="0" tIns="0" rIns="0" bIns="0" rtlCol="0"/>
          <a:lstStyle/>
          <a:p>
            <a:endParaRPr sz="496"/>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4041" y="6472316"/>
            <a:ext cx="1043924" cy="217033"/>
          </a:xfrm>
          <a:prstGeom prst="rect">
            <a:avLst/>
          </a:prstGeom>
        </p:spPr>
      </p:pic>
      <p:sp>
        <p:nvSpPr>
          <p:cNvPr id="16" name="bk object 16"/>
          <p:cNvSpPr/>
          <p:nvPr/>
        </p:nvSpPr>
        <p:spPr>
          <a:xfrm>
            <a:off x="2967" y="2"/>
            <a:ext cx="12192000" cy="133617"/>
          </a:xfrm>
          <a:custGeom>
            <a:avLst/>
            <a:gdLst/>
            <a:ahLst/>
            <a:cxnLst/>
            <a:rect l="l" t="t" r="r" b="b"/>
            <a:pathLst>
              <a:path w="20104100" h="220345">
                <a:moveTo>
                  <a:pt x="0" y="219888"/>
                </a:moveTo>
                <a:lnTo>
                  <a:pt x="20104099" y="219888"/>
                </a:lnTo>
                <a:lnTo>
                  <a:pt x="20104099" y="0"/>
                </a:lnTo>
                <a:lnTo>
                  <a:pt x="0" y="0"/>
                </a:lnTo>
                <a:lnTo>
                  <a:pt x="0" y="219888"/>
                </a:lnTo>
                <a:close/>
              </a:path>
            </a:pathLst>
          </a:custGeom>
          <a:solidFill>
            <a:schemeClr val="tx2">
              <a:lumMod val="40000"/>
              <a:lumOff val="60000"/>
              <a:alpha val="80000"/>
            </a:schemeClr>
          </a:solidFill>
        </p:spPr>
        <p:txBody>
          <a:bodyPr wrap="square" lIns="0" tIns="0" rIns="0" bIns="0" rtlCol="0"/>
          <a:lstStyle/>
          <a:p>
            <a:endParaRPr sz="496"/>
          </a:p>
        </p:txBody>
      </p:sp>
      <p:sp>
        <p:nvSpPr>
          <p:cNvPr id="2" name="Holder 2"/>
          <p:cNvSpPr>
            <a:spLocks noGrp="1"/>
          </p:cNvSpPr>
          <p:nvPr>
            <p:ph type="title"/>
          </p:nvPr>
        </p:nvSpPr>
        <p:spPr>
          <a:xfrm>
            <a:off x="6095999" y="2721466"/>
            <a:ext cx="6098967" cy="447927"/>
          </a:xfrm>
          <a:prstGeom prst="rect">
            <a:avLst/>
          </a:prstGeom>
        </p:spPr>
        <p:txBody>
          <a:bodyPr lIns="720000" tIns="0" rIns="720000" bIns="0"/>
          <a:lstStyle>
            <a:lvl1pPr>
              <a:defRPr sz="3200" b="1" i="0">
                <a:solidFill>
                  <a:schemeClr val="tx2"/>
                </a:solidFill>
                <a:latin typeface="Arial"/>
                <a:cs typeface="Arial"/>
              </a:defRPr>
            </a:lvl1pPr>
          </a:lstStyle>
          <a:p>
            <a:endParaRPr/>
          </a:p>
        </p:txBody>
      </p:sp>
      <p:sp>
        <p:nvSpPr>
          <p:cNvPr id="3" name="Holder 3"/>
          <p:cNvSpPr>
            <a:spLocks noGrp="1"/>
          </p:cNvSpPr>
          <p:nvPr>
            <p:ph type="body" idx="1"/>
          </p:nvPr>
        </p:nvSpPr>
        <p:spPr>
          <a:xfrm>
            <a:off x="6095999" y="3481244"/>
            <a:ext cx="6098967" cy="287259"/>
          </a:xfrm>
        </p:spPr>
        <p:txBody>
          <a:bodyPr lIns="720000" tIns="0" rIns="720000" bIns="0"/>
          <a:lstStyle>
            <a:lvl1pPr>
              <a:defRPr/>
            </a:lvl1pPr>
          </a:lstStyle>
          <a:p>
            <a:endParaRPr/>
          </a:p>
        </p:txBody>
      </p:sp>
      <p:sp>
        <p:nvSpPr>
          <p:cNvPr id="19" name="object 20"/>
          <p:cNvSpPr txBox="1"/>
          <p:nvPr userDrawn="1"/>
        </p:nvSpPr>
        <p:spPr>
          <a:xfrm>
            <a:off x="246297" y="6583498"/>
            <a:ext cx="1146803" cy="80905"/>
          </a:xfrm>
          <a:prstGeom prst="rect">
            <a:avLst/>
          </a:prstGeom>
        </p:spPr>
        <p:txBody>
          <a:bodyPr vert="horz" wrap="square" lIns="0" tIns="10781" rIns="0" bIns="0" rtlCol="0">
            <a:spAutoFit/>
          </a:bodyPr>
          <a:lstStyle/>
          <a:p>
            <a:pPr marL="7701">
              <a:lnSpc>
                <a:spcPct val="100000"/>
              </a:lnSpc>
              <a:spcBef>
                <a:spcPts val="85"/>
              </a:spcBef>
            </a:pPr>
            <a:r>
              <a:rPr sz="455" b="1" spc="19">
                <a:solidFill>
                  <a:srgbClr val="FFFFFF"/>
                </a:solidFill>
                <a:cs typeface="Oriflame Sans"/>
              </a:rPr>
              <a:t>© </a:t>
            </a:r>
            <a:r>
              <a:rPr sz="455" b="1" spc="36">
                <a:solidFill>
                  <a:srgbClr val="FFFFFF"/>
                </a:solidFill>
                <a:cs typeface="Oriflame Sans"/>
              </a:rPr>
              <a:t>ORIFLAME </a:t>
            </a:r>
            <a:r>
              <a:rPr sz="455" b="1" spc="40">
                <a:solidFill>
                  <a:srgbClr val="FFFFFF"/>
                </a:solidFill>
                <a:cs typeface="Oriflame Sans"/>
              </a:rPr>
              <a:t>COSMETICS</a:t>
            </a:r>
            <a:r>
              <a:rPr sz="455" b="1" spc="-12">
                <a:solidFill>
                  <a:srgbClr val="FFFFFF"/>
                </a:solidFill>
                <a:cs typeface="Oriflame Sans"/>
              </a:rPr>
              <a:t> </a:t>
            </a:r>
            <a:r>
              <a:rPr sz="455" b="1" spc="40">
                <a:solidFill>
                  <a:srgbClr val="FFFFFF"/>
                </a:solidFill>
                <a:cs typeface="Oriflame Sans"/>
              </a:rPr>
              <a:t>AG,2018</a:t>
            </a:r>
            <a:endParaRPr sz="455">
              <a:cs typeface="Oriflame Sans"/>
            </a:endParaRPr>
          </a:p>
        </p:txBody>
      </p:sp>
      <p:grpSp>
        <p:nvGrpSpPr>
          <p:cNvPr id="13" name="Group 12"/>
          <p:cNvGrpSpPr/>
          <p:nvPr userDrawn="1"/>
        </p:nvGrpSpPr>
        <p:grpSpPr>
          <a:xfrm>
            <a:off x="11659001" y="6485723"/>
            <a:ext cx="273415" cy="190219"/>
            <a:chOff x="19235016" y="10695436"/>
            <a:chExt cx="450850" cy="313684"/>
          </a:xfrm>
        </p:grpSpPr>
        <p:sp>
          <p:nvSpPr>
            <p:cNvPr id="14" name="object 7"/>
            <p:cNvSpPr/>
            <p:nvPr/>
          </p:nvSpPr>
          <p:spPr>
            <a:xfrm>
              <a:off x="19235016" y="10695436"/>
              <a:ext cx="450850" cy="0"/>
            </a:xfrm>
            <a:custGeom>
              <a:avLst/>
              <a:gdLst/>
              <a:ahLst/>
              <a:cxnLst/>
              <a:rect l="l" t="t" r="r" b="b"/>
              <a:pathLst>
                <a:path w="450850">
                  <a:moveTo>
                    <a:pt x="0" y="0"/>
                  </a:moveTo>
                  <a:lnTo>
                    <a:pt x="450248" y="0"/>
                  </a:lnTo>
                </a:path>
              </a:pathLst>
            </a:custGeom>
            <a:ln w="3175">
              <a:solidFill>
                <a:schemeClr val="bg1"/>
              </a:solidFill>
            </a:ln>
          </p:spPr>
          <p:txBody>
            <a:bodyPr wrap="square" lIns="0" tIns="0" rIns="0" bIns="0" rtlCol="0"/>
            <a:lstStyle/>
            <a:p>
              <a:endParaRPr sz="496"/>
            </a:p>
          </p:txBody>
        </p:sp>
        <p:sp>
          <p:nvSpPr>
            <p:cNvPr id="17" name="object 8"/>
            <p:cNvSpPr/>
            <p:nvPr/>
          </p:nvSpPr>
          <p:spPr>
            <a:xfrm>
              <a:off x="19235016" y="11009120"/>
              <a:ext cx="450850" cy="0"/>
            </a:xfrm>
            <a:custGeom>
              <a:avLst/>
              <a:gdLst/>
              <a:ahLst/>
              <a:cxnLst/>
              <a:rect l="l" t="t" r="r" b="b"/>
              <a:pathLst>
                <a:path w="450850">
                  <a:moveTo>
                    <a:pt x="0" y="0"/>
                  </a:moveTo>
                  <a:lnTo>
                    <a:pt x="450248" y="0"/>
                  </a:lnTo>
                </a:path>
              </a:pathLst>
            </a:custGeom>
            <a:ln w="3175">
              <a:solidFill>
                <a:schemeClr val="bg1"/>
              </a:solidFill>
            </a:ln>
          </p:spPr>
          <p:txBody>
            <a:bodyPr wrap="square" lIns="0" tIns="0" rIns="0" bIns="0" rtlCol="0"/>
            <a:lstStyle/>
            <a:p>
              <a:endParaRPr sz="496"/>
            </a:p>
          </p:txBody>
        </p:sp>
      </p:grpSp>
      <p:sp>
        <p:nvSpPr>
          <p:cNvPr id="4" name="TextBox 3"/>
          <p:cNvSpPr txBox="1"/>
          <p:nvPr userDrawn="1"/>
        </p:nvSpPr>
        <p:spPr>
          <a:xfrm>
            <a:off x="11657601" y="6538900"/>
            <a:ext cx="274815" cy="83869"/>
          </a:xfrm>
          <a:prstGeom prst="rect">
            <a:avLst/>
          </a:prstGeom>
          <a:noFill/>
        </p:spPr>
        <p:txBody>
          <a:bodyPr wrap="square" lIns="0" tIns="0" rIns="0" bIns="0" rtlCol="0" anchor="ctr" anchorCtr="0">
            <a:spAutoFit/>
          </a:bodyPr>
          <a:lstStyle/>
          <a:p>
            <a:pPr algn="ctr"/>
            <a:fld id="{441735E7-BF92-6F4A-A68E-98E6E160DB3D}" type="slidenum">
              <a:rPr lang="en-US" sz="545" smtClean="0">
                <a:solidFill>
                  <a:schemeClr val="bg1"/>
                </a:solidFill>
              </a:rPr>
              <a:pPr algn="ctr"/>
              <a:t>‹Nº›</a:t>
            </a:fld>
            <a:endParaRPr lang="en-US" sz="545">
              <a:solidFill>
                <a:schemeClr val="bg1"/>
              </a:solidFill>
            </a:endParaRPr>
          </a:p>
        </p:txBody>
      </p:sp>
    </p:spTree>
    <p:extLst>
      <p:ext uri="{BB962C8B-B14F-4D97-AF65-F5344CB8AC3E}">
        <p14:creationId xmlns:p14="http://schemas.microsoft.com/office/powerpoint/2010/main" val="3572261802"/>
      </p:ext>
    </p:extLst>
  </p:cSld>
  <p:clrMapOvr>
    <a:masterClrMapping/>
  </p:clrMapOvr>
  <p:extLst>
    <p:ext uri="{DCECCB84-F9BA-43D5-87BE-67443E8EF086}">
      <p15:sldGuideLst xmlns:p15="http://schemas.microsoft.com/office/powerpoint/2012/main">
        <p15:guide id="1" orient="horz" pos="300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rt page - Short introduction Purpl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42840-137B-0353-BA69-E4B9B2D065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8265"/>
            <a:ext cx="8112125" cy="6599736"/>
          </a:xfrm>
          <a:prstGeom prst="rect">
            <a:avLst/>
          </a:prstGeom>
        </p:spPr>
      </p:pic>
      <p:sp>
        <p:nvSpPr>
          <p:cNvPr id="5" name="Rectangle 4">
            <a:extLst>
              <a:ext uri="{FF2B5EF4-FFF2-40B4-BE49-F238E27FC236}">
                <a16:creationId xmlns:a16="http://schemas.microsoft.com/office/drawing/2014/main" id="{A97BF720-DC86-9236-B352-2B3A6DD801FD}"/>
              </a:ext>
            </a:extLst>
          </p:cNvPr>
          <p:cNvSpPr/>
          <p:nvPr userDrawn="1"/>
        </p:nvSpPr>
        <p:spPr>
          <a:xfrm>
            <a:off x="0" y="0"/>
            <a:ext cx="12192000" cy="25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Rectangle 8">
            <a:extLst>
              <a:ext uri="{FF2B5EF4-FFF2-40B4-BE49-F238E27FC236}">
                <a16:creationId xmlns:a16="http://schemas.microsoft.com/office/drawing/2014/main" id="{E8A2DF4A-A164-F647-AD86-68A50D3EB7C6}"/>
              </a:ext>
            </a:extLst>
          </p:cNvPr>
          <p:cNvSpPr/>
          <p:nvPr userDrawn="1"/>
        </p:nvSpPr>
        <p:spPr>
          <a:xfrm>
            <a:off x="8112125" y="0"/>
            <a:ext cx="4079875" cy="573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8"/>
            <a:ext cx="3278952" cy="1615421"/>
          </a:xfrm>
        </p:spPr>
        <p:txBody>
          <a:bodyPr anchor="b">
            <a:noAutofit/>
          </a:bodyPr>
          <a:lstStyle>
            <a:lvl1pPr algn="ctr">
              <a:defRPr sz="4500" spc="-150">
                <a:solidFill>
                  <a:schemeClr val="bg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p:spPr>
        <p:txBody>
          <a:bodyPr>
            <a:noAutofit/>
          </a:bodyPr>
          <a:lstStyle>
            <a:lvl1pPr marL="0" indent="0" algn="ctr">
              <a:buNone/>
              <a:defRPr sz="1800" kern="2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4" name="Bildobjekt 6">
            <a:extLst>
              <a:ext uri="{FF2B5EF4-FFF2-40B4-BE49-F238E27FC236}">
                <a16:creationId xmlns:a16="http://schemas.microsoft.com/office/drawing/2014/main" id="{B8A11680-5969-46AD-FEA2-2D419B13D2B1}"/>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323523" y="1141196"/>
            <a:ext cx="1640664" cy="181054"/>
          </a:xfrm>
          <a:prstGeom prst="rect">
            <a:avLst/>
          </a:prstGeom>
        </p:spPr>
      </p:pic>
      <p:pic>
        <p:nvPicPr>
          <p:cNvPr id="2" name="Picture 1">
            <a:extLst>
              <a:ext uri="{FF2B5EF4-FFF2-40B4-BE49-F238E27FC236}">
                <a16:creationId xmlns:a16="http://schemas.microsoft.com/office/drawing/2014/main" id="{36375CD6-A466-76C3-E68C-7799EEB068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50633" y="5957434"/>
            <a:ext cx="2022613" cy="380437"/>
          </a:xfrm>
          <a:prstGeom prst="rect">
            <a:avLst/>
          </a:prstGeom>
        </p:spPr>
      </p:pic>
    </p:spTree>
    <p:extLst>
      <p:ext uri="{BB962C8B-B14F-4D97-AF65-F5344CB8AC3E}">
        <p14:creationId xmlns:p14="http://schemas.microsoft.com/office/powerpoint/2010/main" val="197177885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rt page - Short introduction Bei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35F3CD-4C6C-71E0-A4C5-F55DACDDD2AE}"/>
              </a:ext>
            </a:extLst>
          </p:cNvPr>
          <p:cNvSpPr/>
          <p:nvPr userDrawn="1"/>
        </p:nvSpPr>
        <p:spPr>
          <a:xfrm>
            <a:off x="8112125" y="0"/>
            <a:ext cx="4079875" cy="5734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1" name="Rectangle 10">
            <a:extLst>
              <a:ext uri="{FF2B5EF4-FFF2-40B4-BE49-F238E27FC236}">
                <a16:creationId xmlns:a16="http://schemas.microsoft.com/office/drawing/2014/main" id="{CBAF150A-98BF-E73E-7085-37A9A5D4AE83}"/>
              </a:ext>
            </a:extLst>
          </p:cNvPr>
          <p:cNvSpPr/>
          <p:nvPr userDrawn="1"/>
        </p:nvSpPr>
        <p:spPr>
          <a:xfrm>
            <a:off x="8112124" y="5734049"/>
            <a:ext cx="4079876" cy="1123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Rectangle 4">
            <a:extLst>
              <a:ext uri="{FF2B5EF4-FFF2-40B4-BE49-F238E27FC236}">
                <a16:creationId xmlns:a16="http://schemas.microsoft.com/office/drawing/2014/main" id="{41069F55-43CA-18C7-671C-B430FA22F83C}"/>
              </a:ext>
            </a:extLst>
          </p:cNvPr>
          <p:cNvSpPr/>
          <p:nvPr userDrawn="1"/>
        </p:nvSpPr>
        <p:spPr>
          <a:xfrm>
            <a:off x="0" y="0"/>
            <a:ext cx="8112124" cy="25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2" name="Picture 1" descr="A person smiling with a city in the background&#10;&#10;Description automatically generated with low confidence">
            <a:extLst>
              <a:ext uri="{FF2B5EF4-FFF2-40B4-BE49-F238E27FC236}">
                <a16:creationId xmlns:a16="http://schemas.microsoft.com/office/drawing/2014/main" id="{037BFAF7-4349-CEC2-BD96-0E0EF0B5DA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8264"/>
            <a:ext cx="8112124" cy="6599735"/>
          </a:xfrm>
          <a:prstGeom prst="rect">
            <a:avLst/>
          </a:prstGeom>
        </p:spPr>
      </p:pic>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8"/>
            <a:ext cx="3278952" cy="1615421"/>
          </a:xfrm>
        </p:spPr>
        <p:txBody>
          <a:bodyPr anchor="b">
            <a:noAutofit/>
          </a:bodyPr>
          <a:lstStyle>
            <a:lvl1pPr algn="ctr">
              <a:defRPr sz="4500" spc="-150">
                <a:solidFill>
                  <a:schemeClr val="tx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p:spPr>
        <p:txBody>
          <a:bodyPr>
            <a:noAutofit/>
          </a:bodyPr>
          <a:lstStyle>
            <a:lvl1pPr marL="0" indent="0" algn="ctr">
              <a:buNone/>
              <a:defRPr sz="18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4" name="Bildobjekt 6">
            <a:extLst>
              <a:ext uri="{FF2B5EF4-FFF2-40B4-BE49-F238E27FC236}">
                <a16:creationId xmlns:a16="http://schemas.microsoft.com/office/drawing/2014/main" id="{B8A11680-5969-46AD-FEA2-2D419B13D2B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323523" y="1142538"/>
            <a:ext cx="1640664" cy="178369"/>
          </a:xfrm>
          <a:prstGeom prst="rect">
            <a:avLst/>
          </a:prstGeom>
        </p:spPr>
      </p:pic>
      <p:pic>
        <p:nvPicPr>
          <p:cNvPr id="3" name="Picture 2">
            <a:extLst>
              <a:ext uri="{FF2B5EF4-FFF2-40B4-BE49-F238E27FC236}">
                <a16:creationId xmlns:a16="http://schemas.microsoft.com/office/drawing/2014/main" id="{0FF0F85A-DBED-FB4B-EF85-A40858D445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50633" y="5957434"/>
            <a:ext cx="2022613" cy="380437"/>
          </a:xfrm>
          <a:prstGeom prst="rect">
            <a:avLst/>
          </a:prstGeom>
        </p:spPr>
      </p:pic>
    </p:spTree>
    <p:extLst>
      <p:ext uri="{BB962C8B-B14F-4D97-AF65-F5344CB8AC3E}">
        <p14:creationId xmlns:p14="http://schemas.microsoft.com/office/powerpoint/2010/main" val="213734483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Purple">
    <p:bg>
      <p:bgRef idx="1001">
        <a:schemeClr val="bg1"/>
      </p:bgRef>
    </p:bg>
    <p:spTree>
      <p:nvGrpSpPr>
        <p:cNvPr id="1" name=""/>
        <p:cNvGrpSpPr/>
        <p:nvPr/>
      </p:nvGrpSpPr>
      <p:grpSpPr>
        <a:xfrm>
          <a:off x="0" y="0"/>
          <a:ext cx="0" cy="0"/>
          <a:chOff x="0" y="0"/>
          <a:chExt cx="0" cy="0"/>
        </a:xfrm>
      </p:grpSpPr>
      <p:pic>
        <p:nvPicPr>
          <p:cNvPr id="2" name="Picture 1" descr="A picture containing person, outdoor, person&#10;&#10;Description automatically generated">
            <a:extLst>
              <a:ext uri="{FF2B5EF4-FFF2-40B4-BE49-F238E27FC236}">
                <a16:creationId xmlns:a16="http://schemas.microsoft.com/office/drawing/2014/main" id="{17AE0620-A705-A294-82BB-B6A5028ECE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4124"/>
            <a:ext cx="4079874" cy="6603876"/>
          </a:xfrm>
          <a:prstGeom prst="rect">
            <a:avLst/>
          </a:prstGeom>
        </p:spPr>
      </p:pic>
      <p:sp>
        <p:nvSpPr>
          <p:cNvPr id="11" name="Rectangle 10">
            <a:extLst>
              <a:ext uri="{FF2B5EF4-FFF2-40B4-BE49-F238E27FC236}">
                <a16:creationId xmlns:a16="http://schemas.microsoft.com/office/drawing/2014/main" id="{67DDCDAD-2AA8-4240-955B-EF15CBD9E5A1}"/>
              </a:ext>
            </a:extLst>
          </p:cNvPr>
          <p:cNvSpPr/>
          <p:nvPr userDrawn="1"/>
        </p:nvSpPr>
        <p:spPr>
          <a:xfrm>
            <a:off x="4081166" y="0"/>
            <a:ext cx="8110835" cy="57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31201" y="5985530"/>
            <a:ext cx="2022613" cy="380437"/>
          </a:xfrm>
          <a:prstGeom prst="rect">
            <a:avLst/>
          </a:prstGeom>
        </p:spPr>
      </p:pic>
      <p:sp>
        <p:nvSpPr>
          <p:cNvPr id="14" name="Text Placeholder 9"/>
          <p:cNvSpPr>
            <a:spLocks noGrp="1"/>
          </p:cNvSpPr>
          <p:nvPr>
            <p:ph type="body" sz="quarter" idx="13" hasCustomPrompt="1"/>
          </p:nvPr>
        </p:nvSpPr>
        <p:spPr>
          <a:xfrm>
            <a:off x="6523836" y="443907"/>
            <a:ext cx="3254783" cy="231340"/>
          </a:xfrm>
        </p:spPr>
        <p:txBody>
          <a:bodyPr anchor="ctr"/>
          <a:lstStyle>
            <a:lvl1pPr marL="0" indent="0" algn="ctr">
              <a:buNone/>
              <a:defRPr sz="1200" cap="all" spc="1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482610" y="1975447"/>
            <a:ext cx="7310840" cy="1399521"/>
          </a:xfrm>
        </p:spPr>
        <p:txBody>
          <a:bodyPr anchor="b">
            <a:noAutofit/>
          </a:bodyPr>
          <a:lstStyle>
            <a:lvl1pPr algn="ctr">
              <a:defRPr sz="6000" spc="-150">
                <a:solidFill>
                  <a:schemeClr val="bg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491318" y="3423521"/>
            <a:ext cx="7310842" cy="656462"/>
          </a:xfrm>
        </p:spPr>
        <p:txBody>
          <a:bodyPr>
            <a:noAutofit/>
          </a:bodyPr>
          <a:lstStyle>
            <a:lvl1pPr marL="0" indent="0" algn="ctr">
              <a:buNone/>
              <a:defRPr sz="2000" kern="2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3" name="Bildobjekt 6">
            <a:extLst>
              <a:ext uri="{FF2B5EF4-FFF2-40B4-BE49-F238E27FC236}">
                <a16:creationId xmlns:a16="http://schemas.microsoft.com/office/drawing/2014/main" id="{225C0D62-9653-8970-ADE3-BD2ED8E1A13E}"/>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7342000" y="1112909"/>
            <a:ext cx="1640664" cy="181054"/>
          </a:xfrm>
          <a:prstGeom prst="rect">
            <a:avLst/>
          </a:prstGeom>
        </p:spPr>
      </p:pic>
    </p:spTree>
    <p:extLst>
      <p:ext uri="{BB962C8B-B14F-4D97-AF65-F5344CB8AC3E}">
        <p14:creationId xmlns:p14="http://schemas.microsoft.com/office/powerpoint/2010/main" val="69833553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Beige">
    <p:spTree>
      <p:nvGrpSpPr>
        <p:cNvPr id="1" name=""/>
        <p:cNvGrpSpPr/>
        <p:nvPr/>
      </p:nvGrpSpPr>
      <p:grpSpPr>
        <a:xfrm>
          <a:off x="0" y="0"/>
          <a:ext cx="0" cy="0"/>
          <a:chOff x="0" y="0"/>
          <a:chExt cx="0" cy="0"/>
        </a:xfrm>
      </p:grpSpPr>
      <p:pic>
        <p:nvPicPr>
          <p:cNvPr id="4" name="Picture 3" descr="A person talking on a cell phone&#10;&#10;Description automatically generated with medium confidence">
            <a:extLst>
              <a:ext uri="{FF2B5EF4-FFF2-40B4-BE49-F238E27FC236}">
                <a16:creationId xmlns:a16="http://schemas.microsoft.com/office/drawing/2014/main" id="{EECB73FC-7592-E640-4B73-46A212A844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10835" y="254124"/>
            <a:ext cx="4081165" cy="6605964"/>
          </a:xfrm>
          <a:prstGeom prst="rect">
            <a:avLst/>
          </a:prstGeom>
        </p:spPr>
      </p:pic>
      <p:sp>
        <p:nvSpPr>
          <p:cNvPr id="11" name="Rectangle 10">
            <a:extLst>
              <a:ext uri="{FF2B5EF4-FFF2-40B4-BE49-F238E27FC236}">
                <a16:creationId xmlns:a16="http://schemas.microsoft.com/office/drawing/2014/main" id="{67DDCDAD-2AA8-4240-955B-EF15CBD9E5A1}"/>
              </a:ext>
            </a:extLst>
          </p:cNvPr>
          <p:cNvSpPr/>
          <p:nvPr userDrawn="1"/>
        </p:nvSpPr>
        <p:spPr>
          <a:xfrm>
            <a:off x="0" y="0"/>
            <a:ext cx="8110835" cy="5734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69859" y="6033656"/>
            <a:ext cx="2022613" cy="380437"/>
          </a:xfrm>
          <a:prstGeom prst="rect">
            <a:avLst/>
          </a:prstGeom>
        </p:spPr>
      </p:pic>
      <p:sp>
        <p:nvSpPr>
          <p:cNvPr id="14" name="Text Placeholder 9"/>
          <p:cNvSpPr>
            <a:spLocks noGrp="1"/>
          </p:cNvSpPr>
          <p:nvPr>
            <p:ph type="body" sz="quarter" idx="13" hasCustomPrompt="1"/>
          </p:nvPr>
        </p:nvSpPr>
        <p:spPr>
          <a:xfrm>
            <a:off x="2442670" y="443907"/>
            <a:ext cx="3254783" cy="231340"/>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01444" y="1975447"/>
            <a:ext cx="7310840" cy="1399521"/>
          </a:xfrm>
        </p:spPr>
        <p:txBody>
          <a:bodyPr anchor="b">
            <a:noAutofit/>
          </a:bodyPr>
          <a:lstStyle>
            <a:lvl1pPr algn="ctr">
              <a:defRPr sz="6000" spc="-150">
                <a:solidFill>
                  <a:schemeClr val="tx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10152" y="3423521"/>
            <a:ext cx="7310842" cy="656462"/>
          </a:xfrm>
        </p:spPr>
        <p:txBody>
          <a:bodyPr>
            <a:noAutofit/>
          </a:bodyPr>
          <a:lstStyle>
            <a:lvl1pPr marL="0" indent="0" algn="ctr">
              <a:buNone/>
              <a:defRPr sz="20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3" name="Bildobjekt 6">
            <a:extLst>
              <a:ext uri="{FF2B5EF4-FFF2-40B4-BE49-F238E27FC236}">
                <a16:creationId xmlns:a16="http://schemas.microsoft.com/office/drawing/2014/main" id="{225C0D62-9653-8970-ADE3-BD2ED8E1A13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60834" y="1114251"/>
            <a:ext cx="1640664" cy="178369"/>
          </a:xfrm>
          <a:prstGeom prst="rect">
            <a:avLst/>
          </a:prstGeom>
        </p:spPr>
      </p:pic>
    </p:spTree>
    <p:extLst>
      <p:ext uri="{BB962C8B-B14F-4D97-AF65-F5344CB8AC3E}">
        <p14:creationId xmlns:p14="http://schemas.microsoft.com/office/powerpoint/2010/main" val="1951483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divider">
    <p:bg>
      <p:bgRef idx="1001">
        <a:schemeClr val="bg2"/>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CA8F503-3589-4B44-5406-6EDCA29451C3}"/>
              </a:ext>
            </a:extLst>
          </p:cNvPr>
          <p:cNvGrpSpPr/>
          <p:nvPr userDrawn="1"/>
        </p:nvGrpSpPr>
        <p:grpSpPr>
          <a:xfrm>
            <a:off x="0" y="6306703"/>
            <a:ext cx="12192000" cy="551297"/>
            <a:chOff x="0" y="6306703"/>
            <a:chExt cx="12192000" cy="551297"/>
          </a:xfrm>
        </p:grpSpPr>
        <p:sp>
          <p:nvSpPr>
            <p:cNvPr id="21" name="Rectangle 20">
              <a:extLst>
                <a:ext uri="{FF2B5EF4-FFF2-40B4-BE49-F238E27FC236}">
                  <a16:creationId xmlns:a16="http://schemas.microsoft.com/office/drawing/2014/main" id="{B48D115E-39D1-7B1E-5EBC-0771200CDD09}"/>
                </a:ext>
              </a:extLst>
            </p:cNvPr>
            <p:cNvSpPr/>
            <p:nvPr userDrawn="1"/>
          </p:nvSpPr>
          <p:spPr>
            <a:xfrm>
              <a:off x="0" y="6306703"/>
              <a:ext cx="12192000" cy="55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2" name="TextBox 21">
              <a:extLst>
                <a:ext uri="{FF2B5EF4-FFF2-40B4-BE49-F238E27FC236}">
                  <a16:creationId xmlns:a16="http://schemas.microsoft.com/office/drawing/2014/main" id="{380C1C25-6C23-E106-610B-094FDEA9FBF9}"/>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pic>
          <p:nvPicPr>
            <p:cNvPr id="23" name="Picture 22">
              <a:extLst>
                <a:ext uri="{FF2B5EF4-FFF2-40B4-BE49-F238E27FC236}">
                  <a16:creationId xmlns:a16="http://schemas.microsoft.com/office/drawing/2014/main" id="{7334F1F1-4E40-DAE5-F151-9AC8AA199C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8" name="Title 1"/>
          <p:cNvSpPr>
            <a:spLocks noGrp="1"/>
          </p:cNvSpPr>
          <p:nvPr>
            <p:ph type="ctrTitle" hasCustomPrompt="1"/>
          </p:nvPr>
        </p:nvSpPr>
        <p:spPr>
          <a:xfrm>
            <a:off x="550863" y="1268413"/>
            <a:ext cx="11090275" cy="2402691"/>
          </a:xfrm>
        </p:spPr>
        <p:txBody>
          <a:bodyPr anchor="b">
            <a:noAutofit/>
          </a:bodyPr>
          <a:lstStyle>
            <a:lvl1pPr algn="ctr">
              <a:defRPr sz="6000" kern="7000" spc="-100" baseline="0">
                <a:solidFill>
                  <a:schemeClr val="tx1"/>
                </a:solidFill>
              </a:defRPr>
            </a:lvl1pPr>
          </a:lstStyle>
          <a:p>
            <a:r>
              <a:rPr lang="en-GB" noProof="0"/>
              <a:t>Title</a:t>
            </a:r>
          </a:p>
        </p:txBody>
      </p:sp>
      <p:sp>
        <p:nvSpPr>
          <p:cNvPr id="9" name="Subtitle 2"/>
          <p:cNvSpPr>
            <a:spLocks noGrp="1"/>
          </p:cNvSpPr>
          <p:nvPr>
            <p:ph type="subTitle" idx="1" hasCustomPrompt="1"/>
          </p:nvPr>
        </p:nvSpPr>
        <p:spPr>
          <a:xfrm>
            <a:off x="559568" y="3787823"/>
            <a:ext cx="11090280" cy="1946227"/>
          </a:xfrm>
        </p:spPr>
        <p:txBody>
          <a:bodyPr>
            <a:noAutofit/>
          </a:bodyPr>
          <a:lstStyle>
            <a:lvl1pPr marL="0" indent="0" algn="ctr">
              <a:buNone/>
              <a:defRPr sz="1800" b="0" kern="2000" cap="none"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sp>
        <p:nvSpPr>
          <p:cNvPr id="4" name="Rectangle 3">
            <a:extLst>
              <a:ext uri="{FF2B5EF4-FFF2-40B4-BE49-F238E27FC236}">
                <a16:creationId xmlns:a16="http://schemas.microsoft.com/office/drawing/2014/main" id="{1786B805-79D8-8784-E290-FDBFFA54FC5C}"/>
              </a:ext>
            </a:extLst>
          </p:cNvPr>
          <p:cNvSpPr/>
          <p:nvPr userDrawn="1"/>
        </p:nvSpPr>
        <p:spPr>
          <a:xfrm>
            <a:off x="-1229" y="0"/>
            <a:ext cx="12192000" cy="11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7" name="Straight Connector 6">
            <a:extLst>
              <a:ext uri="{FF2B5EF4-FFF2-40B4-BE49-F238E27FC236}">
                <a16:creationId xmlns:a16="http://schemas.microsoft.com/office/drawing/2014/main" id="{AF2A216A-1EC1-63D7-72AC-BAD3E67D1EA6}"/>
              </a:ext>
            </a:extLst>
          </p:cNvPr>
          <p:cNvCxnSpPr/>
          <p:nvPr userDrawn="1"/>
        </p:nvCxnSpPr>
        <p:spPr>
          <a:xfrm flipH="1">
            <a:off x="11369993" y="671082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3F7D4D-5A6A-9677-ED99-1E84CDA62443}"/>
              </a:ext>
            </a:extLst>
          </p:cNvPr>
          <p:cNvCxnSpPr/>
          <p:nvPr userDrawn="1"/>
        </p:nvCxnSpPr>
        <p:spPr>
          <a:xfrm flipH="1">
            <a:off x="11369993" y="6518149"/>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19640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 chapter">
    <p:bg>
      <p:bgRef idx="1001">
        <a:schemeClr val="bg2"/>
      </p:bgRef>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31B9279-D47F-0E84-1166-C1DEB657A581}"/>
              </a:ext>
            </a:extLst>
          </p:cNvPr>
          <p:cNvGrpSpPr/>
          <p:nvPr userDrawn="1"/>
        </p:nvGrpSpPr>
        <p:grpSpPr>
          <a:xfrm>
            <a:off x="0" y="6306703"/>
            <a:ext cx="12192000" cy="551297"/>
            <a:chOff x="0" y="6306703"/>
            <a:chExt cx="12192000" cy="551297"/>
          </a:xfrm>
        </p:grpSpPr>
        <p:sp>
          <p:nvSpPr>
            <p:cNvPr id="16" name="Rectangle 15">
              <a:extLst>
                <a:ext uri="{FF2B5EF4-FFF2-40B4-BE49-F238E27FC236}">
                  <a16:creationId xmlns:a16="http://schemas.microsoft.com/office/drawing/2014/main" id="{F4C50BAE-835D-8103-F009-CED6FE328AD7}"/>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8" name="TextBox 17">
              <a:extLst>
                <a:ext uri="{FF2B5EF4-FFF2-40B4-BE49-F238E27FC236}">
                  <a16:creationId xmlns:a16="http://schemas.microsoft.com/office/drawing/2014/main" id="{60F280B8-C6F1-B333-16D8-BA4EB0E2C106}"/>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2" name="Picture 21">
              <a:extLst>
                <a:ext uri="{FF2B5EF4-FFF2-40B4-BE49-F238E27FC236}">
                  <a16:creationId xmlns:a16="http://schemas.microsoft.com/office/drawing/2014/main" id="{4C084070-A37A-A17E-B0BB-900DEB38CB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8" name="Title 1"/>
          <p:cNvSpPr>
            <a:spLocks noGrp="1"/>
          </p:cNvSpPr>
          <p:nvPr>
            <p:ph type="ctrTitle" hasCustomPrompt="1"/>
          </p:nvPr>
        </p:nvSpPr>
        <p:spPr>
          <a:xfrm>
            <a:off x="550863" y="1838658"/>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Sub-headline</a:t>
            </a:r>
          </a:p>
        </p:txBody>
      </p:sp>
      <p:sp>
        <p:nvSpPr>
          <p:cNvPr id="6" name="Slide Number Placeholder 5"/>
          <p:cNvSpPr>
            <a:spLocks noGrp="1"/>
          </p:cNvSpPr>
          <p:nvPr>
            <p:ph type="sldNum" sz="quarter" idx="11"/>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4BC4F8-1106-5831-E51D-519819012CE1}"/>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88920499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text column (white)">
    <p:spTree>
      <p:nvGrpSpPr>
        <p:cNvPr id="1" name=""/>
        <p:cNvGrpSpPr/>
        <p:nvPr/>
      </p:nvGrpSpPr>
      <p:grpSpPr>
        <a:xfrm>
          <a:off x="0" y="0"/>
          <a:ext cx="0" cy="0"/>
          <a:chOff x="0" y="0"/>
          <a:chExt cx="0" cy="0"/>
        </a:xfrm>
      </p:grpSpPr>
      <p:sp>
        <p:nvSpPr>
          <p:cNvPr id="3" name="Content Placeholder 2"/>
          <p:cNvSpPr>
            <a:spLocks noGrp="1"/>
          </p:cNvSpPr>
          <p:nvPr userDrawn="1">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97997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divider">
    <p:bg>
      <p:bgRef idx="1001">
        <a:schemeClr val="bg2"/>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CA8F503-3589-4B44-5406-6EDCA29451C3}"/>
              </a:ext>
            </a:extLst>
          </p:cNvPr>
          <p:cNvGrpSpPr/>
          <p:nvPr userDrawn="1"/>
        </p:nvGrpSpPr>
        <p:grpSpPr>
          <a:xfrm>
            <a:off x="0" y="6306703"/>
            <a:ext cx="12192000" cy="551297"/>
            <a:chOff x="0" y="6306703"/>
            <a:chExt cx="12192000" cy="551297"/>
          </a:xfrm>
        </p:grpSpPr>
        <p:sp>
          <p:nvSpPr>
            <p:cNvPr id="21" name="Rectangle 20">
              <a:extLst>
                <a:ext uri="{FF2B5EF4-FFF2-40B4-BE49-F238E27FC236}">
                  <a16:creationId xmlns:a16="http://schemas.microsoft.com/office/drawing/2014/main" id="{B48D115E-39D1-7B1E-5EBC-0771200CDD09}"/>
                </a:ext>
              </a:extLst>
            </p:cNvPr>
            <p:cNvSpPr/>
            <p:nvPr userDrawn="1"/>
          </p:nvSpPr>
          <p:spPr>
            <a:xfrm>
              <a:off x="0" y="6306703"/>
              <a:ext cx="12192000" cy="55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2" name="TextBox 21">
              <a:extLst>
                <a:ext uri="{FF2B5EF4-FFF2-40B4-BE49-F238E27FC236}">
                  <a16:creationId xmlns:a16="http://schemas.microsoft.com/office/drawing/2014/main" id="{380C1C25-6C23-E106-610B-094FDEA9FBF9}"/>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pic>
          <p:nvPicPr>
            <p:cNvPr id="23" name="Picture 22">
              <a:extLst>
                <a:ext uri="{FF2B5EF4-FFF2-40B4-BE49-F238E27FC236}">
                  <a16:creationId xmlns:a16="http://schemas.microsoft.com/office/drawing/2014/main" id="{7334F1F1-4E40-DAE5-F151-9AC8AA199C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8" name="Title 1"/>
          <p:cNvSpPr>
            <a:spLocks noGrp="1"/>
          </p:cNvSpPr>
          <p:nvPr>
            <p:ph type="ctrTitle" hasCustomPrompt="1"/>
          </p:nvPr>
        </p:nvSpPr>
        <p:spPr>
          <a:xfrm>
            <a:off x="550863" y="1268413"/>
            <a:ext cx="11090275" cy="2402691"/>
          </a:xfrm>
        </p:spPr>
        <p:txBody>
          <a:bodyPr anchor="b">
            <a:noAutofit/>
          </a:bodyPr>
          <a:lstStyle>
            <a:lvl1pPr algn="ctr">
              <a:defRPr sz="6000" kern="7000" spc="-100" baseline="0">
                <a:solidFill>
                  <a:schemeClr val="tx1"/>
                </a:solidFill>
              </a:defRPr>
            </a:lvl1pPr>
          </a:lstStyle>
          <a:p>
            <a:r>
              <a:rPr lang="en-GB" noProof="0"/>
              <a:t>Title</a:t>
            </a:r>
          </a:p>
        </p:txBody>
      </p:sp>
      <p:sp>
        <p:nvSpPr>
          <p:cNvPr id="9" name="Subtitle 2"/>
          <p:cNvSpPr>
            <a:spLocks noGrp="1"/>
          </p:cNvSpPr>
          <p:nvPr>
            <p:ph type="subTitle" idx="1" hasCustomPrompt="1"/>
          </p:nvPr>
        </p:nvSpPr>
        <p:spPr>
          <a:xfrm>
            <a:off x="559568" y="3787823"/>
            <a:ext cx="11090280" cy="1946227"/>
          </a:xfrm>
        </p:spPr>
        <p:txBody>
          <a:bodyPr>
            <a:noAutofit/>
          </a:bodyPr>
          <a:lstStyle>
            <a:lvl1pPr marL="0" indent="0" algn="ctr">
              <a:buNone/>
              <a:defRPr sz="1800" b="0" kern="2000" cap="none"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sp>
        <p:nvSpPr>
          <p:cNvPr id="4" name="Rectangle 3">
            <a:extLst>
              <a:ext uri="{FF2B5EF4-FFF2-40B4-BE49-F238E27FC236}">
                <a16:creationId xmlns:a16="http://schemas.microsoft.com/office/drawing/2014/main" id="{1786B805-79D8-8784-E290-FDBFFA54FC5C}"/>
              </a:ext>
            </a:extLst>
          </p:cNvPr>
          <p:cNvSpPr/>
          <p:nvPr userDrawn="1"/>
        </p:nvSpPr>
        <p:spPr>
          <a:xfrm>
            <a:off x="-1229" y="0"/>
            <a:ext cx="12192000" cy="11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7" name="Straight Connector 6">
            <a:extLst>
              <a:ext uri="{FF2B5EF4-FFF2-40B4-BE49-F238E27FC236}">
                <a16:creationId xmlns:a16="http://schemas.microsoft.com/office/drawing/2014/main" id="{AF2A216A-1EC1-63D7-72AC-BAD3E67D1EA6}"/>
              </a:ext>
            </a:extLst>
          </p:cNvPr>
          <p:cNvCxnSpPr/>
          <p:nvPr userDrawn="1"/>
        </p:nvCxnSpPr>
        <p:spPr>
          <a:xfrm flipH="1">
            <a:off x="11369993" y="671082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3F7D4D-5A6A-9677-ED99-1E84CDA62443}"/>
              </a:ext>
            </a:extLst>
          </p:cNvPr>
          <p:cNvCxnSpPr/>
          <p:nvPr userDrawn="1"/>
        </p:nvCxnSpPr>
        <p:spPr>
          <a:xfrm flipH="1">
            <a:off x="11369993" y="6518149"/>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294918"/>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C6B7A-3A2B-E772-698F-795992CFB818}"/>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122FBBC1-3809-9D52-535D-E577E0C0AFA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D0C5E316-1B1B-227C-0E06-4230D912F7DF}"/>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7" name="Picture 6">
              <a:extLst>
                <a:ext uri="{FF2B5EF4-FFF2-40B4-BE49-F238E27FC236}">
                  <a16:creationId xmlns:a16="http://schemas.microsoft.com/office/drawing/2014/main" id="{23950E8A-49FD-7116-64FA-FB94B048AC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3" name="Content Placeholder 2"/>
          <p:cNvSpPr>
            <a:spLocks noGrp="1"/>
          </p:cNvSpPr>
          <p:nvPr userDrawn="1">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05451"/>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2773"/>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Rectangle 7">
            <a:extLst>
              <a:ext uri="{FF2B5EF4-FFF2-40B4-BE49-F238E27FC236}">
                <a16:creationId xmlns:a16="http://schemas.microsoft.com/office/drawing/2014/main" id="{0D532F0B-4FF4-DB80-C7C0-63E8383D0DF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147094912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text columns (whit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863" y="1737361"/>
            <a:ext cx="5336131" cy="399668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Content Placeholder 2"/>
          <p:cNvSpPr>
            <a:spLocks noGrp="1"/>
          </p:cNvSpPr>
          <p:nvPr>
            <p:ph idx="13" hasCustomPrompt="1"/>
          </p:nvPr>
        </p:nvSpPr>
        <p:spPr>
          <a:xfrm>
            <a:off x="6305007" y="1737361"/>
            <a:ext cx="5336131" cy="399668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itle Placeholder 1">
            <a:extLst>
              <a:ext uri="{FF2B5EF4-FFF2-40B4-BE49-F238E27FC236}">
                <a16:creationId xmlns:a16="http://schemas.microsoft.com/office/drawing/2014/main" id="{C959C967-3632-4A46-8468-C99B15618448}"/>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BF8F0AAB-98DD-F04F-B9B8-CC763EF61A4E}"/>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4515931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text columns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C6B7A-3A2B-E772-698F-795992CFB818}"/>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122FBBC1-3809-9D52-535D-E577E0C0AFA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D0C5E316-1B1B-227C-0E06-4230D912F7DF}"/>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7" name="Picture 6">
              <a:extLst>
                <a:ext uri="{FF2B5EF4-FFF2-40B4-BE49-F238E27FC236}">
                  <a16:creationId xmlns:a16="http://schemas.microsoft.com/office/drawing/2014/main" id="{23950E8A-49FD-7116-64FA-FB94B048AC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05451"/>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2773"/>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Rectangle 7">
            <a:extLst>
              <a:ext uri="{FF2B5EF4-FFF2-40B4-BE49-F238E27FC236}">
                <a16:creationId xmlns:a16="http://schemas.microsoft.com/office/drawing/2014/main" id="{0D532F0B-4FF4-DB80-C7C0-63E8383D0DF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Content Placeholder 2">
            <a:extLst>
              <a:ext uri="{FF2B5EF4-FFF2-40B4-BE49-F238E27FC236}">
                <a16:creationId xmlns:a16="http://schemas.microsoft.com/office/drawing/2014/main" id="{1C6EE053-37AD-D275-4A4F-006C8D22A25A}"/>
              </a:ext>
            </a:extLst>
          </p:cNvPr>
          <p:cNvSpPr>
            <a:spLocks noGrp="1"/>
          </p:cNvSpPr>
          <p:nvPr>
            <p:ph idx="1" hasCustomPrompt="1"/>
          </p:nvPr>
        </p:nvSpPr>
        <p:spPr>
          <a:xfrm>
            <a:off x="550863"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A0551335-787F-04BD-67A9-0353D6FD5C48}"/>
              </a:ext>
            </a:extLst>
          </p:cNvPr>
          <p:cNvSpPr>
            <a:spLocks noGrp="1"/>
          </p:cNvSpPr>
          <p:nvPr>
            <p:ph idx="14" hasCustomPrompt="1"/>
          </p:nvPr>
        </p:nvSpPr>
        <p:spPr>
          <a:xfrm>
            <a:off x="6305007"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23885230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text columns left (white), 1/2">
    <p:spTree>
      <p:nvGrpSpPr>
        <p:cNvPr id="1" name=""/>
        <p:cNvGrpSpPr/>
        <p:nvPr/>
      </p:nvGrpSpPr>
      <p:grpSpPr>
        <a:xfrm>
          <a:off x="0" y="0"/>
          <a:ext cx="0" cy="0"/>
          <a:chOff x="0" y="0"/>
          <a:chExt cx="0" cy="0"/>
        </a:xfrm>
      </p:grpSpPr>
      <p:pic>
        <p:nvPicPr>
          <p:cNvPr id="5" name="Picture 4" descr="A person sitting on a couch&#10;&#10;Description automatically generated with medium confidence">
            <a:extLst>
              <a:ext uri="{FF2B5EF4-FFF2-40B4-BE49-F238E27FC236}">
                <a16:creationId xmlns:a16="http://schemas.microsoft.com/office/drawing/2014/main" id="{4E0B2C3F-A9D3-F710-A5A3-D712314853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637" y="111600"/>
            <a:ext cx="6096363" cy="6192836"/>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7E5102BE-ADC8-E647-A5D1-0B9BE5E6364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Rectangle 1">
            <a:extLst>
              <a:ext uri="{FF2B5EF4-FFF2-40B4-BE49-F238E27FC236}">
                <a16:creationId xmlns:a16="http://schemas.microsoft.com/office/drawing/2014/main" id="{1B3DFB5C-DD87-84D4-7BBB-F5B11DB4FDA1}"/>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3099640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text columns left (white), 1/2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B2C3F-A9D3-F710-A5A3-D712314853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637" y="112889"/>
            <a:ext cx="6096363" cy="6192660"/>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3" y="1736725"/>
            <a:ext cx="51114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Rectangle 1">
            <a:extLst>
              <a:ext uri="{FF2B5EF4-FFF2-40B4-BE49-F238E27FC236}">
                <a16:creationId xmlns:a16="http://schemas.microsoft.com/office/drawing/2014/main" id="{78B2F3F6-95DC-296F-42CB-8A8EF602E132}"/>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168783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text columns left (beige), 1/2">
    <p:bg>
      <p:bgRef idx="1001">
        <a:schemeClr val="bg2"/>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5952EA-426F-1AE8-573F-E98C5BD19152}"/>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6095998" y="111600"/>
            <a:ext cx="6093204" cy="6192000"/>
          </a:xfrm>
          <a:prstGeom prst="rect">
            <a:avLst/>
          </a:prstGeom>
        </p:spPr>
      </p:pic>
      <p:grpSp>
        <p:nvGrpSpPr>
          <p:cNvPr id="3" name="Group 2">
            <a:extLst>
              <a:ext uri="{FF2B5EF4-FFF2-40B4-BE49-F238E27FC236}">
                <a16:creationId xmlns:a16="http://schemas.microsoft.com/office/drawing/2014/main" id="{DE4A22F2-DC86-1D27-AFC7-3F23774A2D5E}"/>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0EB3833D-9A4A-19F2-4B05-EE29922CBDE4}"/>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01C1E57B-750B-6E1C-4471-6EB007798D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121277C2-C31F-27E4-0723-18A15DEDFF0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cxnSp>
        <p:nvCxnSpPr>
          <p:cNvPr id="11" name="Straight Connector 10">
            <a:extLst>
              <a:ext uri="{FF2B5EF4-FFF2-40B4-BE49-F238E27FC236}">
                <a16:creationId xmlns:a16="http://schemas.microsoft.com/office/drawing/2014/main" id="{1DD33079-B92D-F193-B458-2924DB9D1F9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64694-6900-DAA6-CE7E-1B66FFB9D32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D5C8978-1BC1-E094-62A9-B81C3DA76D6A}"/>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C57BB3C2-97D0-D4F9-598F-71CD84B8858D}"/>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A6A12B71-E387-E915-8052-31EBA61A61F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3108946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text columns left (beige), 1/2 ">
    <p:bg>
      <p:bgRef idx="1001">
        <a:schemeClr val="bg2"/>
      </p:bgRef>
    </p:bg>
    <p:spTree>
      <p:nvGrpSpPr>
        <p:cNvPr id="1" name=""/>
        <p:cNvGrpSpPr/>
        <p:nvPr/>
      </p:nvGrpSpPr>
      <p:grpSpPr>
        <a:xfrm>
          <a:off x="0" y="0"/>
          <a:ext cx="0" cy="0"/>
          <a:chOff x="0" y="0"/>
          <a:chExt cx="0" cy="0"/>
        </a:xfrm>
      </p:grpSpPr>
      <p:pic>
        <p:nvPicPr>
          <p:cNvPr id="16" name="Picture 15" descr="A person holding a tennis racket&#10;&#10;Description automatically generated with medium confidence">
            <a:extLst>
              <a:ext uri="{FF2B5EF4-FFF2-40B4-BE49-F238E27FC236}">
                <a16:creationId xmlns:a16="http://schemas.microsoft.com/office/drawing/2014/main" id="{7B5952EA-426F-1AE8-573F-E98C5BD19152}"/>
              </a:ext>
            </a:extLst>
          </p:cNvPr>
          <p:cNvPicPr>
            <a:picLocks/>
          </p:cNvPicPr>
          <p:nvPr userDrawn="1"/>
        </p:nvPicPr>
        <p:blipFill rotWithShape="1">
          <a:blip r:embed="rId2" cstate="email">
            <a:extLst>
              <a:ext uri="{28A0092B-C50C-407E-A947-70E740481C1C}">
                <a14:useLocalDpi xmlns:a14="http://schemas.microsoft.com/office/drawing/2010/main"/>
              </a:ext>
            </a:extLst>
          </a:blip>
          <a:srcRect t="-45" b="-1"/>
          <a:stretch/>
        </p:blipFill>
        <p:spPr>
          <a:xfrm>
            <a:off x="6095998" y="112710"/>
            <a:ext cx="6094800" cy="6192000"/>
          </a:xfrm>
          <a:prstGeom prst="rect">
            <a:avLst/>
          </a:prstGeom>
        </p:spPr>
      </p:pic>
      <p:grpSp>
        <p:nvGrpSpPr>
          <p:cNvPr id="3" name="Group 2">
            <a:extLst>
              <a:ext uri="{FF2B5EF4-FFF2-40B4-BE49-F238E27FC236}">
                <a16:creationId xmlns:a16="http://schemas.microsoft.com/office/drawing/2014/main" id="{DE4A22F2-DC86-1D27-AFC7-3F23774A2D5E}"/>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0EB3833D-9A4A-19F2-4B05-EE29922CBDE4}"/>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01C1E57B-750B-6E1C-4471-6EB007798D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121277C2-C31F-27E4-0723-18A15DEDFF0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Content Placeholder 2">
            <a:extLst>
              <a:ext uri="{FF2B5EF4-FFF2-40B4-BE49-F238E27FC236}">
                <a16:creationId xmlns:a16="http://schemas.microsoft.com/office/drawing/2014/main" id="{7758F1A0-C483-51FD-39BA-8AAA7737A3EF}"/>
              </a:ext>
            </a:extLst>
          </p:cNvPr>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1" name="Straight Connector 10">
            <a:extLst>
              <a:ext uri="{FF2B5EF4-FFF2-40B4-BE49-F238E27FC236}">
                <a16:creationId xmlns:a16="http://schemas.microsoft.com/office/drawing/2014/main" id="{1DD33079-B92D-F193-B458-2924DB9D1F9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64694-6900-DAA6-CE7E-1B66FFB9D32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D5C8978-1BC1-E094-62A9-B81C3DA76D6A}"/>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33354653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text columns left, image 1/2">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FE8872A7-B344-9938-1675-410B28295AEF}"/>
              </a:ext>
            </a:extLst>
          </p:cNvPr>
          <p:cNvSpPr>
            <a:spLocks noGrp="1"/>
          </p:cNvSpPr>
          <p:nvPr>
            <p:ph type="pic" sz="quarter" idx="16"/>
          </p:nvPr>
        </p:nvSpPr>
        <p:spPr>
          <a:xfrm>
            <a:off x="6096000"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7E5102BE-ADC8-E647-A5D1-0B9BE5E6364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75873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One text column left, image 1/2">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125EB9-35F1-384B-4C23-476DCA73E655}"/>
              </a:ext>
            </a:extLst>
          </p:cNvPr>
          <p:cNvGrpSpPr/>
          <p:nvPr userDrawn="1"/>
        </p:nvGrpSpPr>
        <p:grpSpPr>
          <a:xfrm>
            <a:off x="0" y="6306703"/>
            <a:ext cx="12192000" cy="551297"/>
            <a:chOff x="0" y="6306703"/>
            <a:chExt cx="12192000" cy="551297"/>
          </a:xfrm>
        </p:grpSpPr>
        <p:sp>
          <p:nvSpPr>
            <p:cNvPr id="6" name="Rectangle 5">
              <a:extLst>
                <a:ext uri="{FF2B5EF4-FFF2-40B4-BE49-F238E27FC236}">
                  <a16:creationId xmlns:a16="http://schemas.microsoft.com/office/drawing/2014/main" id="{85A58981-F7BC-9CB4-A84D-58E27936196A}"/>
                </a:ext>
              </a:extLst>
            </p:cNvPr>
            <p:cNvSpPr/>
            <p:nvPr userDrawn="1"/>
          </p:nvSpPr>
          <p:spPr>
            <a:xfrm>
              <a:off x="0" y="6306703"/>
              <a:ext cx="12192000" cy="551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7" name="TextBox 6">
              <a:extLst>
                <a:ext uri="{FF2B5EF4-FFF2-40B4-BE49-F238E27FC236}">
                  <a16:creationId xmlns:a16="http://schemas.microsoft.com/office/drawing/2014/main" id="{D8131C7F-CFBB-3844-B90E-D0ADD140B65A}"/>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F1B4E27B-70F2-73F5-B7E5-00DA9E1082B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4" name="Picture Placeholder 7"/>
          <p:cNvSpPr>
            <a:spLocks noGrp="1"/>
          </p:cNvSpPr>
          <p:nvPr>
            <p:ph type="pic" sz="quarter" idx="16"/>
          </p:nvPr>
        </p:nvSpPr>
        <p:spPr>
          <a:xfrm>
            <a:off x="6095108"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cxnSp>
        <p:nvCxnSpPr>
          <p:cNvPr id="3" name="Straight Connector 2">
            <a:extLst>
              <a:ext uri="{FF2B5EF4-FFF2-40B4-BE49-F238E27FC236}">
                <a16:creationId xmlns:a16="http://schemas.microsoft.com/office/drawing/2014/main" id="{65094720-732A-7D88-1E24-A228FC8C1E93}"/>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89CCDDE-6CB1-70D2-AFC2-D591D4B0412F}"/>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D34ECCD-9A8C-C8DF-F051-287B543A4E69}"/>
              </a:ext>
            </a:extLst>
          </p:cNvPr>
          <p:cNvSpPr/>
          <p:nvPr userDrawn="1"/>
        </p:nvSpPr>
        <p:spPr>
          <a:xfrm>
            <a:off x="0" y="0"/>
            <a:ext cx="12192000" cy="115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7" name="Title Placeholder 1">
            <a:extLst>
              <a:ext uri="{FF2B5EF4-FFF2-40B4-BE49-F238E27FC236}">
                <a16:creationId xmlns:a16="http://schemas.microsoft.com/office/drawing/2014/main" id="{1A3B6DF1-063E-BBD3-4A6D-C492FF460C1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18" name="Content Placeholder 2">
            <a:extLst>
              <a:ext uri="{FF2B5EF4-FFF2-40B4-BE49-F238E27FC236}">
                <a16:creationId xmlns:a16="http://schemas.microsoft.com/office/drawing/2014/main" id="{74195717-8B3B-7683-FF67-DDA6B0E5C40E}"/>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Content Placeholder 2">
            <a:extLst>
              <a:ext uri="{FF2B5EF4-FFF2-40B4-BE49-F238E27FC236}">
                <a16:creationId xmlns:a16="http://schemas.microsoft.com/office/drawing/2014/main" id="{0F4E1AA9-4146-8779-F811-5417709C7135}"/>
              </a:ext>
            </a:extLst>
          </p:cNvPr>
          <p:cNvSpPr>
            <a:spLocks noGrp="1"/>
          </p:cNvSpPr>
          <p:nvPr>
            <p:ph idx="14" hasCustomPrompt="1"/>
          </p:nvPr>
        </p:nvSpPr>
        <p:spPr>
          <a:xfrm>
            <a:off x="551383" y="1736725"/>
            <a:ext cx="51114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267697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text columns right, image 1/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BFD8EA-6343-BE49-6ECB-8168305DBA1C}"/>
              </a:ext>
            </a:extLst>
          </p:cNvPr>
          <p:cNvSpPr>
            <a:spLocks noGrp="1"/>
          </p:cNvSpPr>
          <p:nvPr>
            <p:ph type="pic" sz="quarter" idx="16"/>
          </p:nvPr>
        </p:nvSpPr>
        <p:spPr>
          <a:xfrm>
            <a:off x="0" y="115200"/>
            <a:ext cx="6096000" cy="6192000"/>
          </a:xfrm>
          <a:solidFill>
            <a:schemeClr val="tx1">
              <a:alpha val="75000"/>
            </a:schemeClr>
          </a:solidFill>
        </p:spPr>
        <p:txBody>
          <a:bodyPr anchor="ctr"/>
          <a:lstStyle>
            <a:lvl1pPr algn="ctr">
              <a:defRPr>
                <a:solidFill>
                  <a:schemeClr val="tx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p>
            <a:fld id="{3F2B5CF4-79E2-4BCE-8F81-53ED60D4893F}" type="slidenum">
              <a:rPr lang="en-US" smtClean="0"/>
              <a:pPr/>
              <a:t>‹Nº›</a:t>
            </a:fld>
            <a:endParaRPr lang="en-US"/>
          </a:p>
        </p:txBody>
      </p:sp>
      <p:sp>
        <p:nvSpPr>
          <p:cNvPr id="4" name="Title Placeholder 1">
            <a:extLst>
              <a:ext uri="{FF2B5EF4-FFF2-40B4-BE49-F238E27FC236}">
                <a16:creationId xmlns:a16="http://schemas.microsoft.com/office/drawing/2014/main" id="{14AFF805-895B-289C-4504-F19EB93731D1}"/>
              </a:ext>
            </a:extLst>
          </p:cNvPr>
          <p:cNvSpPr txBox="1">
            <a:spLocks/>
          </p:cNvSpPr>
          <p:nvPr userDrawn="1"/>
        </p:nvSpPr>
        <p:spPr>
          <a:xfrm>
            <a:off x="6529138" y="657225"/>
            <a:ext cx="5112000"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GB"/>
              <a:t>Click to edit master title style</a:t>
            </a:r>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82287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chapter">
    <p:bg>
      <p:bgRef idx="1001">
        <a:schemeClr val="bg2"/>
      </p:bgRef>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31B9279-D47F-0E84-1166-C1DEB657A581}"/>
              </a:ext>
            </a:extLst>
          </p:cNvPr>
          <p:cNvGrpSpPr/>
          <p:nvPr userDrawn="1"/>
        </p:nvGrpSpPr>
        <p:grpSpPr>
          <a:xfrm>
            <a:off x="0" y="6306703"/>
            <a:ext cx="12192000" cy="551297"/>
            <a:chOff x="0" y="6306703"/>
            <a:chExt cx="12192000" cy="551297"/>
          </a:xfrm>
        </p:grpSpPr>
        <p:sp>
          <p:nvSpPr>
            <p:cNvPr id="16" name="Rectangle 15">
              <a:extLst>
                <a:ext uri="{FF2B5EF4-FFF2-40B4-BE49-F238E27FC236}">
                  <a16:creationId xmlns:a16="http://schemas.microsoft.com/office/drawing/2014/main" id="{F4C50BAE-835D-8103-F009-CED6FE328AD7}"/>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8" name="TextBox 17">
              <a:extLst>
                <a:ext uri="{FF2B5EF4-FFF2-40B4-BE49-F238E27FC236}">
                  <a16:creationId xmlns:a16="http://schemas.microsoft.com/office/drawing/2014/main" id="{60F280B8-C6F1-B333-16D8-BA4EB0E2C106}"/>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2" name="Picture 21">
              <a:extLst>
                <a:ext uri="{FF2B5EF4-FFF2-40B4-BE49-F238E27FC236}">
                  <a16:creationId xmlns:a16="http://schemas.microsoft.com/office/drawing/2014/main" id="{4C084070-A37A-A17E-B0BB-900DEB38CB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8" name="Title 1"/>
          <p:cNvSpPr>
            <a:spLocks noGrp="1"/>
          </p:cNvSpPr>
          <p:nvPr>
            <p:ph type="ctrTitle" hasCustomPrompt="1"/>
          </p:nvPr>
        </p:nvSpPr>
        <p:spPr>
          <a:xfrm>
            <a:off x="550863" y="1838658"/>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Sub-headline</a:t>
            </a:r>
          </a:p>
        </p:txBody>
      </p:sp>
      <p:sp>
        <p:nvSpPr>
          <p:cNvPr id="6" name="Slide Number Placeholder 5"/>
          <p:cNvSpPr>
            <a:spLocks noGrp="1"/>
          </p:cNvSpPr>
          <p:nvPr>
            <p:ph type="sldNum" sz="quarter" idx="11"/>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4BC4F8-1106-5831-E51D-519819012CE1}"/>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302321409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text column right, image 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BE992-72AE-024B-B664-63026B4E7B36}"/>
              </a:ext>
            </a:extLst>
          </p:cNvPr>
          <p:cNvSpPr/>
          <p:nvPr userDrawn="1"/>
        </p:nvSpPr>
        <p:spPr>
          <a:xfrm>
            <a:off x="0" y="115888"/>
            <a:ext cx="6096000" cy="6192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3" name="Slide Number Placeholder 12"/>
          <p:cNvSpPr>
            <a:spLocks noGrp="1"/>
          </p:cNvSpPr>
          <p:nvPr>
            <p:ph type="sldNum" sz="quarter" idx="15"/>
          </p:nvPr>
        </p:nvSpPr>
        <p:spPr/>
        <p:txBody>
          <a:bodyPr/>
          <a:lstStyle/>
          <a:p>
            <a:fld id="{3F2B5CF4-79E2-4BCE-8F81-53ED60D4893F}" type="slidenum">
              <a:rPr lang="en-US" smtClean="0"/>
              <a:pPr/>
              <a:t>‹Nº›</a:t>
            </a:fld>
            <a:endParaRPr lang="en-US"/>
          </a:p>
        </p:txBody>
      </p:sp>
      <p:sp>
        <p:nvSpPr>
          <p:cNvPr id="11" name="Content Placeholder 2">
            <a:extLst>
              <a:ext uri="{FF2B5EF4-FFF2-40B4-BE49-F238E27FC236}">
                <a16:creationId xmlns:a16="http://schemas.microsoft.com/office/drawing/2014/main" id="{7939C71B-49C6-4344-926B-A6BDFDF20317}"/>
              </a:ext>
            </a:extLst>
          </p:cNvPr>
          <p:cNvSpPr>
            <a:spLocks noGrp="1"/>
          </p:cNvSpPr>
          <p:nvPr>
            <p:ph idx="1" hasCustomPrompt="1"/>
          </p:nvPr>
        </p:nvSpPr>
        <p:spPr>
          <a:xfrm>
            <a:off x="6529138"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itle Placeholder 1">
            <a:extLst>
              <a:ext uri="{FF2B5EF4-FFF2-40B4-BE49-F238E27FC236}">
                <a16:creationId xmlns:a16="http://schemas.microsoft.com/office/drawing/2014/main" id="{070E3CC9-B451-ED4C-A0FD-789C8802F2DD}"/>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15" name="Content Placeholder 2">
            <a:extLst>
              <a:ext uri="{FF2B5EF4-FFF2-40B4-BE49-F238E27FC236}">
                <a16:creationId xmlns:a16="http://schemas.microsoft.com/office/drawing/2014/main" id="{7359716A-0234-E94B-9983-731AD3CE42A9}"/>
              </a:ext>
            </a:extLst>
          </p:cNvPr>
          <p:cNvSpPr>
            <a:spLocks noGrp="1"/>
          </p:cNvSpPr>
          <p:nvPr>
            <p:ph idx="13" hasCustomPrompt="1"/>
          </p:nvPr>
        </p:nvSpPr>
        <p:spPr>
          <a:xfrm>
            <a:off x="6529139"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9" name="Picture Placeholder 7">
            <a:extLst>
              <a:ext uri="{FF2B5EF4-FFF2-40B4-BE49-F238E27FC236}">
                <a16:creationId xmlns:a16="http://schemas.microsoft.com/office/drawing/2014/main" id="{79F0963D-8DEE-104B-A906-8B5645C2B0F6}"/>
              </a:ext>
            </a:extLst>
          </p:cNvPr>
          <p:cNvSpPr>
            <a:spLocks noGrp="1"/>
          </p:cNvSpPr>
          <p:nvPr>
            <p:ph type="pic" sz="quarter" idx="16"/>
          </p:nvPr>
        </p:nvSpPr>
        <p:spPr>
          <a:xfrm>
            <a:off x="0"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39167057"/>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text columns right, 1/2">
    <p:spTree>
      <p:nvGrpSpPr>
        <p:cNvPr id="1" name=""/>
        <p:cNvGrpSpPr/>
        <p:nvPr/>
      </p:nvGrpSpPr>
      <p:grpSpPr>
        <a:xfrm>
          <a:off x="0" y="0"/>
          <a:ext cx="0" cy="0"/>
          <a:chOff x="0" y="0"/>
          <a:chExt cx="0" cy="0"/>
        </a:xfrm>
      </p:grpSpPr>
      <p:pic>
        <p:nvPicPr>
          <p:cNvPr id="8" name="Picture 7" descr="A picture containing person, sky, outdoor, tree&#10;&#10;Description automatically generated">
            <a:extLst>
              <a:ext uri="{FF2B5EF4-FFF2-40B4-BE49-F238E27FC236}">
                <a16:creationId xmlns:a16="http://schemas.microsoft.com/office/drawing/2014/main" id="{95AB1CF2-036B-FE04-19E8-AF1C0FC51F48}"/>
              </a:ext>
            </a:extLst>
          </p:cNvPr>
          <p:cNvPicPr>
            <a:picLocks/>
          </p:cNvPicPr>
          <p:nvPr userDrawn="1"/>
        </p:nvPicPr>
        <p:blipFill rotWithShape="1">
          <a:blip r:embed="rId2" cstate="email">
            <a:extLst>
              <a:ext uri="{28A0092B-C50C-407E-A947-70E740481C1C}">
                <a14:useLocalDpi xmlns:a14="http://schemas.microsoft.com/office/drawing/2010/main"/>
              </a:ext>
            </a:extLst>
          </a:blip>
          <a:srcRect t="-81" b="-21"/>
          <a:stretch/>
        </p:blipFill>
        <p:spPr>
          <a:xfrm>
            <a:off x="1" y="104775"/>
            <a:ext cx="6094800" cy="6200069"/>
          </a:xfrm>
          <a:prstGeom prst="rect">
            <a:avLst/>
          </a:prstGeom>
        </p:spPr>
      </p:pic>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p>
            <a:fld id="{3F2B5CF4-79E2-4BCE-8F81-53ED60D4893F}" type="slidenum">
              <a:rPr lang="en-US" smtClean="0"/>
              <a:pPr/>
              <a:t>‹Nº›</a:t>
            </a:fld>
            <a:endParaRPr lang="en-US"/>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Placeholder 1">
            <a:extLst>
              <a:ext uri="{FF2B5EF4-FFF2-40B4-BE49-F238E27FC236}">
                <a16:creationId xmlns:a16="http://schemas.microsoft.com/office/drawing/2014/main" id="{D7936019-BEC5-A0B9-B0EC-E94E32B87E02}"/>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Tree>
    <p:extLst>
      <p:ext uri="{BB962C8B-B14F-4D97-AF65-F5344CB8AC3E}">
        <p14:creationId xmlns:p14="http://schemas.microsoft.com/office/powerpoint/2010/main" val="3844678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text columns right (beige), 1/2">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AB1CF2-036B-FE04-19E8-AF1C0FC51F48}"/>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1" y="111600"/>
            <a:ext cx="6094800" cy="6192904"/>
          </a:xfrm>
          <a:prstGeom prst="rect">
            <a:avLst/>
          </a:prstGeom>
        </p:spPr>
      </p:pic>
      <p:grpSp>
        <p:nvGrpSpPr>
          <p:cNvPr id="2" name="Group 1">
            <a:extLst>
              <a:ext uri="{FF2B5EF4-FFF2-40B4-BE49-F238E27FC236}">
                <a16:creationId xmlns:a16="http://schemas.microsoft.com/office/drawing/2014/main" id="{2A9CCEFF-A768-DE57-F6EC-555460DADC41}"/>
              </a:ext>
            </a:extLst>
          </p:cNvPr>
          <p:cNvGrpSpPr/>
          <p:nvPr userDrawn="1"/>
        </p:nvGrpSpPr>
        <p:grpSpPr>
          <a:xfrm>
            <a:off x="0" y="6306703"/>
            <a:ext cx="12192000" cy="551297"/>
            <a:chOff x="0" y="6306703"/>
            <a:chExt cx="12192000" cy="551297"/>
          </a:xfrm>
        </p:grpSpPr>
        <p:sp>
          <p:nvSpPr>
            <p:cNvPr id="9" name="Rectangle 8">
              <a:extLst>
                <a:ext uri="{FF2B5EF4-FFF2-40B4-BE49-F238E27FC236}">
                  <a16:creationId xmlns:a16="http://schemas.microsoft.com/office/drawing/2014/main" id="{94DEFABC-AE7B-54F7-A68C-09883615EE5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1" name="TextBox 10">
              <a:extLst>
                <a:ext uri="{FF2B5EF4-FFF2-40B4-BE49-F238E27FC236}">
                  <a16:creationId xmlns:a16="http://schemas.microsoft.com/office/drawing/2014/main" id="{22615FDC-D9FA-69ED-EB5E-F0F371D8D70E}"/>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2" name="Picture 11">
              <a:extLst>
                <a:ext uri="{FF2B5EF4-FFF2-40B4-BE49-F238E27FC236}">
                  <a16:creationId xmlns:a16="http://schemas.microsoft.com/office/drawing/2014/main" id="{485E21BC-D542-D6B8-A77D-11001F9465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Rectangle 12">
            <a:extLst>
              <a:ext uri="{FF2B5EF4-FFF2-40B4-BE49-F238E27FC236}">
                <a16:creationId xmlns:a16="http://schemas.microsoft.com/office/drawing/2014/main" id="{C64F1806-DA7E-D8FB-245C-E2D932D151C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10" name="Straight Connector 9">
            <a:extLst>
              <a:ext uri="{FF2B5EF4-FFF2-40B4-BE49-F238E27FC236}">
                <a16:creationId xmlns:a16="http://schemas.microsoft.com/office/drawing/2014/main" id="{CA35ACA2-AD60-7891-F4BC-7C327BA7D84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55CA47-FFFA-70EA-811A-D6C2096D68D9}"/>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EB6D69C1-E1C9-537A-8392-4D49500D5163}"/>
              </a:ext>
            </a:extLst>
          </p:cNvPr>
          <p:cNvSpPr>
            <a:spLocks noGrp="1"/>
          </p:cNvSpPr>
          <p:nvPr>
            <p:ph type="title" hasCustomPrompt="1"/>
          </p:nvPr>
        </p:nvSpPr>
        <p:spPr>
          <a:xfrm>
            <a:off x="6529139" y="657225"/>
            <a:ext cx="5111999" cy="337098"/>
          </a:xfrm>
          <a:prstGeom prst="rect">
            <a:avLst/>
          </a:prstGeom>
        </p:spPr>
        <p:txBody>
          <a:bodyPr vert="horz" lIns="0" tIns="0" rIns="0" bIns="0" rtlCol="0" anchor="b">
            <a:noAutofit/>
          </a:bodyPr>
          <a:lstStyle/>
          <a:p>
            <a:r>
              <a:rPr lang="en-GB" noProof="0"/>
              <a:t>Click to edit master title style</a:t>
            </a:r>
          </a:p>
        </p:txBody>
      </p:sp>
    </p:spTree>
    <p:extLst>
      <p:ext uri="{BB962C8B-B14F-4D97-AF65-F5344CB8AC3E}">
        <p14:creationId xmlns:p14="http://schemas.microsoft.com/office/powerpoint/2010/main" val="254793231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One text column (beige) - 1/3 Purple">
    <p:bg>
      <p:bgRef idx="1001">
        <a:schemeClr val="bg2"/>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FD71CAC-4F3C-39B1-EC9B-539565E4161D}"/>
              </a:ext>
            </a:extLst>
          </p:cNvPr>
          <p:cNvGrpSpPr/>
          <p:nvPr userDrawn="1"/>
        </p:nvGrpSpPr>
        <p:grpSpPr>
          <a:xfrm>
            <a:off x="0" y="6306703"/>
            <a:ext cx="12192000" cy="551297"/>
            <a:chOff x="0" y="6306703"/>
            <a:chExt cx="12192000" cy="551297"/>
          </a:xfrm>
        </p:grpSpPr>
        <p:sp>
          <p:nvSpPr>
            <p:cNvPr id="12" name="Rectangle 11">
              <a:extLst>
                <a:ext uri="{FF2B5EF4-FFF2-40B4-BE49-F238E27FC236}">
                  <a16:creationId xmlns:a16="http://schemas.microsoft.com/office/drawing/2014/main" id="{E231FEEA-A4DF-2C84-2137-A4BD61C054CE}"/>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Box 12">
              <a:extLst>
                <a:ext uri="{FF2B5EF4-FFF2-40B4-BE49-F238E27FC236}">
                  <a16:creationId xmlns:a16="http://schemas.microsoft.com/office/drawing/2014/main" id="{9827EB5B-F352-F8E5-DA17-AE08965F32F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4" name="Picture 13">
              <a:extLst>
                <a:ext uri="{FF2B5EF4-FFF2-40B4-BE49-F238E27FC236}">
                  <a16:creationId xmlns:a16="http://schemas.microsoft.com/office/drawing/2014/main" id="{07DF7C8E-2F0F-9589-5375-2726114E02B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8" name="Rectangle 27">
            <a:extLst>
              <a:ext uri="{FF2B5EF4-FFF2-40B4-BE49-F238E27FC236}">
                <a16:creationId xmlns:a16="http://schemas.microsoft.com/office/drawing/2014/main" id="{CEF900C0-301F-3D45-88F0-5C69C9A5D497}"/>
              </a:ext>
            </a:extLst>
          </p:cNvPr>
          <p:cNvSpPr/>
          <p:nvPr userDrawn="1"/>
        </p:nvSpPr>
        <p:spPr>
          <a:xfrm>
            <a:off x="8112125" y="115888"/>
            <a:ext cx="4079875" cy="6192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5" name="Title Placeholder 1">
            <a:extLst>
              <a:ext uri="{FF2B5EF4-FFF2-40B4-BE49-F238E27FC236}">
                <a16:creationId xmlns:a16="http://schemas.microsoft.com/office/drawing/2014/main" id="{16D43B89-4143-644A-B07C-F79714CD1C65}"/>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3" name="Content Placeholder 2">
            <a:extLst>
              <a:ext uri="{FF2B5EF4-FFF2-40B4-BE49-F238E27FC236}">
                <a16:creationId xmlns:a16="http://schemas.microsoft.com/office/drawing/2014/main" id="{5219687F-BDF8-1D4C-A6DB-A853725BDA9B}"/>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5" name="Text Placeholder 3">
            <a:extLst>
              <a:ext uri="{FF2B5EF4-FFF2-40B4-BE49-F238E27FC236}">
                <a16:creationId xmlns:a16="http://schemas.microsoft.com/office/drawing/2014/main" id="{2FBC2A8F-A2CB-C948-BF90-9E544983BC10}"/>
              </a:ext>
            </a:extLst>
          </p:cNvPr>
          <p:cNvSpPr>
            <a:spLocks noGrp="1"/>
          </p:cNvSpPr>
          <p:nvPr>
            <p:ph type="body" sz="quarter" idx="17" hasCustomPrompt="1"/>
          </p:nvPr>
        </p:nvSpPr>
        <p:spPr>
          <a:xfrm>
            <a:off x="8662988" y="1837358"/>
            <a:ext cx="2978150" cy="1987390"/>
          </a:xfrm>
        </p:spPr>
        <p:txBody>
          <a:bodyPr anchor="b"/>
          <a:lstStyle>
            <a:lvl1pPr marL="0" indent="0" algn="ctr">
              <a:spcBef>
                <a:spcPts val="400"/>
              </a:spcBef>
              <a:buNone/>
              <a:defRPr sz="4000" b="1">
                <a:solidFill>
                  <a:schemeClr val="bg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26" name="Text Placeholder 3">
            <a:extLst>
              <a:ext uri="{FF2B5EF4-FFF2-40B4-BE49-F238E27FC236}">
                <a16:creationId xmlns:a16="http://schemas.microsoft.com/office/drawing/2014/main" id="{125759E8-BBCB-854B-A75B-1FC1D92886D7}"/>
              </a:ext>
            </a:extLst>
          </p:cNvPr>
          <p:cNvSpPr>
            <a:spLocks noGrp="1"/>
          </p:cNvSpPr>
          <p:nvPr>
            <p:ph type="body" sz="quarter" idx="18" hasCustomPrompt="1"/>
          </p:nvPr>
        </p:nvSpPr>
        <p:spPr>
          <a:xfrm>
            <a:off x="8657070" y="3891476"/>
            <a:ext cx="2978150" cy="1439026"/>
          </a:xfrm>
        </p:spPr>
        <p:txBody>
          <a:bodyPr anchor="t"/>
          <a:lstStyle>
            <a:lvl1pPr marL="0" indent="0" algn="ctr">
              <a:lnSpc>
                <a:spcPct val="95000"/>
              </a:lnSpc>
              <a:buNone/>
              <a:defRPr sz="1600" b="0">
                <a:solidFill>
                  <a:schemeClr val="bg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27" name="Content Placeholder 2">
            <a:extLst>
              <a:ext uri="{FF2B5EF4-FFF2-40B4-BE49-F238E27FC236}">
                <a16:creationId xmlns:a16="http://schemas.microsoft.com/office/drawing/2014/main" id="{C9BB8E77-45B5-FB44-8998-381AE855FB1F}"/>
              </a:ext>
            </a:extLst>
          </p:cNvPr>
          <p:cNvSpPr>
            <a:spLocks noGrp="1"/>
          </p:cNvSpPr>
          <p:nvPr>
            <p:ph idx="1" hasCustomPrompt="1"/>
          </p:nvPr>
        </p:nvSpPr>
        <p:spPr>
          <a:xfrm>
            <a:off x="550863" y="1736724"/>
            <a:ext cx="689133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AF1D6034-1FB5-D201-719E-0C3604B6C963}"/>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535C7C-58C7-E521-0B09-74C55E2F6D53}"/>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A65CED-3F9C-8F86-0199-BD03E21473B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18066359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text columns (white) - 1/3 bei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4B31417-B0E1-2848-BF25-A19EBAAD662D}"/>
              </a:ext>
            </a:extLst>
          </p:cNvPr>
          <p:cNvSpPr/>
          <p:nvPr userDrawn="1"/>
        </p:nvSpPr>
        <p:spPr>
          <a:xfrm>
            <a:off x="8103160" y="114775"/>
            <a:ext cx="4088840" cy="6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9" name="Content Placeholder 2"/>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Slide Number Placeholder 12"/>
          <p:cNvSpPr>
            <a:spLocks noGrp="1"/>
          </p:cNvSpPr>
          <p:nvPr>
            <p:ph type="sldNum" sz="quarter" idx="15"/>
          </p:nvPr>
        </p:nvSpPr>
        <p:spPr/>
        <p:txBody>
          <a:bodyPr/>
          <a:lstStyle/>
          <a:p>
            <a:fld id="{3F2B5CF4-79E2-4BCE-8F81-53ED60D4893F}" type="slidenum">
              <a:rPr lang="en-US" smtClean="0"/>
              <a:pPr/>
              <a:t>‹Nº›</a:t>
            </a:fld>
            <a:endParaRPr lang="en-US"/>
          </a:p>
        </p:txBody>
      </p:sp>
      <p:sp>
        <p:nvSpPr>
          <p:cNvPr id="8" name="Title Placeholder 1">
            <a:extLst>
              <a:ext uri="{FF2B5EF4-FFF2-40B4-BE49-F238E27FC236}">
                <a16:creationId xmlns:a16="http://schemas.microsoft.com/office/drawing/2014/main" id="{BA161225-01BC-2548-8DEB-36EBA9478454}"/>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0" name="Content Placeholder 2">
            <a:extLst>
              <a:ext uri="{FF2B5EF4-FFF2-40B4-BE49-F238E27FC236}">
                <a16:creationId xmlns:a16="http://schemas.microsoft.com/office/drawing/2014/main" id="{FA98C799-90D1-D944-92BC-88EF5C74E536}"/>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4" name="Text Placeholder 3">
            <a:extLst>
              <a:ext uri="{FF2B5EF4-FFF2-40B4-BE49-F238E27FC236}">
                <a16:creationId xmlns:a16="http://schemas.microsoft.com/office/drawing/2014/main" id="{8E658EEC-F3A7-B046-8A8A-79C3E84CAA31}"/>
              </a:ext>
            </a:extLst>
          </p:cNvPr>
          <p:cNvSpPr>
            <a:spLocks noGrp="1"/>
          </p:cNvSpPr>
          <p:nvPr>
            <p:ph type="body" sz="quarter" idx="17" hasCustomPrompt="1"/>
          </p:nvPr>
        </p:nvSpPr>
        <p:spPr>
          <a:xfrm>
            <a:off x="8662988" y="1837358"/>
            <a:ext cx="2978150" cy="1987390"/>
          </a:xfrm>
        </p:spPr>
        <p:txBody>
          <a:bodyPr anchor="b"/>
          <a:lstStyle>
            <a:lvl1pPr marL="0" indent="0" algn="ctr">
              <a:spcBef>
                <a:spcPts val="400"/>
              </a:spcBef>
              <a:buNone/>
              <a:defRPr sz="4000" b="1">
                <a:solidFill>
                  <a:schemeClr val="tx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
        <p:nvSpPr>
          <p:cNvPr id="15" name="Text Placeholder 3">
            <a:extLst>
              <a:ext uri="{FF2B5EF4-FFF2-40B4-BE49-F238E27FC236}">
                <a16:creationId xmlns:a16="http://schemas.microsoft.com/office/drawing/2014/main" id="{480DF54C-9B2A-F845-B063-ECF952230CAE}"/>
              </a:ext>
            </a:extLst>
          </p:cNvPr>
          <p:cNvSpPr>
            <a:spLocks noGrp="1"/>
          </p:cNvSpPr>
          <p:nvPr>
            <p:ph type="body" sz="quarter" idx="18" hasCustomPrompt="1"/>
          </p:nvPr>
        </p:nvSpPr>
        <p:spPr>
          <a:xfrm>
            <a:off x="8657070" y="3891476"/>
            <a:ext cx="2978150" cy="1439026"/>
          </a:xfrm>
        </p:spPr>
        <p:txBody>
          <a:bodyPr anchor="t"/>
          <a:lstStyle>
            <a:lvl1pPr marL="0" indent="0" algn="ctr">
              <a:lnSpc>
                <a:spcPct val="95000"/>
              </a:lnSpc>
              <a:buNone/>
              <a:defRPr sz="1600" b="0">
                <a:solidFill>
                  <a:schemeClr val="tx1"/>
                </a:solidFill>
              </a:defRPr>
            </a:lvl1pPr>
            <a:lvl2pPr marL="265113" indent="0">
              <a:buNone/>
              <a:defRPr>
                <a:solidFill>
                  <a:schemeClr val="bg2"/>
                </a:solidFill>
              </a:defRPr>
            </a:lvl2pPr>
            <a:lvl3pPr marL="446088" indent="0">
              <a:buNone/>
              <a:defRPr>
                <a:solidFill>
                  <a:schemeClr val="bg2"/>
                </a:solidFill>
              </a:defRPr>
            </a:lvl3pPr>
            <a:lvl4pPr marL="627063" indent="0">
              <a:buNone/>
              <a:defRPr>
                <a:solidFill>
                  <a:schemeClr val="bg2"/>
                </a:solidFill>
              </a:defRPr>
            </a:lvl4pPr>
            <a:lvl5pPr marL="808038" indent="0">
              <a:buNone/>
              <a:defRPr>
                <a:solidFill>
                  <a:schemeClr val="bg2"/>
                </a:solidFill>
              </a:defRPr>
            </a:lvl5pPr>
          </a:lstStyle>
          <a:p>
            <a:pPr lvl="0"/>
            <a:r>
              <a:rPr lang="en-GB" noProof="0"/>
              <a:t>Edit master text styles</a:t>
            </a:r>
          </a:p>
        </p:txBody>
      </p:sp>
    </p:spTree>
    <p:extLst>
      <p:ext uri="{BB962C8B-B14F-4D97-AF65-F5344CB8AC3E}">
        <p14:creationId xmlns:p14="http://schemas.microsoft.com/office/powerpoint/2010/main" val="2531011934"/>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left - Two text columns (white)">
    <p:spTree>
      <p:nvGrpSpPr>
        <p:cNvPr id="1" name=""/>
        <p:cNvGrpSpPr/>
        <p:nvPr/>
      </p:nvGrpSpPr>
      <p:grpSpPr>
        <a:xfrm>
          <a:off x="0" y="0"/>
          <a:ext cx="0" cy="0"/>
          <a:chOff x="0" y="0"/>
          <a:chExt cx="0" cy="0"/>
        </a:xfrm>
      </p:grpSpPr>
      <p:pic>
        <p:nvPicPr>
          <p:cNvPr id="3" name="Picture 2" descr="A person and a child walking in a grassy field&#10;&#10;Description automatically generated with medium confidence">
            <a:extLst>
              <a:ext uri="{FF2B5EF4-FFF2-40B4-BE49-F238E27FC236}">
                <a16:creationId xmlns:a16="http://schemas.microsoft.com/office/drawing/2014/main" id="{B4F49C11-1866-DBAF-CC92-7B3F59F33EA2}"/>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1" y="111600"/>
            <a:ext cx="4079518" cy="6193950"/>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BCEA1740-2056-4041-8446-0756B347BEA1}"/>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0C51A78-987D-564A-A20D-07B50D705540}"/>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Content Placeholder 2">
            <a:extLst>
              <a:ext uri="{FF2B5EF4-FFF2-40B4-BE49-F238E27FC236}">
                <a16:creationId xmlns:a16="http://schemas.microsoft.com/office/drawing/2014/main" id="{45104CDD-C3CF-9145-92AD-769C2E2DA1D0}"/>
              </a:ext>
            </a:extLst>
          </p:cNvPr>
          <p:cNvSpPr>
            <a:spLocks noGrp="1"/>
          </p:cNvSpPr>
          <p:nvPr>
            <p:ph idx="1" hasCustomPrompt="1"/>
          </p:nvPr>
        </p:nvSpPr>
        <p:spPr>
          <a:xfrm>
            <a:off x="4770521"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D0B8F1C1-CE97-9849-86C1-01FD780A49FB}"/>
              </a:ext>
            </a:extLst>
          </p:cNvPr>
          <p:cNvSpPr>
            <a:spLocks noGrp="1"/>
          </p:cNvSpPr>
          <p:nvPr>
            <p:ph idx="13" hasCustomPrompt="1"/>
          </p:nvPr>
        </p:nvSpPr>
        <p:spPr>
          <a:xfrm>
            <a:off x="8293138"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50138328"/>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left - 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EA04A8-A0F7-E2D4-37FF-81D5AA135451}"/>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476DC14E-1677-5C7D-EA06-6D155E827668}"/>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875BBC0F-E3CA-8DBA-5317-E3ECEE6FECB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12" name="Picture 11">
              <a:extLst>
                <a:ext uri="{FF2B5EF4-FFF2-40B4-BE49-F238E27FC236}">
                  <a16:creationId xmlns:a16="http://schemas.microsoft.com/office/drawing/2014/main" id="{E6328D60-725C-F078-E793-24C040534D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pic>
        <p:nvPicPr>
          <p:cNvPr id="5" name="Picture 4" descr="A person standing on a dock&#10;&#10;Description automatically generated with medium confidence">
            <a:extLst>
              <a:ext uri="{FF2B5EF4-FFF2-40B4-BE49-F238E27FC236}">
                <a16:creationId xmlns:a16="http://schemas.microsoft.com/office/drawing/2014/main" id="{7555DDD9-8AB0-2A39-F291-49A167C708D5}"/>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0" y="111600"/>
            <a:ext cx="4079875" cy="6195600"/>
          </a:xfrm>
          <a:prstGeom prst="rect">
            <a:avLst/>
          </a:prstGeom>
        </p:spPr>
      </p:pic>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Rectangle 9">
            <a:extLst>
              <a:ext uri="{FF2B5EF4-FFF2-40B4-BE49-F238E27FC236}">
                <a16:creationId xmlns:a16="http://schemas.microsoft.com/office/drawing/2014/main" id="{22354B3B-B7DB-9FEF-69EA-AD4AABD4DAD6}"/>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15" name="Straight Connector 14">
            <a:extLst>
              <a:ext uri="{FF2B5EF4-FFF2-40B4-BE49-F238E27FC236}">
                <a16:creationId xmlns:a16="http://schemas.microsoft.com/office/drawing/2014/main" id="{0E5960AC-D3FC-64ED-9F0D-5677951C954C}"/>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12E8BC-6230-AA98-E4C3-A7D95AF7031C}"/>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0054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 Two text columns (white)">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BCEA1740-2056-4041-8446-0756B347BEA1}"/>
              </a:ext>
            </a:extLst>
          </p:cNvPr>
          <p:cNvSpPr>
            <a:spLocks noGrp="1"/>
          </p:cNvSpPr>
          <p:nvPr>
            <p:ph type="title" hasCustomPrompt="1"/>
          </p:nvPr>
        </p:nvSpPr>
        <p:spPr>
          <a:xfrm>
            <a:off x="544451"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0C51A78-987D-564A-A20D-07B50D705540}"/>
              </a:ext>
            </a:extLst>
          </p:cNvPr>
          <p:cNvSpPr>
            <a:spLocks noGrp="1"/>
          </p:cNvSpPr>
          <p:nvPr>
            <p:ph idx="16" hasCustomPrompt="1"/>
          </p:nvPr>
        </p:nvSpPr>
        <p:spPr>
          <a:xfrm>
            <a:off x="544451"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Content Placeholder 2">
            <a:extLst>
              <a:ext uri="{FF2B5EF4-FFF2-40B4-BE49-F238E27FC236}">
                <a16:creationId xmlns:a16="http://schemas.microsoft.com/office/drawing/2014/main" id="{45104CDD-C3CF-9145-92AD-769C2E2DA1D0}"/>
              </a:ext>
            </a:extLst>
          </p:cNvPr>
          <p:cNvSpPr>
            <a:spLocks noGrp="1"/>
          </p:cNvSpPr>
          <p:nvPr>
            <p:ph idx="1" hasCustomPrompt="1"/>
          </p:nvPr>
        </p:nvSpPr>
        <p:spPr>
          <a:xfrm>
            <a:off x="550864"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D0B8F1C1-CE97-9849-86C1-01FD780A49FB}"/>
              </a:ext>
            </a:extLst>
          </p:cNvPr>
          <p:cNvSpPr>
            <a:spLocks noGrp="1"/>
          </p:cNvSpPr>
          <p:nvPr>
            <p:ph idx="13" hasCustomPrompt="1"/>
          </p:nvPr>
        </p:nvSpPr>
        <p:spPr>
          <a:xfrm>
            <a:off x="4073481"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8" name="Picture 7">
            <a:extLst>
              <a:ext uri="{FF2B5EF4-FFF2-40B4-BE49-F238E27FC236}">
                <a16:creationId xmlns:a16="http://schemas.microsoft.com/office/drawing/2014/main" id="{E049F24A-F7B8-B746-AA1D-0AF458A04C03}"/>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8109244" y="111600"/>
            <a:ext cx="4079324" cy="6195600"/>
          </a:xfrm>
          <a:prstGeom prst="rect">
            <a:avLst/>
          </a:prstGeom>
        </p:spPr>
      </p:pic>
    </p:spTree>
    <p:extLst>
      <p:ext uri="{BB962C8B-B14F-4D97-AF65-F5344CB8AC3E}">
        <p14:creationId xmlns:p14="http://schemas.microsoft.com/office/powerpoint/2010/main" val="1022419834"/>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right - Two text columns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pic>
        <p:nvPicPr>
          <p:cNvPr id="8" name="Picture 7">
            <a:extLst>
              <a:ext uri="{FF2B5EF4-FFF2-40B4-BE49-F238E27FC236}">
                <a16:creationId xmlns:a16="http://schemas.microsoft.com/office/drawing/2014/main" id="{838B7A98-193F-CF44-ABC1-1C6158275C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4" y="111600"/>
            <a:ext cx="4083028" cy="6195600"/>
          </a:xfrm>
          <a:prstGeom prst="rect">
            <a:avLst/>
          </a:prstGeom>
        </p:spPr>
      </p:pic>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2C469743-06FA-3837-F8BE-DD0079EBD490}"/>
              </a:ext>
            </a:extLst>
          </p:cNvPr>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grpSp>
        <p:nvGrpSpPr>
          <p:cNvPr id="17" name="Group 16">
            <a:extLst>
              <a:ext uri="{FF2B5EF4-FFF2-40B4-BE49-F238E27FC236}">
                <a16:creationId xmlns:a16="http://schemas.microsoft.com/office/drawing/2014/main" id="{B7300416-2C31-3FEF-EFF1-C7F46C1F6660}"/>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84E7C23C-EC06-E13C-991E-F00C66B640EA}"/>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AA38D065-B7EE-F1A1-3749-479CAA0E1E25}"/>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DBD4D870-7BA4-FD40-CC11-E05AD4A363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1" name="Slide Number Placeholder 10">
            <a:extLst>
              <a:ext uri="{FF2B5EF4-FFF2-40B4-BE49-F238E27FC236}">
                <a16:creationId xmlns:a16="http://schemas.microsoft.com/office/drawing/2014/main" id="{2F4D2B29-8063-C640-5AB1-18068D042F59}"/>
              </a:ext>
            </a:extLst>
          </p:cNvPr>
          <p:cNvSpPr>
            <a:spLocks noGrp="1"/>
          </p:cNvSpPr>
          <p:nvPr>
            <p:ph type="sldNum" sz="quarter" idx="15"/>
          </p:nvPr>
        </p:nvSpPr>
        <p:spPr>
          <a:xfrm>
            <a:off x="11369993" y="6525448"/>
            <a:ext cx="271144" cy="175262"/>
          </a:xfrm>
        </p:spPr>
        <p:txBody>
          <a:bodyPr/>
          <a:lstStyle>
            <a:lvl1pPr>
              <a:defRPr>
                <a:solidFill>
                  <a:schemeClr val="tx1"/>
                </a:solidFill>
              </a:defRPr>
            </a:lvl1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73D60277-2CDC-0011-8478-433D9742D9D5}"/>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6BBCF-7909-F5FE-5035-84B7065832AD}"/>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119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right - Two text columns (beige) 2">
    <p:bg>
      <p:bgRef idx="1001">
        <a:schemeClr val="bg2"/>
      </p:bgRef>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E3AAEC5-07E3-0472-796F-63B578EC5AA6}"/>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68E06AED-E0A3-42E3-7F23-F09D6961C1E7}"/>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1C8C34A6-3A25-A25A-ABA9-C336BB7BB5F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3591FCC5-4713-FB82-4BE2-7CA7693BD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13" name="Picture Placeholder 12">
            <a:extLst>
              <a:ext uri="{FF2B5EF4-FFF2-40B4-BE49-F238E27FC236}">
                <a16:creationId xmlns:a16="http://schemas.microsoft.com/office/drawing/2014/main" id="{307E25E7-8FF7-A65A-7BB3-D0487B7F733A}"/>
              </a:ext>
            </a:extLst>
          </p:cNvPr>
          <p:cNvSpPr>
            <a:spLocks noGrp="1"/>
          </p:cNvSpPr>
          <p:nvPr>
            <p:ph type="pic" sz="quarter" idx="17"/>
          </p:nvPr>
        </p:nvSpPr>
        <p:spPr>
          <a:xfrm>
            <a:off x="8112125" y="115888"/>
            <a:ext cx="4079875" cy="619125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
        <p:nvSpPr>
          <p:cNvPr id="11" name="Slide Number Placeholder 10"/>
          <p:cNvSpPr>
            <a:spLocks noGrp="1"/>
          </p:cNvSpPr>
          <p:nvPr>
            <p:ph type="sldNum" sz="quarter" idx="15"/>
          </p:nvPr>
        </p:nvSpPr>
        <p:spPr>
          <a:xfrm>
            <a:off x="11369993" y="6456998"/>
            <a:ext cx="271144" cy="175262"/>
          </a:xfrm>
        </p:spPr>
        <p:txBody>
          <a:bodyPr/>
          <a:lstStyle/>
          <a:p>
            <a:fld id="{3F2B5CF4-79E2-4BCE-8F81-53ED60D4893F}" type="slidenum">
              <a:rPr lang="en-US" smtClean="0"/>
              <a:pPr/>
              <a:t>‹Nº›</a:t>
            </a:fld>
            <a:endParaRPr lang="en-US"/>
          </a:p>
        </p:txBody>
      </p:sp>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2C469743-06FA-3837-F8BE-DD0079EBD490}"/>
              </a:ext>
            </a:extLst>
          </p:cNvPr>
          <p:cNvSpPr>
            <a:spLocks noGrp="1"/>
          </p:cNvSpPr>
          <p:nvPr>
            <p:ph idx="13" hasCustomPrompt="1"/>
          </p:nvPr>
        </p:nvSpPr>
        <p:spPr>
          <a:xfrm>
            <a:off x="4073480" y="1736725"/>
            <a:ext cx="3348000"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Slide Number Placeholder 10">
            <a:extLst>
              <a:ext uri="{FF2B5EF4-FFF2-40B4-BE49-F238E27FC236}">
                <a16:creationId xmlns:a16="http://schemas.microsoft.com/office/drawing/2014/main" id="{5ED0439D-52A4-364C-4038-9CFD9DEFBA1D}"/>
              </a:ext>
            </a:extLst>
          </p:cNvPr>
          <p:cNvSpPr txBox="1">
            <a:spLocks/>
          </p:cNvSpPr>
          <p:nvPr userDrawn="1"/>
        </p:nvSpPr>
        <p:spPr>
          <a:xfrm>
            <a:off x="11369993" y="6525448"/>
            <a:ext cx="271144" cy="175262"/>
          </a:xfrm>
          <a:prstGeom prst="rect">
            <a:avLst/>
          </a:prstGeom>
        </p:spPr>
        <p:txBody>
          <a:bodyPr vert="horz" lIns="0" tIns="0" rIns="0" bIns="0" rtlCol="0" anchor="ctr"/>
          <a:lstStyle>
            <a:defPPr>
              <a:defRPr lang="sv-SE"/>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DFF257A2-67C3-A3CD-AE07-A67E10950C8B}"/>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5C1849-7F0C-716B-1B4D-3910B9A43F9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5626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text column (white)">
    <p:spTree>
      <p:nvGrpSpPr>
        <p:cNvPr id="1" name=""/>
        <p:cNvGrpSpPr/>
        <p:nvPr/>
      </p:nvGrpSpPr>
      <p:grpSpPr>
        <a:xfrm>
          <a:off x="0" y="0"/>
          <a:ext cx="0" cy="0"/>
          <a:chOff x="0" y="0"/>
          <a:chExt cx="0" cy="0"/>
        </a:xfrm>
      </p:grpSpPr>
      <p:sp>
        <p:nvSpPr>
          <p:cNvPr id="3" name="Content Placeholder 2"/>
          <p:cNvSpPr>
            <a:spLocks noGrp="1"/>
          </p:cNvSpPr>
          <p:nvPr userDrawn="1">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40688279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right - One text column (white)">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pic>
        <p:nvPicPr>
          <p:cNvPr id="19" name="Picture 18">
            <a:extLst>
              <a:ext uri="{FF2B5EF4-FFF2-40B4-BE49-F238E27FC236}">
                <a16:creationId xmlns:a16="http://schemas.microsoft.com/office/drawing/2014/main" id="{61E1B794-732D-9243-9F01-0329CCC0DEE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112125" y="113748"/>
            <a:ext cx="4079875" cy="6192836"/>
          </a:xfrm>
          <a:prstGeom prst="rect">
            <a:avLst/>
          </a:prstGeom>
        </p:spPr>
      </p:pic>
      <p:sp>
        <p:nvSpPr>
          <p:cNvPr id="2" name="Title Placeholder 1">
            <a:extLst>
              <a:ext uri="{FF2B5EF4-FFF2-40B4-BE49-F238E27FC236}">
                <a16:creationId xmlns:a16="http://schemas.microsoft.com/office/drawing/2014/main" id="{F3A7317A-E8C7-ECEA-D943-69FEE46E04FB}"/>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3" name="Content Placeholder 2">
            <a:extLst>
              <a:ext uri="{FF2B5EF4-FFF2-40B4-BE49-F238E27FC236}">
                <a16:creationId xmlns:a16="http://schemas.microsoft.com/office/drawing/2014/main" id="{D3C90B71-C2E4-98CD-2B8A-828B519F6DDE}"/>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4" name="Content Placeholder 2">
            <a:extLst>
              <a:ext uri="{FF2B5EF4-FFF2-40B4-BE49-F238E27FC236}">
                <a16:creationId xmlns:a16="http://schemas.microsoft.com/office/drawing/2014/main" id="{E8ADD171-8153-A05F-4995-04FE59407188}"/>
              </a:ext>
            </a:extLst>
          </p:cNvPr>
          <p:cNvSpPr>
            <a:spLocks noGrp="1"/>
          </p:cNvSpPr>
          <p:nvPr>
            <p:ph idx="1" hasCustomPrompt="1"/>
          </p:nvPr>
        </p:nvSpPr>
        <p:spPr>
          <a:xfrm>
            <a:off x="550863" y="1736724"/>
            <a:ext cx="689133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Rectangle 4">
            <a:extLst>
              <a:ext uri="{FF2B5EF4-FFF2-40B4-BE49-F238E27FC236}">
                <a16:creationId xmlns:a16="http://schemas.microsoft.com/office/drawing/2014/main" id="{E677BAB1-9D4F-0EB9-2F51-CCB94696D378}"/>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1117399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right - 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B392F-A86C-6C8A-98B4-C304CC0CDAF4}"/>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23BD4102-9E4C-5A38-87FD-0741AFED84B9}"/>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C0885DCE-176A-DEDA-D560-2B6276D68931}"/>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5" name="Picture 4">
              <a:extLst>
                <a:ext uri="{FF2B5EF4-FFF2-40B4-BE49-F238E27FC236}">
                  <a16:creationId xmlns:a16="http://schemas.microsoft.com/office/drawing/2014/main" id="{B90C7FA7-E63F-FCAE-598D-D400016773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4527E3A3-7764-3B2C-BA8F-8D4E408FAA78}"/>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7B9D27FC-E8C4-0493-E1E0-36DB63A0E46E}"/>
              </a:ext>
            </a:extLst>
          </p:cNvPr>
          <p:cNvSpPr>
            <a:spLocks noGrp="1"/>
          </p:cNvSpPr>
          <p:nvPr>
            <p:ph idx="1" hasCustomPrompt="1"/>
          </p:nvPr>
        </p:nvSpPr>
        <p:spPr>
          <a:xfrm>
            <a:off x="550863" y="1736725"/>
            <a:ext cx="6860588"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Placeholder 1">
            <a:extLst>
              <a:ext uri="{FF2B5EF4-FFF2-40B4-BE49-F238E27FC236}">
                <a16:creationId xmlns:a16="http://schemas.microsoft.com/office/drawing/2014/main" id="{D4A398F1-5E1E-F586-4D10-32F4A577AE1A}"/>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16" name="Content Placeholder 2">
            <a:extLst>
              <a:ext uri="{FF2B5EF4-FFF2-40B4-BE49-F238E27FC236}">
                <a16:creationId xmlns:a16="http://schemas.microsoft.com/office/drawing/2014/main" id="{1E8B5FC1-23CA-A8CF-9E52-05FC6B5AF201}"/>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grpSp>
        <p:nvGrpSpPr>
          <p:cNvPr id="17" name="Group 16">
            <a:extLst>
              <a:ext uri="{FF2B5EF4-FFF2-40B4-BE49-F238E27FC236}">
                <a16:creationId xmlns:a16="http://schemas.microsoft.com/office/drawing/2014/main" id="{B7300416-2C31-3FEF-EFF1-C7F46C1F6660}"/>
              </a:ext>
            </a:extLst>
          </p:cNvPr>
          <p:cNvGrpSpPr/>
          <p:nvPr userDrawn="1"/>
        </p:nvGrpSpPr>
        <p:grpSpPr>
          <a:xfrm>
            <a:off x="0" y="6306703"/>
            <a:ext cx="12192000" cy="551297"/>
            <a:chOff x="0" y="6306703"/>
            <a:chExt cx="12192000" cy="551297"/>
          </a:xfrm>
        </p:grpSpPr>
        <p:sp>
          <p:nvSpPr>
            <p:cNvPr id="18" name="Rectangle 17">
              <a:extLst>
                <a:ext uri="{FF2B5EF4-FFF2-40B4-BE49-F238E27FC236}">
                  <a16:creationId xmlns:a16="http://schemas.microsoft.com/office/drawing/2014/main" id="{84E7C23C-EC06-E13C-991E-F00C66B640EA}"/>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9" name="TextBox 18">
              <a:extLst>
                <a:ext uri="{FF2B5EF4-FFF2-40B4-BE49-F238E27FC236}">
                  <a16:creationId xmlns:a16="http://schemas.microsoft.com/office/drawing/2014/main" id="{AA38D065-B7EE-F1A1-3749-479CAA0E1E25}"/>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0" name="Picture 19">
              <a:extLst>
                <a:ext uri="{FF2B5EF4-FFF2-40B4-BE49-F238E27FC236}">
                  <a16:creationId xmlns:a16="http://schemas.microsoft.com/office/drawing/2014/main" id="{DBD4D870-7BA4-FD40-CC11-E05AD4A363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21" name="Slide Number Placeholder 10">
            <a:extLst>
              <a:ext uri="{FF2B5EF4-FFF2-40B4-BE49-F238E27FC236}">
                <a16:creationId xmlns:a16="http://schemas.microsoft.com/office/drawing/2014/main" id="{2F4D2B29-8063-C640-5AB1-18068D042F59}"/>
              </a:ext>
            </a:extLst>
          </p:cNvPr>
          <p:cNvSpPr>
            <a:spLocks noGrp="1"/>
          </p:cNvSpPr>
          <p:nvPr>
            <p:ph type="sldNum" sz="quarter" idx="15"/>
          </p:nvPr>
        </p:nvSpPr>
        <p:spPr>
          <a:xfrm>
            <a:off x="11369993" y="6525448"/>
            <a:ext cx="271144" cy="175262"/>
          </a:xfrm>
        </p:spPr>
        <p:txBody>
          <a:bodyPr/>
          <a:lstStyle>
            <a:lvl1pPr>
              <a:defRPr>
                <a:solidFill>
                  <a:schemeClr val="tx1"/>
                </a:solidFill>
              </a:defRPr>
            </a:lvl1pPr>
          </a:lstStyle>
          <a:p>
            <a:fld id="{3F2B5CF4-79E2-4BCE-8F81-53ED60D4893F}" type="slidenum">
              <a:rPr lang="en-US" smtClean="0"/>
              <a:pPr/>
              <a:t>‹Nº›</a:t>
            </a:fld>
            <a:endParaRPr lang="en-US"/>
          </a:p>
        </p:txBody>
      </p:sp>
      <p:cxnSp>
        <p:nvCxnSpPr>
          <p:cNvPr id="22" name="Straight Connector 21">
            <a:extLst>
              <a:ext uri="{FF2B5EF4-FFF2-40B4-BE49-F238E27FC236}">
                <a16:creationId xmlns:a16="http://schemas.microsoft.com/office/drawing/2014/main" id="{73D60277-2CDC-0011-8478-433D9742D9D5}"/>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6BBCF-7909-F5FE-5035-84B7065832AD}"/>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EA41465-9855-3F35-6DC9-A5C8643553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5" y="115887"/>
            <a:ext cx="4079875" cy="6190816"/>
          </a:xfrm>
          <a:prstGeom prst="rect">
            <a:avLst/>
          </a:prstGeom>
        </p:spPr>
      </p:pic>
    </p:spTree>
    <p:extLst>
      <p:ext uri="{BB962C8B-B14F-4D97-AF65-F5344CB8AC3E}">
        <p14:creationId xmlns:p14="http://schemas.microsoft.com/office/powerpoint/2010/main" val="2832924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right - One text column (white) 2">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544817" y="173595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550864"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Picture Placeholder 12">
            <a:extLst>
              <a:ext uri="{FF2B5EF4-FFF2-40B4-BE49-F238E27FC236}">
                <a16:creationId xmlns:a16="http://schemas.microsoft.com/office/drawing/2014/main" id="{9FF6C465-3C7E-DF2E-437C-19D2588379CF}"/>
              </a:ext>
            </a:extLst>
          </p:cNvPr>
          <p:cNvSpPr>
            <a:spLocks noGrp="1"/>
          </p:cNvSpPr>
          <p:nvPr>
            <p:ph type="pic" sz="quarter" idx="17"/>
          </p:nvPr>
        </p:nvSpPr>
        <p:spPr>
          <a:xfrm>
            <a:off x="8112125" y="115888"/>
            <a:ext cx="4079875" cy="619125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659296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left - One text column (white) 2">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4E3350-2847-1046-85AA-860C44DB06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89"/>
          <a:stretch/>
        </p:blipFill>
        <p:spPr>
          <a:xfrm>
            <a:off x="0" y="116378"/>
            <a:ext cx="4216894" cy="6185270"/>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4232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4773240" y="657225"/>
            <a:ext cx="6860590" cy="337098"/>
          </a:xfrm>
          <a:prstGeom prst="rect">
            <a:avLst/>
          </a:prstGeom>
        </p:spPr>
        <p:txBody>
          <a:bodyPr vert="horz" lIns="0" tIns="0" rIns="0" bIns="0" rtlCol="0" anchor="b">
            <a:noAutofit/>
          </a:bodyPr>
          <a:lstStyle>
            <a:lvl1pPr>
              <a:defRPr/>
            </a:lvl1p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4773240"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35144151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Image left - One text column (white) 2">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42328"/>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itle Placeholder 1">
            <a:extLst>
              <a:ext uri="{FF2B5EF4-FFF2-40B4-BE49-F238E27FC236}">
                <a16:creationId xmlns:a16="http://schemas.microsoft.com/office/drawing/2014/main" id="{6C0FF940-E0FE-E4B4-E226-F81BB6F2A1C0}"/>
              </a:ext>
            </a:extLst>
          </p:cNvPr>
          <p:cNvSpPr>
            <a:spLocks noGrp="1"/>
          </p:cNvSpPr>
          <p:nvPr>
            <p:ph type="title" hasCustomPrompt="1"/>
          </p:nvPr>
        </p:nvSpPr>
        <p:spPr>
          <a:xfrm>
            <a:off x="4773240"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7" name="Content Placeholder 2">
            <a:extLst>
              <a:ext uri="{FF2B5EF4-FFF2-40B4-BE49-F238E27FC236}">
                <a16:creationId xmlns:a16="http://schemas.microsoft.com/office/drawing/2014/main" id="{61691A00-26D1-1527-DB0F-AAF983559C57}"/>
              </a:ext>
            </a:extLst>
          </p:cNvPr>
          <p:cNvSpPr>
            <a:spLocks noGrp="1"/>
          </p:cNvSpPr>
          <p:nvPr>
            <p:ph idx="16" hasCustomPrompt="1"/>
          </p:nvPr>
        </p:nvSpPr>
        <p:spPr>
          <a:xfrm>
            <a:off x="4773240"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Picture Placeholder 12">
            <a:extLst>
              <a:ext uri="{FF2B5EF4-FFF2-40B4-BE49-F238E27FC236}">
                <a16:creationId xmlns:a16="http://schemas.microsoft.com/office/drawing/2014/main" id="{7ACB54EC-5202-B8CE-2C03-C16E129E9777}"/>
              </a:ext>
            </a:extLst>
          </p:cNvPr>
          <p:cNvSpPr>
            <a:spLocks noGrp="1"/>
          </p:cNvSpPr>
          <p:nvPr>
            <p:ph type="pic" sz="quarter" idx="17"/>
          </p:nvPr>
        </p:nvSpPr>
        <p:spPr>
          <a:xfrm>
            <a:off x="0" y="111600"/>
            <a:ext cx="4079875" cy="6195600"/>
          </a:xfrm>
          <a:solidFill>
            <a:schemeClr val="tx1">
              <a:alpha val="75000"/>
            </a:schemeClr>
          </a:solidFill>
        </p:spPr>
        <p:txBody>
          <a:bodyPr anchor="ctr"/>
          <a:lstStyle>
            <a:lvl1pPr algn="ctr">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15718486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Quotes (max 3 rows)">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2BA04F-D4B0-3B56-ED7A-1CC8CECFE429}"/>
              </a:ext>
            </a:extLst>
          </p:cNvPr>
          <p:cNvGrpSpPr/>
          <p:nvPr userDrawn="1"/>
        </p:nvGrpSpPr>
        <p:grpSpPr>
          <a:xfrm>
            <a:off x="0" y="6306703"/>
            <a:ext cx="12192000" cy="551297"/>
            <a:chOff x="0" y="6306703"/>
            <a:chExt cx="12192000" cy="551297"/>
          </a:xfrm>
        </p:grpSpPr>
        <p:sp>
          <p:nvSpPr>
            <p:cNvPr id="3" name="Rectangle 2">
              <a:extLst>
                <a:ext uri="{FF2B5EF4-FFF2-40B4-BE49-F238E27FC236}">
                  <a16:creationId xmlns:a16="http://schemas.microsoft.com/office/drawing/2014/main" id="{F8451B8B-BF98-2BB8-6080-2AC54CE45997}"/>
                </a:ext>
              </a:extLst>
            </p:cNvPr>
            <p:cNvSpPr/>
            <p:nvPr userDrawn="1"/>
          </p:nvSpPr>
          <p:spPr>
            <a:xfrm>
              <a:off x="0" y="6306703"/>
              <a:ext cx="12192000" cy="55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TextBox 3">
              <a:extLst>
                <a:ext uri="{FF2B5EF4-FFF2-40B4-BE49-F238E27FC236}">
                  <a16:creationId xmlns:a16="http://schemas.microsoft.com/office/drawing/2014/main" id="{750EE9BE-2A69-B6BE-04FF-7BF25D5AB54A}"/>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pic>
          <p:nvPicPr>
            <p:cNvPr id="5" name="Picture 4">
              <a:extLst>
                <a:ext uri="{FF2B5EF4-FFF2-40B4-BE49-F238E27FC236}">
                  <a16:creationId xmlns:a16="http://schemas.microsoft.com/office/drawing/2014/main" id="{C2CB904A-EC2C-E93B-593C-F32E91701A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Rectangle 5">
            <a:extLst>
              <a:ext uri="{FF2B5EF4-FFF2-40B4-BE49-F238E27FC236}">
                <a16:creationId xmlns:a16="http://schemas.microsoft.com/office/drawing/2014/main" id="{66F19BBB-1EC3-296A-0B1C-FF6300DA21C4}"/>
              </a:ext>
            </a:extLst>
          </p:cNvPr>
          <p:cNvSpPr/>
          <p:nvPr userDrawn="1"/>
        </p:nvSpPr>
        <p:spPr>
          <a:xfrm>
            <a:off x="-1229" y="0"/>
            <a:ext cx="12192000" cy="11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3" y="949234"/>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
        <p:nvSpPr>
          <p:cNvPr id="12" name="Slide Number Placeholder 11"/>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0" name="Straight Connector 9">
            <a:extLst>
              <a:ext uri="{FF2B5EF4-FFF2-40B4-BE49-F238E27FC236}">
                <a16:creationId xmlns:a16="http://schemas.microsoft.com/office/drawing/2014/main" id="{1DAC2C9D-C936-38FE-4B6A-6AE1060F1121}"/>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C68715-957A-5124-2D5C-0577AB9528FA}"/>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34A808-8DF4-A651-5E21-F58FBB40B8F1}"/>
              </a:ext>
            </a:extLst>
          </p:cNvPr>
          <p:cNvCxnSpPr/>
          <p:nvPr userDrawn="1"/>
        </p:nvCxnSpPr>
        <p:spPr>
          <a:xfrm flipH="1">
            <a:off x="11369993" y="671082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3A010-3289-D827-5F30-96A52556FB80}"/>
              </a:ext>
            </a:extLst>
          </p:cNvPr>
          <p:cNvCxnSpPr/>
          <p:nvPr userDrawn="1"/>
        </p:nvCxnSpPr>
        <p:spPr>
          <a:xfrm flipH="1">
            <a:off x="11369993" y="6518149"/>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795278"/>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Quotes with nam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FD34E4-E2D6-03FF-F548-6D29284D7ACC}"/>
              </a:ext>
            </a:extLst>
          </p:cNvPr>
          <p:cNvGrpSpPr/>
          <p:nvPr userDrawn="1"/>
        </p:nvGrpSpPr>
        <p:grpSpPr>
          <a:xfrm>
            <a:off x="0" y="6306703"/>
            <a:ext cx="12192000" cy="551297"/>
            <a:chOff x="0" y="6306703"/>
            <a:chExt cx="12192000" cy="551297"/>
          </a:xfrm>
          <a:solidFill>
            <a:schemeClr val="bg1"/>
          </a:solidFill>
        </p:grpSpPr>
        <p:sp>
          <p:nvSpPr>
            <p:cNvPr id="3" name="Rectangle 2">
              <a:extLst>
                <a:ext uri="{FF2B5EF4-FFF2-40B4-BE49-F238E27FC236}">
                  <a16:creationId xmlns:a16="http://schemas.microsoft.com/office/drawing/2014/main" id="{AE3F5EC1-6FD4-4D5D-69D1-C268A26BFBA7}"/>
                </a:ext>
              </a:extLst>
            </p:cNvPr>
            <p:cNvSpPr/>
            <p:nvPr userDrawn="1"/>
          </p:nvSpPr>
          <p:spPr>
            <a:xfrm>
              <a:off x="0" y="6306703"/>
              <a:ext cx="12192000" cy="551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45C91E92-EEE2-6CDC-9F99-8BA0EFF019DD}"/>
                </a:ext>
              </a:extLst>
            </p:cNvPr>
            <p:cNvSpPr txBox="1"/>
            <p:nvPr userDrawn="1"/>
          </p:nvSpPr>
          <p:spPr>
            <a:xfrm flipH="1">
              <a:off x="550863" y="6559195"/>
              <a:ext cx="1652387" cy="107768"/>
            </a:xfrm>
            <a:prstGeom prst="rect">
              <a:avLst/>
            </a:prstGeom>
            <a:grp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6" name="Picture 5">
              <a:extLst>
                <a:ext uri="{FF2B5EF4-FFF2-40B4-BE49-F238E27FC236}">
                  <a16:creationId xmlns:a16="http://schemas.microsoft.com/office/drawing/2014/main" id="{E1C90E54-C29D-11DE-0C19-84DFEE9A6A3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a:grpFill/>
          </p:spPr>
        </p:pic>
      </p:grpSp>
      <p:sp>
        <p:nvSpPr>
          <p:cNvPr id="7" name="Rectangle 6">
            <a:extLst>
              <a:ext uri="{FF2B5EF4-FFF2-40B4-BE49-F238E27FC236}">
                <a16:creationId xmlns:a16="http://schemas.microsoft.com/office/drawing/2014/main" id="{72CC32D0-401E-69FF-F54F-7F7AAED446D3}"/>
              </a:ext>
            </a:extLst>
          </p:cNvPr>
          <p:cNvSpPr/>
          <p:nvPr userDrawn="1"/>
        </p:nvSpPr>
        <p:spPr>
          <a:xfrm>
            <a:off x="-1229"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2" y="1697205"/>
            <a:ext cx="11090275" cy="1888708"/>
          </a:xfrm>
        </p:spPr>
        <p:txBody>
          <a:bodyPr anchor="b">
            <a:noAutofit/>
          </a:bodyPr>
          <a:lstStyle>
            <a:lvl1pPr marL="180000" indent="-180000" algn="l">
              <a:defRPr sz="4000" b="0" baseline="0">
                <a:solidFill>
                  <a:schemeClr val="tx1"/>
                </a:solidFill>
              </a:defRPr>
            </a:lvl1pPr>
          </a:lstStyle>
          <a:p>
            <a:r>
              <a:rPr lang="en-GB" sz="4000" b="0" noProof="0"/>
              <a:t>‘This is a place for you to write a quote. Maximum three rows’</a:t>
            </a:r>
            <a:endParaRPr lang="en-GB" noProof="0"/>
          </a:p>
        </p:txBody>
      </p:sp>
      <p:sp>
        <p:nvSpPr>
          <p:cNvPr id="12" name="Slide Number Placeholder 11"/>
          <p:cNvSpPr>
            <a:spLocks noGrp="1"/>
          </p:cNvSpPr>
          <p:nvPr>
            <p:ph type="sldNum" sz="quarter" idx="11"/>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4" name="Title 1">
            <a:extLst>
              <a:ext uri="{FF2B5EF4-FFF2-40B4-BE49-F238E27FC236}">
                <a16:creationId xmlns:a16="http://schemas.microsoft.com/office/drawing/2014/main" id="{BBAAE163-EC90-C048-998E-6170724EFA66}"/>
              </a:ext>
            </a:extLst>
          </p:cNvPr>
          <p:cNvSpPr txBox="1">
            <a:spLocks/>
          </p:cNvSpPr>
          <p:nvPr userDrawn="1"/>
        </p:nvSpPr>
        <p:spPr>
          <a:xfrm>
            <a:off x="448362" y="683516"/>
            <a:ext cx="11192775" cy="5333824"/>
          </a:xfrm>
          <a:prstGeom prst="rect">
            <a:avLst/>
          </a:prstGeom>
        </p:spPr>
        <p:txBody>
          <a:bodyPr anchor="ct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179388" indent="-179388"/>
            <a:endParaRPr lang="sv-SE" sz="3600"/>
          </a:p>
        </p:txBody>
      </p:sp>
      <p:sp>
        <p:nvSpPr>
          <p:cNvPr id="9" name="Subtitle 2">
            <a:extLst>
              <a:ext uri="{FF2B5EF4-FFF2-40B4-BE49-F238E27FC236}">
                <a16:creationId xmlns:a16="http://schemas.microsoft.com/office/drawing/2014/main" id="{187E55D2-1A7C-7D44-906C-574599A7DABA}"/>
              </a:ext>
            </a:extLst>
          </p:cNvPr>
          <p:cNvSpPr>
            <a:spLocks noGrp="1"/>
          </p:cNvSpPr>
          <p:nvPr>
            <p:ph type="subTitle" idx="1" hasCustomPrompt="1"/>
          </p:nvPr>
        </p:nvSpPr>
        <p:spPr>
          <a:xfrm>
            <a:off x="752743" y="3796378"/>
            <a:ext cx="5978274" cy="647286"/>
          </a:xfrm>
        </p:spPr>
        <p:txBody>
          <a:bodyPr>
            <a:noAutofit/>
          </a:bodyPr>
          <a:lstStyle>
            <a:lvl1pPr marL="0" indent="0" algn="l">
              <a:buNone/>
              <a:defRPr sz="1400" b="0" cap="none"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a:t>
            </a:r>
          </a:p>
        </p:txBody>
      </p:sp>
      <p:cxnSp>
        <p:nvCxnSpPr>
          <p:cNvPr id="11" name="Straight Connector 10">
            <a:extLst>
              <a:ext uri="{FF2B5EF4-FFF2-40B4-BE49-F238E27FC236}">
                <a16:creationId xmlns:a16="http://schemas.microsoft.com/office/drawing/2014/main" id="{B00AEA1D-916A-90A5-69D5-DD7EAFE6A127}"/>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AF3CD0-D5FD-3F06-92B8-79F9F2CF5E6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814014"/>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row">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3" y="949234"/>
            <a:ext cx="11090275" cy="4784816"/>
          </a:xfrm>
        </p:spPr>
        <p:txBody>
          <a:bodyPr anchor="ctr">
            <a:noAutofit/>
          </a:bodyPr>
          <a:lstStyle>
            <a:lvl1pPr algn="l">
              <a:defRPr sz="6000" b="0">
                <a:solidFill>
                  <a:schemeClr val="tx1"/>
                </a:solidFill>
              </a:defRPr>
            </a:lvl1pPr>
          </a:lstStyle>
          <a:p>
            <a:r>
              <a:rPr lang="en-GB" noProof="0"/>
              <a:t>Only one row</a:t>
            </a:r>
          </a:p>
        </p:txBody>
      </p:sp>
      <p:sp>
        <p:nvSpPr>
          <p:cNvPr id="7" name="Slide Number Placeholder 6"/>
          <p:cNvSpPr>
            <a:spLocks noGrp="1"/>
          </p:cNvSpPr>
          <p:nvPr>
            <p:ph type="sldNum" sz="quarter" idx="11"/>
          </p:nvPr>
        </p:nvSpPr>
        <p:spPr/>
        <p:txBody>
          <a:bodyPr/>
          <a:lstStyle/>
          <a:p>
            <a:fld id="{3F2B5CF4-79E2-4BCE-8F81-53ED60D4893F}" type="slidenum">
              <a:rPr lang="en-US" smtClean="0"/>
              <a:pPr/>
              <a:t>‹Nº›</a:t>
            </a:fld>
            <a:endParaRPr lang="en-US"/>
          </a:p>
        </p:txBody>
      </p:sp>
    </p:spTree>
    <p:extLst>
      <p:ext uri="{BB962C8B-B14F-4D97-AF65-F5344CB8AC3E}">
        <p14:creationId xmlns:p14="http://schemas.microsoft.com/office/powerpoint/2010/main" val="725552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BF9365-8A74-8C45-97E0-37A5937E1DD0}"/>
              </a:ext>
            </a:extLst>
          </p:cNvPr>
          <p:cNvSpPr/>
          <p:nvPr userDrawn="1"/>
        </p:nvSpPr>
        <p:spPr>
          <a:xfrm>
            <a:off x="0" y="115888"/>
            <a:ext cx="12192000" cy="6589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8" name="Title 1"/>
          <p:cNvSpPr>
            <a:spLocks noGrp="1"/>
          </p:cNvSpPr>
          <p:nvPr>
            <p:ph type="ctrTitle" hasCustomPrompt="1"/>
          </p:nvPr>
        </p:nvSpPr>
        <p:spPr>
          <a:xfrm>
            <a:off x="550863" y="1980706"/>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4697" y="5985530"/>
            <a:ext cx="2022603" cy="380437"/>
          </a:xfrm>
          <a:prstGeom prst="rect">
            <a:avLst/>
          </a:prstGeom>
        </p:spPr>
      </p:pic>
    </p:spTree>
    <p:extLst>
      <p:ext uri="{BB962C8B-B14F-4D97-AF65-F5344CB8AC3E}">
        <p14:creationId xmlns:p14="http://schemas.microsoft.com/office/powerpoint/2010/main" val="2265028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BF9365-8A74-8C45-97E0-37A5937E1DD0}"/>
              </a:ext>
            </a:extLst>
          </p:cNvPr>
          <p:cNvSpPr/>
          <p:nvPr userDrawn="1"/>
        </p:nvSpPr>
        <p:spPr>
          <a:xfrm>
            <a:off x="0" y="115888"/>
            <a:ext cx="12192000" cy="6589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8" name="Title 1"/>
          <p:cNvSpPr>
            <a:spLocks noGrp="1"/>
          </p:cNvSpPr>
          <p:nvPr>
            <p:ph type="ctrTitle" hasCustomPrompt="1"/>
          </p:nvPr>
        </p:nvSpPr>
        <p:spPr>
          <a:xfrm>
            <a:off x="550863" y="1980706"/>
            <a:ext cx="11090275" cy="1615421"/>
          </a:xfrm>
        </p:spPr>
        <p:txBody>
          <a:bodyPr anchor="b">
            <a:noAutofit/>
          </a:bodyPr>
          <a:lstStyle>
            <a:lvl1pPr algn="ctr">
              <a:defRPr sz="5400">
                <a:solidFill>
                  <a:schemeClr val="bg1"/>
                </a:solidFill>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84697" y="5986353"/>
            <a:ext cx="2022603" cy="378791"/>
          </a:xfrm>
          <a:prstGeom prst="rect">
            <a:avLst/>
          </a:prstGeom>
        </p:spPr>
      </p:pic>
    </p:spTree>
    <p:extLst>
      <p:ext uri="{BB962C8B-B14F-4D97-AF65-F5344CB8AC3E}">
        <p14:creationId xmlns:p14="http://schemas.microsoft.com/office/powerpoint/2010/main" val="154952806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C6B7A-3A2B-E772-698F-795992CFB818}"/>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122FBBC1-3809-9D52-535D-E577E0C0AFA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D0C5E316-1B1B-227C-0E06-4230D912F7DF}"/>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7" name="Picture 6">
              <a:extLst>
                <a:ext uri="{FF2B5EF4-FFF2-40B4-BE49-F238E27FC236}">
                  <a16:creationId xmlns:a16="http://schemas.microsoft.com/office/drawing/2014/main" id="{23950E8A-49FD-7116-64FA-FB94B048AC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3" name="Content Placeholder 2"/>
          <p:cNvSpPr>
            <a:spLocks noGrp="1"/>
          </p:cNvSpPr>
          <p:nvPr userDrawn="1">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05451"/>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2773"/>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Rectangle 7">
            <a:extLst>
              <a:ext uri="{FF2B5EF4-FFF2-40B4-BE49-F238E27FC236}">
                <a16:creationId xmlns:a16="http://schemas.microsoft.com/office/drawing/2014/main" id="{0D532F0B-4FF4-DB80-C7C0-63E8383D0DF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1830658725"/>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One text column left (white), 1/2 custom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95455D-8BBE-4AC2-BE7F-612B8B67D335}" type="slidenum">
              <a:rPr lang="en-IE" smtClean="0"/>
              <a:t>‹Nº›</a:t>
            </a:fld>
            <a:endParaRPr lang="en-IE"/>
          </a:p>
        </p:txBody>
      </p: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4" name="Picture Placeholder 2">
            <a:extLst>
              <a:ext uri="{FF2B5EF4-FFF2-40B4-BE49-F238E27FC236}">
                <a16:creationId xmlns:a16="http://schemas.microsoft.com/office/drawing/2014/main" id="{7A5AF7D4-6795-B0D6-BDCD-B32F7215BDC3}"/>
              </a:ext>
            </a:extLst>
          </p:cNvPr>
          <p:cNvSpPr>
            <a:spLocks noGrp="1"/>
          </p:cNvSpPr>
          <p:nvPr>
            <p:ph type="pic" sz="quarter" idx="16" hasCustomPrompt="1"/>
          </p:nvPr>
        </p:nvSpPr>
        <p:spPr>
          <a:xfrm>
            <a:off x="6096000" y="116909"/>
            <a:ext cx="6096000" cy="6195107"/>
          </a:xfrm>
          <a:solidFill>
            <a:srgbClr val="667AAE"/>
          </a:solidFill>
        </p:spPr>
        <p:txBody>
          <a:bodyPr/>
          <a:lstStyle>
            <a:lvl1pPr>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GB"/>
              <a:t>Click symbol to add image</a:t>
            </a:r>
          </a:p>
        </p:txBody>
      </p:sp>
    </p:spTree>
    <p:extLst>
      <p:ext uri="{BB962C8B-B14F-4D97-AF65-F5344CB8AC3E}">
        <p14:creationId xmlns:p14="http://schemas.microsoft.com/office/powerpoint/2010/main" val="2056356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One text column left (white) – 1/3 custom image">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p:txBody>
          <a:bodyPr/>
          <a:lstStyle>
            <a:lvl1pPr>
              <a:defRPr>
                <a:solidFill>
                  <a:schemeClr val="bg1"/>
                </a:solidFill>
              </a:defRPr>
            </a:lvl1pPr>
          </a:lstStyle>
          <a:p>
            <a:fld id="{2695455D-8BBE-4AC2-BE7F-612B8B67D335}" type="slidenum">
              <a:rPr lang="en-IE" smtClean="0"/>
              <a:t>‹Nº›</a:t>
            </a:fld>
            <a:endParaRPr lang="en-IE"/>
          </a:p>
        </p:txBody>
      </p:sp>
      <p:sp>
        <p:nvSpPr>
          <p:cNvPr id="14" name="Content Placeholder 2"/>
          <p:cNvSpPr>
            <a:spLocks noGrp="1"/>
          </p:cNvSpPr>
          <p:nvPr>
            <p:ph idx="1" hasCustomPrompt="1"/>
          </p:nvPr>
        </p:nvSpPr>
        <p:spPr>
          <a:xfrm>
            <a:off x="550865"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itle Placeholder 1">
            <a:extLst>
              <a:ext uri="{FF2B5EF4-FFF2-40B4-BE49-F238E27FC236}">
                <a16:creationId xmlns:a16="http://schemas.microsoft.com/office/drawing/2014/main" id="{E532031A-6E15-5E47-9601-E4F54CC425E5}"/>
              </a:ext>
            </a:extLst>
          </p:cNvPr>
          <p:cNvSpPr>
            <a:spLocks noGrp="1"/>
          </p:cNvSpPr>
          <p:nvPr>
            <p:ph type="title" hasCustomPrompt="1"/>
          </p:nvPr>
        </p:nvSpPr>
        <p:spPr>
          <a:xfrm>
            <a:off x="560893"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8D93E8C7-AA10-8244-8F52-FD03FB0F8482}"/>
              </a:ext>
            </a:extLst>
          </p:cNvPr>
          <p:cNvSpPr>
            <a:spLocks noGrp="1"/>
          </p:cNvSpPr>
          <p:nvPr>
            <p:ph idx="16" hasCustomPrompt="1"/>
          </p:nvPr>
        </p:nvSpPr>
        <p:spPr>
          <a:xfrm>
            <a:off x="560892"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3" name="Picture Placeholder 2">
            <a:extLst>
              <a:ext uri="{FF2B5EF4-FFF2-40B4-BE49-F238E27FC236}">
                <a16:creationId xmlns:a16="http://schemas.microsoft.com/office/drawing/2014/main" id="{BB4AF748-B887-32D0-3964-8B555EDA1A70}"/>
              </a:ext>
            </a:extLst>
          </p:cNvPr>
          <p:cNvSpPr>
            <a:spLocks noGrp="1"/>
          </p:cNvSpPr>
          <p:nvPr>
            <p:ph type="pic" sz="quarter" idx="17" hasCustomPrompt="1"/>
          </p:nvPr>
        </p:nvSpPr>
        <p:spPr>
          <a:xfrm>
            <a:off x="8116875" y="116909"/>
            <a:ext cx="4075125" cy="6195107"/>
          </a:xfrm>
          <a:solidFill>
            <a:srgbClr val="667AAE"/>
          </a:solidFill>
        </p:spPr>
        <p:txBody>
          <a:bodyPr/>
          <a:lstStyle>
            <a:lvl1pPr>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GB"/>
              <a:t>Click symbol to add image</a:t>
            </a:r>
          </a:p>
        </p:txBody>
      </p:sp>
    </p:spTree>
    <p:extLst>
      <p:ext uri="{BB962C8B-B14F-4D97-AF65-F5344CB8AC3E}">
        <p14:creationId xmlns:p14="http://schemas.microsoft.com/office/powerpoint/2010/main" val="3197308644"/>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One text column right (white), 1/2 custom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1A0568-0025-3E4C-92BA-E24C1AE4AAB4}"/>
              </a:ext>
            </a:extLst>
          </p:cNvPr>
          <p:cNvSpPr/>
          <p:nvPr userDrawn="1"/>
        </p:nvSpPr>
        <p:spPr>
          <a:xfrm>
            <a:off x="1" y="0"/>
            <a:ext cx="12192000" cy="6858000"/>
          </a:xfrm>
          <a:prstGeom prst="rect">
            <a:avLst/>
          </a:prstGeom>
          <a:solidFill>
            <a:srgbClr val="9696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err="1"/>
          </a:p>
        </p:txBody>
      </p:sp>
      <p:sp>
        <p:nvSpPr>
          <p:cNvPr id="10" name="Rectangle 9"/>
          <p:cNvSpPr/>
          <p:nvPr userDrawn="1"/>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4" y="6635115"/>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4" y="644243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2F43E315-FF6F-9349-AE8D-44D1E86482EC}"/>
              </a:ext>
            </a:extLst>
          </p:cNvPr>
          <p:cNvSpPr>
            <a:spLocks noGrp="1"/>
          </p:cNvSpPr>
          <p:nvPr>
            <p:ph idx="1" hasCustomPrompt="1"/>
          </p:nvPr>
        </p:nvSpPr>
        <p:spPr>
          <a:xfrm>
            <a:off x="6553202" y="1736726"/>
            <a:ext cx="5087937"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itle Placeholder 1">
            <a:extLst>
              <a:ext uri="{FF2B5EF4-FFF2-40B4-BE49-F238E27FC236}">
                <a16:creationId xmlns:a16="http://schemas.microsoft.com/office/drawing/2014/main" id="{5AAC4EC4-D3E6-7845-9335-71BAD5C2B2C0}"/>
              </a:ext>
            </a:extLst>
          </p:cNvPr>
          <p:cNvSpPr>
            <a:spLocks noGrp="1"/>
          </p:cNvSpPr>
          <p:nvPr>
            <p:ph type="title" hasCustomPrompt="1"/>
          </p:nvPr>
        </p:nvSpPr>
        <p:spPr>
          <a:xfrm>
            <a:off x="6529139"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1" name="Content Placeholder 2">
            <a:extLst>
              <a:ext uri="{FF2B5EF4-FFF2-40B4-BE49-F238E27FC236}">
                <a16:creationId xmlns:a16="http://schemas.microsoft.com/office/drawing/2014/main" id="{E48B5E09-C61B-0344-875D-5A16AB4811EF}"/>
              </a:ext>
            </a:extLst>
          </p:cNvPr>
          <p:cNvSpPr>
            <a:spLocks noGrp="1"/>
          </p:cNvSpPr>
          <p:nvPr>
            <p:ph idx="13" hasCustomPrompt="1"/>
          </p:nvPr>
        </p:nvSpPr>
        <p:spPr>
          <a:xfrm>
            <a:off x="6529139"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AG,2022</a:t>
            </a:r>
            <a:endParaRPr lang="en-US" sz="1600" cap="all" spc="80">
              <a:solidFill>
                <a:schemeClr val="bg1"/>
              </a:solidFill>
            </a:endParaRPr>
          </a:p>
        </p:txBody>
      </p:sp>
      <p:pic>
        <p:nvPicPr>
          <p:cNvPr id="22" name="Picture 21">
            <a:extLst>
              <a:ext uri="{FF2B5EF4-FFF2-40B4-BE49-F238E27FC236}">
                <a16:creationId xmlns:a16="http://schemas.microsoft.com/office/drawing/2014/main" id="{D92278B5-2ED0-A146-B40E-3A765E5528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85001" y="6297961"/>
            <a:ext cx="1434363" cy="493063"/>
          </a:xfrm>
          <a:prstGeom prst="rect">
            <a:avLst/>
          </a:prstGeom>
        </p:spPr>
      </p:pic>
      <p:sp>
        <p:nvSpPr>
          <p:cNvPr id="2" name="Picture Placeholder 2">
            <a:extLst>
              <a:ext uri="{FF2B5EF4-FFF2-40B4-BE49-F238E27FC236}">
                <a16:creationId xmlns:a16="http://schemas.microsoft.com/office/drawing/2014/main" id="{5D05FBC6-1EE3-3497-1FE5-B297A8D590AE}"/>
              </a:ext>
            </a:extLst>
          </p:cNvPr>
          <p:cNvSpPr>
            <a:spLocks noGrp="1"/>
          </p:cNvSpPr>
          <p:nvPr>
            <p:ph type="pic" sz="quarter" idx="16" hasCustomPrompt="1"/>
          </p:nvPr>
        </p:nvSpPr>
        <p:spPr>
          <a:xfrm>
            <a:off x="0" y="116909"/>
            <a:ext cx="6096000" cy="6195107"/>
          </a:xfrm>
          <a:solidFill>
            <a:srgbClr val="667AAE"/>
          </a:solidFill>
        </p:spPr>
        <p:txBody>
          <a:bodyPr/>
          <a:lstStyle>
            <a:lvl1pPr>
              <a:defRPr>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GB"/>
              <a:t>Click symbol to add image</a:t>
            </a:r>
          </a:p>
        </p:txBody>
      </p:sp>
    </p:spTree>
    <p:extLst>
      <p:ext uri="{BB962C8B-B14F-4D97-AF65-F5344CB8AC3E}">
        <p14:creationId xmlns:p14="http://schemas.microsoft.com/office/powerpoint/2010/main" val="451422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rt page - Short introduction Purpl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42840-137B-0353-BA69-E4B9B2D065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8265"/>
            <a:ext cx="8112125" cy="6599736"/>
          </a:xfrm>
          <a:prstGeom prst="rect">
            <a:avLst/>
          </a:prstGeom>
        </p:spPr>
      </p:pic>
      <p:sp>
        <p:nvSpPr>
          <p:cNvPr id="5" name="Rectangle 4">
            <a:extLst>
              <a:ext uri="{FF2B5EF4-FFF2-40B4-BE49-F238E27FC236}">
                <a16:creationId xmlns:a16="http://schemas.microsoft.com/office/drawing/2014/main" id="{A97BF720-DC86-9236-B352-2B3A6DD801FD}"/>
              </a:ext>
            </a:extLst>
          </p:cNvPr>
          <p:cNvSpPr/>
          <p:nvPr userDrawn="1"/>
        </p:nvSpPr>
        <p:spPr>
          <a:xfrm>
            <a:off x="0" y="0"/>
            <a:ext cx="12192000" cy="25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Rectangle 8">
            <a:extLst>
              <a:ext uri="{FF2B5EF4-FFF2-40B4-BE49-F238E27FC236}">
                <a16:creationId xmlns:a16="http://schemas.microsoft.com/office/drawing/2014/main" id="{E8A2DF4A-A164-F647-AD86-68A50D3EB7C6}"/>
              </a:ext>
            </a:extLst>
          </p:cNvPr>
          <p:cNvSpPr/>
          <p:nvPr userDrawn="1"/>
        </p:nvSpPr>
        <p:spPr>
          <a:xfrm>
            <a:off x="8112125" y="0"/>
            <a:ext cx="4079875" cy="573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8"/>
            <a:ext cx="3278952" cy="1615421"/>
          </a:xfrm>
        </p:spPr>
        <p:txBody>
          <a:bodyPr anchor="b">
            <a:noAutofit/>
          </a:bodyPr>
          <a:lstStyle>
            <a:lvl1pPr algn="ctr">
              <a:defRPr sz="4500" spc="-150">
                <a:solidFill>
                  <a:schemeClr val="bg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p:spPr>
        <p:txBody>
          <a:bodyPr>
            <a:noAutofit/>
          </a:bodyPr>
          <a:lstStyle>
            <a:lvl1pPr marL="0" indent="0" algn="ctr">
              <a:buNone/>
              <a:defRPr sz="1800" kern="2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4" name="Bildobjekt 6">
            <a:extLst>
              <a:ext uri="{FF2B5EF4-FFF2-40B4-BE49-F238E27FC236}">
                <a16:creationId xmlns:a16="http://schemas.microsoft.com/office/drawing/2014/main" id="{B8A11680-5969-46AD-FEA2-2D419B13D2B1}"/>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323523" y="1141196"/>
            <a:ext cx="1640664" cy="181054"/>
          </a:xfrm>
          <a:prstGeom prst="rect">
            <a:avLst/>
          </a:prstGeom>
        </p:spPr>
      </p:pic>
      <p:pic>
        <p:nvPicPr>
          <p:cNvPr id="2" name="Picture 1">
            <a:extLst>
              <a:ext uri="{FF2B5EF4-FFF2-40B4-BE49-F238E27FC236}">
                <a16:creationId xmlns:a16="http://schemas.microsoft.com/office/drawing/2014/main" id="{36375CD6-A466-76C3-E68C-7799EEB068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50633" y="5957434"/>
            <a:ext cx="2022613" cy="380437"/>
          </a:xfrm>
          <a:prstGeom prst="rect">
            <a:avLst/>
          </a:prstGeom>
        </p:spPr>
      </p:pic>
    </p:spTree>
    <p:extLst>
      <p:ext uri="{BB962C8B-B14F-4D97-AF65-F5344CB8AC3E}">
        <p14:creationId xmlns:p14="http://schemas.microsoft.com/office/powerpoint/2010/main" val="2642892779"/>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tart page - Short introduction Bei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35F3CD-4C6C-71E0-A4C5-F55DACDDD2AE}"/>
              </a:ext>
            </a:extLst>
          </p:cNvPr>
          <p:cNvSpPr/>
          <p:nvPr userDrawn="1"/>
        </p:nvSpPr>
        <p:spPr>
          <a:xfrm>
            <a:off x="8112125" y="0"/>
            <a:ext cx="4079875" cy="5734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1" name="Rectangle 10">
            <a:extLst>
              <a:ext uri="{FF2B5EF4-FFF2-40B4-BE49-F238E27FC236}">
                <a16:creationId xmlns:a16="http://schemas.microsoft.com/office/drawing/2014/main" id="{CBAF150A-98BF-E73E-7085-37A9A5D4AE83}"/>
              </a:ext>
            </a:extLst>
          </p:cNvPr>
          <p:cNvSpPr/>
          <p:nvPr userDrawn="1"/>
        </p:nvSpPr>
        <p:spPr>
          <a:xfrm>
            <a:off x="8112124" y="5734049"/>
            <a:ext cx="4079876" cy="1123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Rectangle 4">
            <a:extLst>
              <a:ext uri="{FF2B5EF4-FFF2-40B4-BE49-F238E27FC236}">
                <a16:creationId xmlns:a16="http://schemas.microsoft.com/office/drawing/2014/main" id="{41069F55-43CA-18C7-671C-B430FA22F83C}"/>
              </a:ext>
            </a:extLst>
          </p:cNvPr>
          <p:cNvSpPr/>
          <p:nvPr userDrawn="1"/>
        </p:nvSpPr>
        <p:spPr>
          <a:xfrm>
            <a:off x="0" y="0"/>
            <a:ext cx="8112124" cy="25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2" name="Picture 1" descr="A person smiling with a city in the background&#10;&#10;Description automatically generated with low confidence">
            <a:extLst>
              <a:ext uri="{FF2B5EF4-FFF2-40B4-BE49-F238E27FC236}">
                <a16:creationId xmlns:a16="http://schemas.microsoft.com/office/drawing/2014/main" id="{037BFAF7-4349-CEC2-BD96-0E0EF0B5DA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8264"/>
            <a:ext cx="8112124" cy="6599735"/>
          </a:xfrm>
          <a:prstGeom prst="rect">
            <a:avLst/>
          </a:prstGeom>
        </p:spPr>
      </p:pic>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3" name="Title 1">
            <a:extLst>
              <a:ext uri="{FF2B5EF4-FFF2-40B4-BE49-F238E27FC236}">
                <a16:creationId xmlns:a16="http://schemas.microsoft.com/office/drawing/2014/main" id="{F55D29AC-BBE0-5740-96B3-640A6717E77A}"/>
              </a:ext>
            </a:extLst>
          </p:cNvPr>
          <p:cNvSpPr>
            <a:spLocks noGrp="1"/>
          </p:cNvSpPr>
          <p:nvPr>
            <p:ph type="ctrTitle" hasCustomPrompt="1"/>
          </p:nvPr>
        </p:nvSpPr>
        <p:spPr>
          <a:xfrm>
            <a:off x="8512639" y="1889498"/>
            <a:ext cx="3278952" cy="1615421"/>
          </a:xfrm>
        </p:spPr>
        <p:txBody>
          <a:bodyPr anchor="b">
            <a:noAutofit/>
          </a:bodyPr>
          <a:lstStyle>
            <a:lvl1pPr algn="ctr">
              <a:defRPr sz="4500" spc="-150">
                <a:solidFill>
                  <a:schemeClr val="tx1"/>
                </a:solidFill>
              </a:defRPr>
            </a:lvl1pPr>
          </a:lstStyle>
          <a:p>
            <a:r>
              <a:rPr lang="en-GB" noProof="0"/>
              <a:t>Title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p:spPr>
        <p:txBody>
          <a:bodyPr>
            <a:noAutofit/>
          </a:bodyPr>
          <a:lstStyle>
            <a:lvl1pPr marL="0" indent="0" algn="ctr">
              <a:buNone/>
              <a:defRPr sz="18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4" name="Bildobjekt 6">
            <a:extLst>
              <a:ext uri="{FF2B5EF4-FFF2-40B4-BE49-F238E27FC236}">
                <a16:creationId xmlns:a16="http://schemas.microsoft.com/office/drawing/2014/main" id="{B8A11680-5969-46AD-FEA2-2D419B13D2B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323523" y="1142538"/>
            <a:ext cx="1640664" cy="178369"/>
          </a:xfrm>
          <a:prstGeom prst="rect">
            <a:avLst/>
          </a:prstGeom>
        </p:spPr>
      </p:pic>
      <p:pic>
        <p:nvPicPr>
          <p:cNvPr id="3" name="Picture 2">
            <a:extLst>
              <a:ext uri="{FF2B5EF4-FFF2-40B4-BE49-F238E27FC236}">
                <a16:creationId xmlns:a16="http://schemas.microsoft.com/office/drawing/2014/main" id="{0FF0F85A-DBED-FB4B-EF85-A40858D445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50633" y="5957434"/>
            <a:ext cx="2022613" cy="380437"/>
          </a:xfrm>
          <a:prstGeom prst="rect">
            <a:avLst/>
          </a:prstGeom>
        </p:spPr>
      </p:pic>
    </p:spTree>
    <p:extLst>
      <p:ext uri="{BB962C8B-B14F-4D97-AF65-F5344CB8AC3E}">
        <p14:creationId xmlns:p14="http://schemas.microsoft.com/office/powerpoint/2010/main" val="221624220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Purple">
    <p:bg>
      <p:bgRef idx="1001">
        <a:schemeClr val="bg1"/>
      </p:bgRef>
    </p:bg>
    <p:spTree>
      <p:nvGrpSpPr>
        <p:cNvPr id="1" name=""/>
        <p:cNvGrpSpPr/>
        <p:nvPr/>
      </p:nvGrpSpPr>
      <p:grpSpPr>
        <a:xfrm>
          <a:off x="0" y="0"/>
          <a:ext cx="0" cy="0"/>
          <a:chOff x="0" y="0"/>
          <a:chExt cx="0" cy="0"/>
        </a:xfrm>
      </p:grpSpPr>
      <p:pic>
        <p:nvPicPr>
          <p:cNvPr id="2" name="Picture 1" descr="A picture containing person, outdoor, person&#10;&#10;Description automatically generated">
            <a:extLst>
              <a:ext uri="{FF2B5EF4-FFF2-40B4-BE49-F238E27FC236}">
                <a16:creationId xmlns:a16="http://schemas.microsoft.com/office/drawing/2014/main" id="{17AE0620-A705-A294-82BB-B6A5028ECE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4124"/>
            <a:ext cx="4079874" cy="6603876"/>
          </a:xfrm>
          <a:prstGeom prst="rect">
            <a:avLst/>
          </a:prstGeom>
        </p:spPr>
      </p:pic>
      <p:sp>
        <p:nvSpPr>
          <p:cNvPr id="11" name="Rectangle 10">
            <a:extLst>
              <a:ext uri="{FF2B5EF4-FFF2-40B4-BE49-F238E27FC236}">
                <a16:creationId xmlns:a16="http://schemas.microsoft.com/office/drawing/2014/main" id="{67DDCDAD-2AA8-4240-955B-EF15CBD9E5A1}"/>
              </a:ext>
            </a:extLst>
          </p:cNvPr>
          <p:cNvSpPr/>
          <p:nvPr userDrawn="1"/>
        </p:nvSpPr>
        <p:spPr>
          <a:xfrm>
            <a:off x="4081166" y="0"/>
            <a:ext cx="8110835" cy="57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31201" y="5985530"/>
            <a:ext cx="2022613" cy="380437"/>
          </a:xfrm>
          <a:prstGeom prst="rect">
            <a:avLst/>
          </a:prstGeom>
        </p:spPr>
      </p:pic>
      <p:sp>
        <p:nvSpPr>
          <p:cNvPr id="14" name="Text Placeholder 9"/>
          <p:cNvSpPr>
            <a:spLocks noGrp="1"/>
          </p:cNvSpPr>
          <p:nvPr>
            <p:ph type="body" sz="quarter" idx="13" hasCustomPrompt="1"/>
          </p:nvPr>
        </p:nvSpPr>
        <p:spPr>
          <a:xfrm>
            <a:off x="6523836" y="443907"/>
            <a:ext cx="3254783" cy="231340"/>
          </a:xfrm>
        </p:spPr>
        <p:txBody>
          <a:bodyPr anchor="ctr"/>
          <a:lstStyle>
            <a:lvl1pPr marL="0" indent="0" algn="ctr">
              <a:buNone/>
              <a:defRPr sz="1200" cap="all" spc="1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482610" y="1975447"/>
            <a:ext cx="7310840" cy="1399521"/>
          </a:xfrm>
        </p:spPr>
        <p:txBody>
          <a:bodyPr anchor="b">
            <a:noAutofit/>
          </a:bodyPr>
          <a:lstStyle>
            <a:lvl1pPr algn="ctr">
              <a:defRPr sz="6000" spc="-150">
                <a:solidFill>
                  <a:schemeClr val="bg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491318" y="3423521"/>
            <a:ext cx="7310842" cy="656462"/>
          </a:xfrm>
        </p:spPr>
        <p:txBody>
          <a:bodyPr>
            <a:noAutofit/>
          </a:bodyPr>
          <a:lstStyle>
            <a:lvl1pPr marL="0" indent="0" algn="ctr">
              <a:buNone/>
              <a:defRPr sz="2000" kern="2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3" name="Bildobjekt 6">
            <a:extLst>
              <a:ext uri="{FF2B5EF4-FFF2-40B4-BE49-F238E27FC236}">
                <a16:creationId xmlns:a16="http://schemas.microsoft.com/office/drawing/2014/main" id="{225C0D62-9653-8970-ADE3-BD2ED8E1A13E}"/>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7342000" y="1112909"/>
            <a:ext cx="1640664" cy="181054"/>
          </a:xfrm>
          <a:prstGeom prst="rect">
            <a:avLst/>
          </a:prstGeom>
        </p:spPr>
      </p:pic>
    </p:spTree>
    <p:extLst>
      <p:ext uri="{BB962C8B-B14F-4D97-AF65-F5344CB8AC3E}">
        <p14:creationId xmlns:p14="http://schemas.microsoft.com/office/powerpoint/2010/main" val="29769568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Beige">
    <p:spTree>
      <p:nvGrpSpPr>
        <p:cNvPr id="1" name=""/>
        <p:cNvGrpSpPr/>
        <p:nvPr/>
      </p:nvGrpSpPr>
      <p:grpSpPr>
        <a:xfrm>
          <a:off x="0" y="0"/>
          <a:ext cx="0" cy="0"/>
          <a:chOff x="0" y="0"/>
          <a:chExt cx="0" cy="0"/>
        </a:xfrm>
      </p:grpSpPr>
      <p:pic>
        <p:nvPicPr>
          <p:cNvPr id="4" name="Picture 3" descr="A person talking on a cell phone&#10;&#10;Description automatically generated with medium confidence">
            <a:extLst>
              <a:ext uri="{FF2B5EF4-FFF2-40B4-BE49-F238E27FC236}">
                <a16:creationId xmlns:a16="http://schemas.microsoft.com/office/drawing/2014/main" id="{EECB73FC-7592-E640-4B73-46A212A844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10835" y="254124"/>
            <a:ext cx="4081165" cy="6605964"/>
          </a:xfrm>
          <a:prstGeom prst="rect">
            <a:avLst/>
          </a:prstGeom>
        </p:spPr>
      </p:pic>
      <p:sp>
        <p:nvSpPr>
          <p:cNvPr id="11" name="Rectangle 10">
            <a:extLst>
              <a:ext uri="{FF2B5EF4-FFF2-40B4-BE49-F238E27FC236}">
                <a16:creationId xmlns:a16="http://schemas.microsoft.com/office/drawing/2014/main" id="{67DDCDAD-2AA8-4240-955B-EF15CBD9E5A1}"/>
              </a:ext>
            </a:extLst>
          </p:cNvPr>
          <p:cNvSpPr/>
          <p:nvPr userDrawn="1"/>
        </p:nvSpPr>
        <p:spPr>
          <a:xfrm>
            <a:off x="0" y="0"/>
            <a:ext cx="8110835" cy="5734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69859" y="6033656"/>
            <a:ext cx="2022613" cy="380437"/>
          </a:xfrm>
          <a:prstGeom prst="rect">
            <a:avLst/>
          </a:prstGeom>
        </p:spPr>
      </p:pic>
      <p:sp>
        <p:nvSpPr>
          <p:cNvPr id="14" name="Text Placeholder 9"/>
          <p:cNvSpPr>
            <a:spLocks noGrp="1"/>
          </p:cNvSpPr>
          <p:nvPr>
            <p:ph type="body" sz="quarter" idx="13" hasCustomPrompt="1"/>
          </p:nvPr>
        </p:nvSpPr>
        <p:spPr>
          <a:xfrm>
            <a:off x="2442670" y="443907"/>
            <a:ext cx="3254783" cy="231340"/>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01444" y="1975447"/>
            <a:ext cx="7310840" cy="1399521"/>
          </a:xfrm>
        </p:spPr>
        <p:txBody>
          <a:bodyPr anchor="b">
            <a:noAutofit/>
          </a:bodyPr>
          <a:lstStyle>
            <a:lvl1pPr algn="ctr">
              <a:defRPr sz="6000" spc="-150">
                <a:solidFill>
                  <a:schemeClr val="tx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10152" y="3423521"/>
            <a:ext cx="7310842" cy="656462"/>
          </a:xfrm>
        </p:spPr>
        <p:txBody>
          <a:bodyPr>
            <a:noAutofit/>
          </a:bodyPr>
          <a:lstStyle>
            <a:lvl1pPr marL="0" indent="0" algn="ctr">
              <a:buNone/>
              <a:defRPr sz="20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pic>
        <p:nvPicPr>
          <p:cNvPr id="3" name="Bildobjekt 6">
            <a:extLst>
              <a:ext uri="{FF2B5EF4-FFF2-40B4-BE49-F238E27FC236}">
                <a16:creationId xmlns:a16="http://schemas.microsoft.com/office/drawing/2014/main" id="{225C0D62-9653-8970-ADE3-BD2ED8E1A13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60834" y="1114251"/>
            <a:ext cx="1640664" cy="178369"/>
          </a:xfrm>
          <a:prstGeom prst="rect">
            <a:avLst/>
          </a:prstGeom>
        </p:spPr>
      </p:pic>
    </p:spTree>
    <p:extLst>
      <p:ext uri="{BB962C8B-B14F-4D97-AF65-F5344CB8AC3E}">
        <p14:creationId xmlns:p14="http://schemas.microsoft.com/office/powerpoint/2010/main" val="1993595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hapter divider">
    <p:bg>
      <p:bgRef idx="1001">
        <a:schemeClr val="bg2"/>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CA8F503-3589-4B44-5406-6EDCA29451C3}"/>
              </a:ext>
            </a:extLst>
          </p:cNvPr>
          <p:cNvGrpSpPr/>
          <p:nvPr userDrawn="1"/>
        </p:nvGrpSpPr>
        <p:grpSpPr>
          <a:xfrm>
            <a:off x="0" y="6306703"/>
            <a:ext cx="12192000" cy="551297"/>
            <a:chOff x="0" y="6306703"/>
            <a:chExt cx="12192000" cy="551297"/>
          </a:xfrm>
        </p:grpSpPr>
        <p:sp>
          <p:nvSpPr>
            <p:cNvPr id="21" name="Rectangle 20">
              <a:extLst>
                <a:ext uri="{FF2B5EF4-FFF2-40B4-BE49-F238E27FC236}">
                  <a16:creationId xmlns:a16="http://schemas.microsoft.com/office/drawing/2014/main" id="{B48D115E-39D1-7B1E-5EBC-0771200CDD09}"/>
                </a:ext>
              </a:extLst>
            </p:cNvPr>
            <p:cNvSpPr/>
            <p:nvPr userDrawn="1"/>
          </p:nvSpPr>
          <p:spPr>
            <a:xfrm>
              <a:off x="0" y="6306703"/>
              <a:ext cx="12192000" cy="55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2" name="TextBox 21">
              <a:extLst>
                <a:ext uri="{FF2B5EF4-FFF2-40B4-BE49-F238E27FC236}">
                  <a16:creationId xmlns:a16="http://schemas.microsoft.com/office/drawing/2014/main" id="{380C1C25-6C23-E106-610B-094FDEA9FBF9}"/>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pic>
          <p:nvPicPr>
            <p:cNvPr id="23" name="Picture 22">
              <a:extLst>
                <a:ext uri="{FF2B5EF4-FFF2-40B4-BE49-F238E27FC236}">
                  <a16:creationId xmlns:a16="http://schemas.microsoft.com/office/drawing/2014/main" id="{7334F1F1-4E40-DAE5-F151-9AC8AA199C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8" name="Title 1"/>
          <p:cNvSpPr>
            <a:spLocks noGrp="1"/>
          </p:cNvSpPr>
          <p:nvPr>
            <p:ph type="ctrTitle" hasCustomPrompt="1"/>
          </p:nvPr>
        </p:nvSpPr>
        <p:spPr>
          <a:xfrm>
            <a:off x="550863" y="1268413"/>
            <a:ext cx="11090275" cy="2402691"/>
          </a:xfrm>
        </p:spPr>
        <p:txBody>
          <a:bodyPr anchor="b">
            <a:noAutofit/>
          </a:bodyPr>
          <a:lstStyle>
            <a:lvl1pPr algn="ctr">
              <a:defRPr sz="6000" kern="7000" spc="-100" baseline="0">
                <a:solidFill>
                  <a:schemeClr val="tx1"/>
                </a:solidFill>
              </a:defRPr>
            </a:lvl1pPr>
          </a:lstStyle>
          <a:p>
            <a:r>
              <a:rPr lang="en-GB" noProof="0"/>
              <a:t>Title</a:t>
            </a:r>
          </a:p>
        </p:txBody>
      </p:sp>
      <p:sp>
        <p:nvSpPr>
          <p:cNvPr id="9" name="Subtitle 2"/>
          <p:cNvSpPr>
            <a:spLocks noGrp="1"/>
          </p:cNvSpPr>
          <p:nvPr>
            <p:ph type="subTitle" idx="1" hasCustomPrompt="1"/>
          </p:nvPr>
        </p:nvSpPr>
        <p:spPr>
          <a:xfrm>
            <a:off x="559568" y="3787823"/>
            <a:ext cx="11090280" cy="1946227"/>
          </a:xfrm>
        </p:spPr>
        <p:txBody>
          <a:bodyPr>
            <a:noAutofit/>
          </a:bodyPr>
          <a:lstStyle>
            <a:lvl1pPr marL="0" indent="0" algn="ctr">
              <a:buNone/>
              <a:defRPr sz="1800" b="0" kern="2000" cap="none"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sp>
        <p:nvSpPr>
          <p:cNvPr id="4" name="Rectangle 3">
            <a:extLst>
              <a:ext uri="{FF2B5EF4-FFF2-40B4-BE49-F238E27FC236}">
                <a16:creationId xmlns:a16="http://schemas.microsoft.com/office/drawing/2014/main" id="{1786B805-79D8-8784-E290-FDBFFA54FC5C}"/>
              </a:ext>
            </a:extLst>
          </p:cNvPr>
          <p:cNvSpPr/>
          <p:nvPr userDrawn="1"/>
        </p:nvSpPr>
        <p:spPr>
          <a:xfrm>
            <a:off x="-1229" y="0"/>
            <a:ext cx="12192000" cy="11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cxnSp>
        <p:nvCxnSpPr>
          <p:cNvPr id="7" name="Straight Connector 6">
            <a:extLst>
              <a:ext uri="{FF2B5EF4-FFF2-40B4-BE49-F238E27FC236}">
                <a16:creationId xmlns:a16="http://schemas.microsoft.com/office/drawing/2014/main" id="{AF2A216A-1EC1-63D7-72AC-BAD3E67D1EA6}"/>
              </a:ext>
            </a:extLst>
          </p:cNvPr>
          <p:cNvCxnSpPr/>
          <p:nvPr userDrawn="1"/>
        </p:nvCxnSpPr>
        <p:spPr>
          <a:xfrm flipH="1">
            <a:off x="11369993" y="6710827"/>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3F7D4D-5A6A-9677-ED99-1E84CDA62443}"/>
              </a:ext>
            </a:extLst>
          </p:cNvPr>
          <p:cNvCxnSpPr/>
          <p:nvPr userDrawn="1"/>
        </p:nvCxnSpPr>
        <p:spPr>
          <a:xfrm flipH="1">
            <a:off x="11369993" y="6518149"/>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15676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 chapter">
    <p:bg>
      <p:bgRef idx="1001">
        <a:schemeClr val="bg2"/>
      </p:bgRef>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31B9279-D47F-0E84-1166-C1DEB657A581}"/>
              </a:ext>
            </a:extLst>
          </p:cNvPr>
          <p:cNvGrpSpPr/>
          <p:nvPr userDrawn="1"/>
        </p:nvGrpSpPr>
        <p:grpSpPr>
          <a:xfrm>
            <a:off x="0" y="6306703"/>
            <a:ext cx="12192000" cy="551297"/>
            <a:chOff x="0" y="6306703"/>
            <a:chExt cx="12192000" cy="551297"/>
          </a:xfrm>
        </p:grpSpPr>
        <p:sp>
          <p:nvSpPr>
            <p:cNvPr id="16" name="Rectangle 15">
              <a:extLst>
                <a:ext uri="{FF2B5EF4-FFF2-40B4-BE49-F238E27FC236}">
                  <a16:creationId xmlns:a16="http://schemas.microsoft.com/office/drawing/2014/main" id="{F4C50BAE-835D-8103-F009-CED6FE328AD7}"/>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8" name="TextBox 17">
              <a:extLst>
                <a:ext uri="{FF2B5EF4-FFF2-40B4-BE49-F238E27FC236}">
                  <a16:creationId xmlns:a16="http://schemas.microsoft.com/office/drawing/2014/main" id="{60F280B8-C6F1-B333-16D8-BA4EB0E2C106}"/>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22" name="Picture 21">
              <a:extLst>
                <a:ext uri="{FF2B5EF4-FFF2-40B4-BE49-F238E27FC236}">
                  <a16:creationId xmlns:a16="http://schemas.microsoft.com/office/drawing/2014/main" id="{4C084070-A37A-A17E-B0BB-900DEB38CB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8" name="Title 1"/>
          <p:cNvSpPr>
            <a:spLocks noGrp="1"/>
          </p:cNvSpPr>
          <p:nvPr>
            <p:ph type="ctrTitle" hasCustomPrompt="1"/>
          </p:nvPr>
        </p:nvSpPr>
        <p:spPr>
          <a:xfrm>
            <a:off x="550863" y="1838658"/>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Sub-headline</a:t>
            </a:r>
          </a:p>
        </p:txBody>
      </p:sp>
      <p:sp>
        <p:nvSpPr>
          <p:cNvPr id="6" name="Slide Number Placeholder 5"/>
          <p:cNvSpPr>
            <a:spLocks noGrp="1"/>
          </p:cNvSpPr>
          <p:nvPr>
            <p:ph type="sldNum" sz="quarter" idx="11"/>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4BC4F8-1106-5831-E51D-519819012CE1}"/>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41897522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text column (white)">
    <p:spTree>
      <p:nvGrpSpPr>
        <p:cNvPr id="1" name=""/>
        <p:cNvGrpSpPr/>
        <p:nvPr/>
      </p:nvGrpSpPr>
      <p:grpSpPr>
        <a:xfrm>
          <a:off x="0" y="0"/>
          <a:ext cx="0" cy="0"/>
          <a:chOff x="0" y="0"/>
          <a:chExt cx="0" cy="0"/>
        </a:xfrm>
      </p:grpSpPr>
      <p:sp>
        <p:nvSpPr>
          <p:cNvPr id="3" name="Content Placeholder 2"/>
          <p:cNvSpPr>
            <a:spLocks noGrp="1"/>
          </p:cNvSpPr>
          <p:nvPr userDrawn="1">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365111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text columns (whit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863" y="1737361"/>
            <a:ext cx="5336131" cy="399668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Content Placeholder 2"/>
          <p:cNvSpPr>
            <a:spLocks noGrp="1"/>
          </p:cNvSpPr>
          <p:nvPr>
            <p:ph idx="13" hasCustomPrompt="1"/>
          </p:nvPr>
        </p:nvSpPr>
        <p:spPr>
          <a:xfrm>
            <a:off x="6305007" y="1737361"/>
            <a:ext cx="5336131" cy="399668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itle Placeholder 1">
            <a:extLst>
              <a:ext uri="{FF2B5EF4-FFF2-40B4-BE49-F238E27FC236}">
                <a16:creationId xmlns:a16="http://schemas.microsoft.com/office/drawing/2014/main" id="{C959C967-3632-4A46-8468-C99B15618448}"/>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BF8F0AAB-98DD-F04F-B9B8-CC763EF61A4E}"/>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40580963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One text column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C6B7A-3A2B-E772-698F-795992CFB818}"/>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122FBBC1-3809-9D52-535D-E577E0C0AFA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D0C5E316-1B1B-227C-0E06-4230D912F7DF}"/>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7" name="Picture 6">
              <a:extLst>
                <a:ext uri="{FF2B5EF4-FFF2-40B4-BE49-F238E27FC236}">
                  <a16:creationId xmlns:a16="http://schemas.microsoft.com/office/drawing/2014/main" id="{23950E8A-49FD-7116-64FA-FB94B048AC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3" name="Content Placeholder 2"/>
          <p:cNvSpPr>
            <a:spLocks noGrp="1"/>
          </p:cNvSpPr>
          <p:nvPr userDrawn="1">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05451"/>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2773"/>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Rectangle 7">
            <a:extLst>
              <a:ext uri="{FF2B5EF4-FFF2-40B4-BE49-F238E27FC236}">
                <a16:creationId xmlns:a16="http://schemas.microsoft.com/office/drawing/2014/main" id="{0D532F0B-4FF4-DB80-C7C0-63E8383D0DF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1158666655"/>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text columns (whit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863" y="1737361"/>
            <a:ext cx="5336131" cy="399668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Content Placeholder 2"/>
          <p:cNvSpPr>
            <a:spLocks noGrp="1"/>
          </p:cNvSpPr>
          <p:nvPr>
            <p:ph idx="13" hasCustomPrompt="1"/>
          </p:nvPr>
        </p:nvSpPr>
        <p:spPr>
          <a:xfrm>
            <a:off x="6305007" y="1737361"/>
            <a:ext cx="5336131" cy="399668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itle Placeholder 1">
            <a:extLst>
              <a:ext uri="{FF2B5EF4-FFF2-40B4-BE49-F238E27FC236}">
                <a16:creationId xmlns:a16="http://schemas.microsoft.com/office/drawing/2014/main" id="{C959C967-3632-4A46-8468-C99B15618448}"/>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BF8F0AAB-98DD-F04F-B9B8-CC763EF61A4E}"/>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665673782"/>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wo text columns (beig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C6B7A-3A2B-E772-698F-795992CFB818}"/>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122FBBC1-3809-9D52-535D-E577E0C0AFA1}"/>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D0C5E316-1B1B-227C-0E06-4230D912F7DF}"/>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7" name="Picture 6">
              <a:extLst>
                <a:ext uri="{FF2B5EF4-FFF2-40B4-BE49-F238E27FC236}">
                  <a16:creationId xmlns:a16="http://schemas.microsoft.com/office/drawing/2014/main" id="{23950E8A-49FD-7116-64FA-FB94B048AC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cxnSp>
        <p:nvCxnSpPr>
          <p:cNvPr id="13" name="Straight Connector 12"/>
          <p:cNvCxnSpPr/>
          <p:nvPr userDrawn="1"/>
        </p:nvCxnSpPr>
        <p:spPr>
          <a:xfrm flipH="1">
            <a:off x="11369993" y="6705451"/>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512773"/>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Rectangle 7">
            <a:extLst>
              <a:ext uri="{FF2B5EF4-FFF2-40B4-BE49-F238E27FC236}">
                <a16:creationId xmlns:a16="http://schemas.microsoft.com/office/drawing/2014/main" id="{0D532F0B-4FF4-DB80-C7C0-63E8383D0DF9}"/>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Content Placeholder 2">
            <a:extLst>
              <a:ext uri="{FF2B5EF4-FFF2-40B4-BE49-F238E27FC236}">
                <a16:creationId xmlns:a16="http://schemas.microsoft.com/office/drawing/2014/main" id="{1C6EE053-37AD-D275-4A4F-006C8D22A25A}"/>
              </a:ext>
            </a:extLst>
          </p:cNvPr>
          <p:cNvSpPr>
            <a:spLocks noGrp="1"/>
          </p:cNvSpPr>
          <p:nvPr>
            <p:ph idx="1" hasCustomPrompt="1"/>
          </p:nvPr>
        </p:nvSpPr>
        <p:spPr>
          <a:xfrm>
            <a:off x="550863"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A0551335-787F-04BD-67A9-0353D6FD5C48}"/>
              </a:ext>
            </a:extLst>
          </p:cNvPr>
          <p:cNvSpPr>
            <a:spLocks noGrp="1"/>
          </p:cNvSpPr>
          <p:nvPr>
            <p:ph idx="14" hasCustomPrompt="1"/>
          </p:nvPr>
        </p:nvSpPr>
        <p:spPr>
          <a:xfrm>
            <a:off x="6305007"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603258949"/>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ext columns left (white), 1/2">
    <p:spTree>
      <p:nvGrpSpPr>
        <p:cNvPr id="1" name=""/>
        <p:cNvGrpSpPr/>
        <p:nvPr/>
      </p:nvGrpSpPr>
      <p:grpSpPr>
        <a:xfrm>
          <a:off x="0" y="0"/>
          <a:ext cx="0" cy="0"/>
          <a:chOff x="0" y="0"/>
          <a:chExt cx="0" cy="0"/>
        </a:xfrm>
      </p:grpSpPr>
      <p:pic>
        <p:nvPicPr>
          <p:cNvPr id="5" name="Picture 4" descr="A person sitting on a couch&#10;&#10;Description automatically generated with medium confidence">
            <a:extLst>
              <a:ext uri="{FF2B5EF4-FFF2-40B4-BE49-F238E27FC236}">
                <a16:creationId xmlns:a16="http://schemas.microsoft.com/office/drawing/2014/main" id="{4E0B2C3F-A9D3-F710-A5A3-D712314853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637" y="111600"/>
            <a:ext cx="6096363" cy="6192836"/>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7E5102BE-ADC8-E647-A5D1-0B9BE5E6364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Rectangle 1">
            <a:extLst>
              <a:ext uri="{FF2B5EF4-FFF2-40B4-BE49-F238E27FC236}">
                <a16:creationId xmlns:a16="http://schemas.microsoft.com/office/drawing/2014/main" id="{1B3DFB5C-DD87-84D4-7BBB-F5B11DB4FDA1}"/>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3014422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ne text columns left (white), 1/2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B2C3F-A9D3-F710-A5A3-D712314853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637" y="112889"/>
            <a:ext cx="6096363" cy="6192660"/>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3" y="1736725"/>
            <a:ext cx="51114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Rectangle 1">
            <a:extLst>
              <a:ext uri="{FF2B5EF4-FFF2-40B4-BE49-F238E27FC236}">
                <a16:creationId xmlns:a16="http://schemas.microsoft.com/office/drawing/2014/main" id="{78B2F3F6-95DC-296F-42CB-8A8EF602E132}"/>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26394053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text columns left (beige), 1/2">
    <p:bg>
      <p:bgRef idx="1001">
        <a:schemeClr val="bg2"/>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5952EA-426F-1AE8-573F-E98C5BD19152}"/>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6095998" y="111600"/>
            <a:ext cx="6093204" cy="6192000"/>
          </a:xfrm>
          <a:prstGeom prst="rect">
            <a:avLst/>
          </a:prstGeom>
        </p:spPr>
      </p:pic>
      <p:grpSp>
        <p:nvGrpSpPr>
          <p:cNvPr id="3" name="Group 2">
            <a:extLst>
              <a:ext uri="{FF2B5EF4-FFF2-40B4-BE49-F238E27FC236}">
                <a16:creationId xmlns:a16="http://schemas.microsoft.com/office/drawing/2014/main" id="{DE4A22F2-DC86-1D27-AFC7-3F23774A2D5E}"/>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0EB3833D-9A4A-19F2-4B05-EE29922CBDE4}"/>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01C1E57B-750B-6E1C-4471-6EB007798D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121277C2-C31F-27E4-0723-18A15DEDFF0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cxnSp>
        <p:nvCxnSpPr>
          <p:cNvPr id="11" name="Straight Connector 10">
            <a:extLst>
              <a:ext uri="{FF2B5EF4-FFF2-40B4-BE49-F238E27FC236}">
                <a16:creationId xmlns:a16="http://schemas.microsoft.com/office/drawing/2014/main" id="{1DD33079-B92D-F193-B458-2924DB9D1F9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64694-6900-DAA6-CE7E-1B66FFB9D32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D5C8978-1BC1-E094-62A9-B81C3DA76D6A}"/>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0" name="Content Placeholder 2">
            <a:extLst>
              <a:ext uri="{FF2B5EF4-FFF2-40B4-BE49-F238E27FC236}">
                <a16:creationId xmlns:a16="http://schemas.microsoft.com/office/drawing/2014/main" id="{C57BB3C2-97D0-D4F9-598F-71CD84B8858D}"/>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A6A12B71-E387-E915-8052-31EBA61A61F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18578612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 text columns left (beige), 1/2 ">
    <p:bg>
      <p:bgRef idx="1001">
        <a:schemeClr val="bg2"/>
      </p:bgRef>
    </p:bg>
    <p:spTree>
      <p:nvGrpSpPr>
        <p:cNvPr id="1" name=""/>
        <p:cNvGrpSpPr/>
        <p:nvPr/>
      </p:nvGrpSpPr>
      <p:grpSpPr>
        <a:xfrm>
          <a:off x="0" y="0"/>
          <a:ext cx="0" cy="0"/>
          <a:chOff x="0" y="0"/>
          <a:chExt cx="0" cy="0"/>
        </a:xfrm>
      </p:grpSpPr>
      <p:pic>
        <p:nvPicPr>
          <p:cNvPr id="16" name="Picture 15" descr="A person holding a tennis racket&#10;&#10;Description automatically generated with medium confidence">
            <a:extLst>
              <a:ext uri="{FF2B5EF4-FFF2-40B4-BE49-F238E27FC236}">
                <a16:creationId xmlns:a16="http://schemas.microsoft.com/office/drawing/2014/main" id="{7B5952EA-426F-1AE8-573F-E98C5BD19152}"/>
              </a:ext>
            </a:extLst>
          </p:cNvPr>
          <p:cNvPicPr>
            <a:picLocks/>
          </p:cNvPicPr>
          <p:nvPr userDrawn="1"/>
        </p:nvPicPr>
        <p:blipFill rotWithShape="1">
          <a:blip r:embed="rId2" cstate="email">
            <a:extLst>
              <a:ext uri="{28A0092B-C50C-407E-A947-70E740481C1C}">
                <a14:useLocalDpi xmlns:a14="http://schemas.microsoft.com/office/drawing/2010/main"/>
              </a:ext>
            </a:extLst>
          </a:blip>
          <a:srcRect t="-45" b="-1"/>
          <a:stretch/>
        </p:blipFill>
        <p:spPr>
          <a:xfrm>
            <a:off x="6095998" y="112710"/>
            <a:ext cx="6094800" cy="6192000"/>
          </a:xfrm>
          <a:prstGeom prst="rect">
            <a:avLst/>
          </a:prstGeom>
        </p:spPr>
      </p:pic>
      <p:grpSp>
        <p:nvGrpSpPr>
          <p:cNvPr id="3" name="Group 2">
            <a:extLst>
              <a:ext uri="{FF2B5EF4-FFF2-40B4-BE49-F238E27FC236}">
                <a16:creationId xmlns:a16="http://schemas.microsoft.com/office/drawing/2014/main" id="{DE4A22F2-DC86-1D27-AFC7-3F23774A2D5E}"/>
              </a:ext>
            </a:extLst>
          </p:cNvPr>
          <p:cNvGrpSpPr/>
          <p:nvPr userDrawn="1"/>
        </p:nvGrpSpPr>
        <p:grpSpPr>
          <a:xfrm>
            <a:off x="0" y="6306703"/>
            <a:ext cx="12192000" cy="551297"/>
            <a:chOff x="0" y="6306703"/>
            <a:chExt cx="12192000" cy="551297"/>
          </a:xfrm>
        </p:grpSpPr>
        <p:sp>
          <p:nvSpPr>
            <p:cNvPr id="4" name="Rectangle 3">
              <a:extLst>
                <a:ext uri="{FF2B5EF4-FFF2-40B4-BE49-F238E27FC236}">
                  <a16:creationId xmlns:a16="http://schemas.microsoft.com/office/drawing/2014/main" id="{0EB3833D-9A4A-19F2-4B05-EE29922CBDE4}"/>
                </a:ext>
              </a:extLst>
            </p:cNvPr>
            <p:cNvSpPr/>
            <p:nvPr userDrawn="1"/>
          </p:nvSpPr>
          <p:spPr>
            <a:xfrm>
              <a:off x="0" y="6306703"/>
              <a:ext cx="12192000" cy="55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extBox 4">
              <a:extLst>
                <a:ext uri="{FF2B5EF4-FFF2-40B4-BE49-F238E27FC236}">
                  <a16:creationId xmlns:a16="http://schemas.microsoft.com/office/drawing/2014/main" id="{01C1E57B-750B-6E1C-4471-6EB007798D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121277C2-C31F-27E4-0723-18A15DEDFF0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6" name="Slide Number Placeholder 5"/>
          <p:cNvSpPr>
            <a:spLocks noGrp="1"/>
          </p:cNvSpPr>
          <p:nvPr>
            <p:ph type="sldNum" sz="quarter" idx="12"/>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 name="Content Placeholder 2">
            <a:extLst>
              <a:ext uri="{FF2B5EF4-FFF2-40B4-BE49-F238E27FC236}">
                <a16:creationId xmlns:a16="http://schemas.microsoft.com/office/drawing/2014/main" id="{7758F1A0-C483-51FD-39BA-8AAA7737A3EF}"/>
              </a:ext>
            </a:extLst>
          </p:cNvPr>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1" name="Straight Connector 10">
            <a:extLst>
              <a:ext uri="{FF2B5EF4-FFF2-40B4-BE49-F238E27FC236}">
                <a16:creationId xmlns:a16="http://schemas.microsoft.com/office/drawing/2014/main" id="{1DD33079-B92D-F193-B458-2924DB9D1F9D}"/>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64694-6900-DAA6-CE7E-1B66FFB9D322}"/>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D5C8978-1BC1-E094-62A9-B81C3DA76D6A}"/>
              </a:ext>
            </a:extLst>
          </p:cNvPr>
          <p:cNvSpPr/>
          <p:nvPr userDrawn="1"/>
        </p:nvSpPr>
        <p:spPr>
          <a:xfrm>
            <a:off x="0" y="0"/>
            <a:ext cx="12192000" cy="1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Tree>
    <p:extLst>
      <p:ext uri="{BB962C8B-B14F-4D97-AF65-F5344CB8AC3E}">
        <p14:creationId xmlns:p14="http://schemas.microsoft.com/office/powerpoint/2010/main" val="692323192"/>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text columns left, image 1/2">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FE8872A7-B344-9938-1675-410B28295AEF}"/>
              </a:ext>
            </a:extLst>
          </p:cNvPr>
          <p:cNvSpPr>
            <a:spLocks noGrp="1"/>
          </p:cNvSpPr>
          <p:nvPr>
            <p:ph type="pic" sz="quarter" idx="16"/>
          </p:nvPr>
        </p:nvSpPr>
        <p:spPr>
          <a:xfrm>
            <a:off x="6096000"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Title Placeholder 1">
            <a:extLst>
              <a:ext uri="{FF2B5EF4-FFF2-40B4-BE49-F238E27FC236}">
                <a16:creationId xmlns:a16="http://schemas.microsoft.com/office/drawing/2014/main" id="{A7650DEF-C72C-5247-A7CB-BC69F77E5FD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9" name="Content Placeholder 2">
            <a:extLst>
              <a:ext uri="{FF2B5EF4-FFF2-40B4-BE49-F238E27FC236}">
                <a16:creationId xmlns:a16="http://schemas.microsoft.com/office/drawing/2014/main" id="{C53201E1-3BD4-4D45-9279-22B305FCA913}"/>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89AC762C-C225-9941-8049-5C36E6BC7D07}"/>
              </a:ext>
            </a:extLst>
          </p:cNvPr>
          <p:cNvSpPr>
            <a:spLocks noGrp="1"/>
          </p:cNvSpPr>
          <p:nvPr>
            <p:ph idx="14" hasCustomPrompt="1"/>
          </p:nvPr>
        </p:nvSpPr>
        <p:spPr>
          <a:xfrm>
            <a:off x="551384"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7E5102BE-ADC8-E647-A5D1-0B9BE5E63648}"/>
              </a:ext>
            </a:extLst>
          </p:cNvPr>
          <p:cNvSpPr>
            <a:spLocks noGrp="1"/>
          </p:cNvSpPr>
          <p:nvPr>
            <p:ph idx="15" hasCustomPrompt="1"/>
          </p:nvPr>
        </p:nvSpPr>
        <p:spPr>
          <a:xfrm>
            <a:off x="3191798"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85508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One text column left, image 1/2">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125EB9-35F1-384B-4C23-476DCA73E655}"/>
              </a:ext>
            </a:extLst>
          </p:cNvPr>
          <p:cNvGrpSpPr/>
          <p:nvPr userDrawn="1"/>
        </p:nvGrpSpPr>
        <p:grpSpPr>
          <a:xfrm>
            <a:off x="0" y="6306703"/>
            <a:ext cx="12192000" cy="551297"/>
            <a:chOff x="0" y="6306703"/>
            <a:chExt cx="12192000" cy="551297"/>
          </a:xfrm>
        </p:grpSpPr>
        <p:sp>
          <p:nvSpPr>
            <p:cNvPr id="6" name="Rectangle 5">
              <a:extLst>
                <a:ext uri="{FF2B5EF4-FFF2-40B4-BE49-F238E27FC236}">
                  <a16:creationId xmlns:a16="http://schemas.microsoft.com/office/drawing/2014/main" id="{85A58981-F7BC-9CB4-A84D-58E27936196A}"/>
                </a:ext>
              </a:extLst>
            </p:cNvPr>
            <p:cNvSpPr/>
            <p:nvPr userDrawn="1"/>
          </p:nvSpPr>
          <p:spPr>
            <a:xfrm>
              <a:off x="0" y="6306703"/>
              <a:ext cx="12192000" cy="551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7" name="TextBox 6">
              <a:extLst>
                <a:ext uri="{FF2B5EF4-FFF2-40B4-BE49-F238E27FC236}">
                  <a16:creationId xmlns:a16="http://schemas.microsoft.com/office/drawing/2014/main" id="{D8131C7F-CFBB-3844-B90E-D0ADD140B65A}"/>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AG,2023</a:t>
              </a:r>
              <a:endParaRPr lang="en-US" sz="1600" cap="all" spc="80">
                <a:solidFill>
                  <a:schemeClr val="tx1"/>
                </a:solidFill>
              </a:endParaRPr>
            </a:p>
          </p:txBody>
        </p:sp>
        <p:pic>
          <p:nvPicPr>
            <p:cNvPr id="8" name="Picture 7">
              <a:extLst>
                <a:ext uri="{FF2B5EF4-FFF2-40B4-BE49-F238E27FC236}">
                  <a16:creationId xmlns:a16="http://schemas.microsoft.com/office/drawing/2014/main" id="{F1B4E27B-70F2-73F5-B7E5-00DA9E1082B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grpSp>
      <p:sp>
        <p:nvSpPr>
          <p:cNvPr id="11" name="Slide Number Placeholder 10"/>
          <p:cNvSpPr>
            <a:spLocks noGrp="1"/>
          </p:cNvSpPr>
          <p:nvPr>
            <p:ph type="sldNum" sz="quarter" idx="15"/>
          </p:nvPr>
        </p:nvSpPr>
        <p:spPr/>
        <p:txBody>
          <a:bodyPr/>
          <a:lstStyle>
            <a:lvl1pPr>
              <a:defRPr>
                <a:solidFill>
                  <a:schemeClr val="tx1"/>
                </a:solidFill>
              </a:defRPr>
            </a:lvl1pPr>
          </a:lstStyle>
          <a:p>
            <a:fld id="{3F2B5CF4-79E2-4BCE-8F81-53ED60D4893F}" type="slidenum">
              <a:rPr lang="en-US" smtClean="0"/>
              <a:pPr/>
              <a:t>‹Nº›</a:t>
            </a:fld>
            <a:endParaRPr lang="en-US"/>
          </a:p>
        </p:txBody>
      </p:sp>
      <p:sp>
        <p:nvSpPr>
          <p:cNvPr id="14" name="Picture Placeholder 7"/>
          <p:cNvSpPr>
            <a:spLocks noGrp="1"/>
          </p:cNvSpPr>
          <p:nvPr>
            <p:ph type="pic" sz="quarter" idx="16"/>
          </p:nvPr>
        </p:nvSpPr>
        <p:spPr>
          <a:xfrm>
            <a:off x="6095108" y="111600"/>
            <a:ext cx="6096000" cy="6192837"/>
          </a:xfrm>
          <a:solidFill>
            <a:schemeClr val="tx1">
              <a:alpha val="75000"/>
            </a:schemeClr>
          </a:solidFill>
        </p:spPr>
        <p:txBody>
          <a:bodyPr anchor="ctr"/>
          <a:lstStyle>
            <a:lvl1pPr marL="0" indent="0" algn="ctr">
              <a:buNone/>
              <a:defRPr/>
            </a:lvl1pPr>
          </a:lstStyle>
          <a:p>
            <a:r>
              <a:rPr lang="en-US"/>
              <a:t>Click icon to add picture</a:t>
            </a:r>
          </a:p>
        </p:txBody>
      </p:sp>
      <p:cxnSp>
        <p:nvCxnSpPr>
          <p:cNvPr id="3" name="Straight Connector 2">
            <a:extLst>
              <a:ext uri="{FF2B5EF4-FFF2-40B4-BE49-F238E27FC236}">
                <a16:creationId xmlns:a16="http://schemas.microsoft.com/office/drawing/2014/main" id="{65094720-732A-7D88-1E24-A228FC8C1E93}"/>
              </a:ext>
            </a:extLst>
          </p:cNvPr>
          <p:cNvCxnSpPr/>
          <p:nvPr userDrawn="1"/>
        </p:nvCxnSpPr>
        <p:spPr>
          <a:xfrm flipH="1">
            <a:off x="11369993" y="671082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89CCDDE-6CB1-70D2-AFC2-D591D4B0412F}"/>
              </a:ext>
            </a:extLst>
          </p:cNvPr>
          <p:cNvCxnSpPr/>
          <p:nvPr userDrawn="1"/>
        </p:nvCxnSpPr>
        <p:spPr>
          <a:xfrm flipH="1">
            <a:off x="11369993" y="6518149"/>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D34ECCD-9A8C-C8DF-F051-287B543A4E69}"/>
              </a:ext>
            </a:extLst>
          </p:cNvPr>
          <p:cNvSpPr/>
          <p:nvPr userDrawn="1"/>
        </p:nvSpPr>
        <p:spPr>
          <a:xfrm>
            <a:off x="0" y="0"/>
            <a:ext cx="12192000" cy="115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7" name="Title Placeholder 1">
            <a:extLst>
              <a:ext uri="{FF2B5EF4-FFF2-40B4-BE49-F238E27FC236}">
                <a16:creationId xmlns:a16="http://schemas.microsoft.com/office/drawing/2014/main" id="{1A3B6DF1-063E-BBD3-4A6D-C492FF460C1B}"/>
              </a:ext>
            </a:extLst>
          </p:cNvPr>
          <p:cNvSpPr>
            <a:spLocks noGrp="1"/>
          </p:cNvSpPr>
          <p:nvPr>
            <p:ph type="title" hasCustomPrompt="1"/>
          </p:nvPr>
        </p:nvSpPr>
        <p:spPr>
          <a:xfrm>
            <a:off x="550864" y="657225"/>
            <a:ext cx="5111999" cy="337098"/>
          </a:xfrm>
          <a:prstGeom prst="rect">
            <a:avLst/>
          </a:prstGeom>
        </p:spPr>
        <p:txBody>
          <a:bodyPr vert="horz" lIns="0" tIns="0" rIns="0" bIns="0" rtlCol="0" anchor="b">
            <a:noAutofit/>
          </a:bodyPr>
          <a:lstStyle/>
          <a:p>
            <a:r>
              <a:rPr lang="en-GB" noProof="0"/>
              <a:t>Click to edit master title style</a:t>
            </a:r>
          </a:p>
        </p:txBody>
      </p:sp>
      <p:sp>
        <p:nvSpPr>
          <p:cNvPr id="18" name="Content Placeholder 2">
            <a:extLst>
              <a:ext uri="{FF2B5EF4-FFF2-40B4-BE49-F238E27FC236}">
                <a16:creationId xmlns:a16="http://schemas.microsoft.com/office/drawing/2014/main" id="{74195717-8B3B-7683-FF67-DDA6B0E5C40E}"/>
              </a:ext>
            </a:extLst>
          </p:cNvPr>
          <p:cNvSpPr>
            <a:spLocks noGrp="1"/>
          </p:cNvSpPr>
          <p:nvPr>
            <p:ph idx="13" hasCustomPrompt="1"/>
          </p:nvPr>
        </p:nvSpPr>
        <p:spPr>
          <a:xfrm>
            <a:off x="550864" y="1076357"/>
            <a:ext cx="5111999" cy="36743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Content Placeholder 2">
            <a:extLst>
              <a:ext uri="{FF2B5EF4-FFF2-40B4-BE49-F238E27FC236}">
                <a16:creationId xmlns:a16="http://schemas.microsoft.com/office/drawing/2014/main" id="{0F4E1AA9-4146-8779-F811-5417709C7135}"/>
              </a:ext>
            </a:extLst>
          </p:cNvPr>
          <p:cNvSpPr>
            <a:spLocks noGrp="1"/>
          </p:cNvSpPr>
          <p:nvPr>
            <p:ph idx="14" hasCustomPrompt="1"/>
          </p:nvPr>
        </p:nvSpPr>
        <p:spPr>
          <a:xfrm>
            <a:off x="551383" y="1736725"/>
            <a:ext cx="51114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9254101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11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text columns right, image 1/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BFD8EA-6343-BE49-6ECB-8168305DBA1C}"/>
              </a:ext>
            </a:extLst>
          </p:cNvPr>
          <p:cNvSpPr>
            <a:spLocks noGrp="1"/>
          </p:cNvSpPr>
          <p:nvPr>
            <p:ph type="pic" sz="quarter" idx="16"/>
          </p:nvPr>
        </p:nvSpPr>
        <p:spPr>
          <a:xfrm>
            <a:off x="0" y="115200"/>
            <a:ext cx="6096000" cy="6192000"/>
          </a:xfrm>
          <a:solidFill>
            <a:schemeClr val="tx1">
              <a:alpha val="75000"/>
            </a:schemeClr>
          </a:solidFill>
        </p:spPr>
        <p:txBody>
          <a:bodyPr anchor="ctr"/>
          <a:lstStyle>
            <a:lvl1pPr algn="ctr">
              <a:defRPr>
                <a:solidFill>
                  <a:schemeClr val="tx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0726330B-A803-FB66-9038-81D3F054A5AA}"/>
              </a:ext>
            </a:extLst>
          </p:cNvPr>
          <p:cNvSpPr>
            <a:spLocks noGrp="1"/>
          </p:cNvSpPr>
          <p:nvPr>
            <p:ph type="sldNum" sz="quarter" idx="10"/>
          </p:nvPr>
        </p:nvSpPr>
        <p:spPr/>
        <p:txBody>
          <a:bodyPr/>
          <a:lstStyle/>
          <a:p>
            <a:fld id="{3F2B5CF4-79E2-4BCE-8F81-53ED60D4893F}" type="slidenum">
              <a:rPr lang="en-US" smtClean="0"/>
              <a:pPr/>
              <a:t>‹Nº›</a:t>
            </a:fld>
            <a:endParaRPr lang="en-US"/>
          </a:p>
        </p:txBody>
      </p:sp>
      <p:sp>
        <p:nvSpPr>
          <p:cNvPr id="4" name="Title Placeholder 1">
            <a:extLst>
              <a:ext uri="{FF2B5EF4-FFF2-40B4-BE49-F238E27FC236}">
                <a16:creationId xmlns:a16="http://schemas.microsoft.com/office/drawing/2014/main" id="{14AFF805-895B-289C-4504-F19EB93731D1}"/>
              </a:ext>
            </a:extLst>
          </p:cNvPr>
          <p:cNvSpPr txBox="1">
            <a:spLocks/>
          </p:cNvSpPr>
          <p:nvPr userDrawn="1"/>
        </p:nvSpPr>
        <p:spPr>
          <a:xfrm>
            <a:off x="6529138" y="657225"/>
            <a:ext cx="5112000"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GB"/>
              <a:t>Click to edit master title style</a:t>
            </a:r>
          </a:p>
        </p:txBody>
      </p:sp>
      <p:sp>
        <p:nvSpPr>
          <p:cNvPr id="5" name="Content Placeholder 2">
            <a:extLst>
              <a:ext uri="{FF2B5EF4-FFF2-40B4-BE49-F238E27FC236}">
                <a16:creationId xmlns:a16="http://schemas.microsoft.com/office/drawing/2014/main" id="{A318FAA0-92AB-4F8D-8CD3-293E37A8156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8CD2A2D3-02A8-A48E-95B1-35D3875BEED6}"/>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F0BF0F16-0AB7-61EA-316B-63BCAF9CD0AD}"/>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210056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image" Target="../media/image1.png"/><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theme" Target="../theme/theme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657225"/>
            <a:ext cx="11090275" cy="816152"/>
          </a:xfrm>
          <a:prstGeom prst="rect">
            <a:avLst/>
          </a:prstGeom>
        </p:spPr>
        <p:txBody>
          <a:bodyPr vert="horz" lIns="0" tIns="0" rIns="0" bIns="0" rtlCol="0" anchor="t">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50863" y="1760430"/>
            <a:ext cx="11090275" cy="397362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Rectangle 24">
            <a:extLst>
              <a:ext uri="{FF2B5EF4-FFF2-40B4-BE49-F238E27FC236}">
                <a16:creationId xmlns:a16="http://schemas.microsoft.com/office/drawing/2014/main" id="{447B1DCA-F5EE-7B57-FD52-7D1979B3A925}"/>
              </a:ext>
            </a:extLst>
          </p:cNvPr>
          <p:cNvSpPr/>
          <p:nvPr userDrawn="1"/>
        </p:nvSpPr>
        <p:spPr>
          <a:xfrm>
            <a:off x="0" y="6306703"/>
            <a:ext cx="12192000" cy="5512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26" name="Picture 25">
            <a:extLst>
              <a:ext uri="{FF2B5EF4-FFF2-40B4-BE49-F238E27FC236}">
                <a16:creationId xmlns:a16="http://schemas.microsoft.com/office/drawing/2014/main" id="{1247A8AC-673B-2EF8-1638-C0D68A7902D1}"/>
              </a:ext>
            </a:extLst>
          </p:cNvPr>
          <p:cNvPicPr>
            <a:picLocks noChangeAspect="1"/>
          </p:cNvPicPr>
          <p:nvPr userDrawn="1"/>
        </p:nvPicPr>
        <p:blipFill>
          <a:blip r:embed="rId44"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sp>
        <p:nvSpPr>
          <p:cNvPr id="27" name="TextBox 26">
            <a:extLst>
              <a:ext uri="{FF2B5EF4-FFF2-40B4-BE49-F238E27FC236}">
                <a16:creationId xmlns:a16="http://schemas.microsoft.com/office/drawing/2014/main" id="{CA263274-22A3-3D86-53F1-D86F7F779E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sp>
        <p:nvSpPr>
          <p:cNvPr id="24" name="Rectangle 23">
            <a:extLst>
              <a:ext uri="{FF2B5EF4-FFF2-40B4-BE49-F238E27FC236}">
                <a16:creationId xmlns:a16="http://schemas.microsoft.com/office/drawing/2014/main" id="{E73B85A7-BBAD-AFA5-1A90-CF346B5926F0}"/>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6" name="Slide Number Placeholder 5"/>
          <p:cNvSpPr>
            <a:spLocks noGrp="1"/>
          </p:cNvSpPr>
          <p:nvPr userDrawn="1">
            <p:ph type="sldNum" sz="quarter" idx="4"/>
          </p:nvPr>
        </p:nvSpPr>
        <p:spPr>
          <a:xfrm>
            <a:off x="11369993" y="6525448"/>
            <a:ext cx="271144" cy="175262"/>
          </a:xfrm>
          <a:prstGeom prst="rect">
            <a:avLst/>
          </a:prstGeom>
        </p:spPr>
        <p:txBody>
          <a:bodyPr vert="horz" lIns="0" tIns="0" rIns="0" bIns="0" rtlCol="0" anchor="ctr"/>
          <a:lstStyle>
            <a:lvl1pPr algn="ctr">
              <a:defRPr sz="800">
                <a:solidFill>
                  <a:schemeClr val="bg1"/>
                </a:solidFill>
              </a:defRPr>
            </a:lvl1pPr>
          </a:lstStyle>
          <a:p>
            <a:fld id="{3F2B5CF4-79E2-4BCE-8F81-53ED60D4893F}" type="slidenum">
              <a:rPr lang="en-US" smtClean="0"/>
              <a:pPr/>
              <a:t>‹Nº›</a:t>
            </a:fld>
            <a:endParaRPr lang="en-US"/>
          </a:p>
        </p:txBody>
      </p:sp>
      <p:cxnSp>
        <p:nvCxnSpPr>
          <p:cNvPr id="10" name="Straight Connector 9"/>
          <p:cNvCxnSpPr/>
          <p:nvPr userDrawn="1"/>
        </p:nvCxnSpPr>
        <p:spPr>
          <a:xfrm flipH="1">
            <a:off x="11369993" y="6703565"/>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1369993" y="6525448"/>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71856"/>
      </p:ext>
    </p:extLst>
  </p:cSld>
  <p:clrMap bg1="lt1" tx1="dk1" bg2="lt2" tx2="dk2" accent1="accent1" accent2="accent2" accent3="accent3" accent4="accent4" accent5="accent5" accent6="accent6" hlink="hlink" folHlink="folHlink"/>
  <p:sldLayoutIdLst>
    <p:sldLayoutId id="2147483656" r:id="rId1"/>
    <p:sldLayoutId id="2147483738" r:id="rId2"/>
    <p:sldLayoutId id="2147483649" r:id="rId3"/>
    <p:sldLayoutId id="2147483739" r:id="rId4"/>
    <p:sldLayoutId id="2147483681" r:id="rId5"/>
    <p:sldLayoutId id="2147483711" r:id="rId6"/>
    <p:sldLayoutId id="2147483729" r:id="rId7"/>
    <p:sldLayoutId id="2147483740" r:id="rId8"/>
    <p:sldLayoutId id="2147483657" r:id="rId9"/>
    <p:sldLayoutId id="2147483741" r:id="rId10"/>
    <p:sldLayoutId id="2147483714" r:id="rId11"/>
    <p:sldLayoutId id="2147483752" r:id="rId12"/>
    <p:sldLayoutId id="2147483750" r:id="rId13"/>
    <p:sldLayoutId id="2147483742" r:id="rId14"/>
    <p:sldLayoutId id="2147483749" r:id="rId15"/>
    <p:sldLayoutId id="2147483693" r:id="rId16"/>
    <p:sldLayoutId id="2147483744" r:id="rId17"/>
    <p:sldLayoutId id="2147483692" r:id="rId18"/>
    <p:sldLayoutId id="2147483745" r:id="rId19"/>
    <p:sldLayoutId id="2147483746" r:id="rId20"/>
    <p:sldLayoutId id="2147483733" r:id="rId21"/>
    <p:sldLayoutId id="2147483732" r:id="rId22"/>
    <p:sldLayoutId id="2147483697" r:id="rId23"/>
    <p:sldLayoutId id="2147483698" r:id="rId24"/>
    <p:sldLayoutId id="2147483736" r:id="rId25"/>
    <p:sldLayoutId id="2147483694" r:id="rId26"/>
    <p:sldLayoutId id="2147483747" r:id="rId27"/>
    <p:sldLayoutId id="2147483737" r:id="rId28"/>
    <p:sldLayoutId id="2147483754" r:id="rId29"/>
    <p:sldLayoutId id="2147483748" r:id="rId30"/>
    <p:sldLayoutId id="2147483695" r:id="rId31"/>
    <p:sldLayoutId id="2147483755" r:id="rId32"/>
    <p:sldLayoutId id="2147483654" r:id="rId33"/>
    <p:sldLayoutId id="2147483718" r:id="rId34"/>
    <p:sldLayoutId id="2147483665" r:id="rId35"/>
    <p:sldLayoutId id="2147483682" r:id="rId36"/>
    <p:sldLayoutId id="2147483753" r:id="rId37"/>
    <p:sldLayoutId id="2147483882" r:id="rId38"/>
    <p:sldLayoutId id="2147483883" r:id="rId39"/>
    <p:sldLayoutId id="2147483878" r:id="rId40"/>
    <p:sldLayoutId id="2147483879" r:id="rId41"/>
    <p:sldLayoutId id="2147483880" r:id="rId42"/>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1094" userDrawn="1">
          <p15:clr>
            <a:srgbClr val="F26B43"/>
          </p15:clr>
        </p15:guide>
        <p15:guide id="4" orient="horz" pos="1230" userDrawn="1">
          <p15:clr>
            <a:srgbClr val="F26B43"/>
          </p15:clr>
        </p15:guide>
        <p15:guide id="5" orient="horz" pos="3612" userDrawn="1">
          <p15:clr>
            <a:srgbClr val="F26B43"/>
          </p15:clr>
        </p15:guide>
        <p15:guide id="6" orient="horz" pos="73" userDrawn="1">
          <p15:clr>
            <a:srgbClr val="F26B43"/>
          </p15:clr>
        </p15:guide>
        <p15:guide id="7" orient="horz" pos="3974" userDrawn="1">
          <p15:clr>
            <a:srgbClr val="F26B43"/>
          </p15:clr>
        </p15:guide>
        <p15:guide id="8" orient="horz" pos="414" userDrawn="1">
          <p15:clr>
            <a:srgbClr val="F26B43"/>
          </p15:clr>
        </p15:guide>
        <p15:guide id="9" pos="3840" userDrawn="1">
          <p15:clr>
            <a:srgbClr val="F26B43"/>
          </p15:clr>
        </p15:guide>
        <p15:guide id="10" orient="horz" pos="799" userDrawn="1">
          <p15:clr>
            <a:srgbClr val="F26B43"/>
          </p15:clr>
        </p15:guide>
        <p15:guide id="11" orient="horz" pos="595" userDrawn="1">
          <p15:clr>
            <a:srgbClr val="F26B43"/>
          </p15:clr>
        </p15:guide>
        <p15:guide id="12" pos="5110" userDrawn="1">
          <p15:clr>
            <a:srgbClr val="F26B43"/>
          </p15:clr>
        </p15:guide>
        <p15:guide id="13"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657225"/>
            <a:ext cx="11090275" cy="816152"/>
          </a:xfrm>
          <a:prstGeom prst="rect">
            <a:avLst/>
          </a:prstGeom>
        </p:spPr>
        <p:txBody>
          <a:bodyPr vert="horz" lIns="0" tIns="0" rIns="0" bIns="0" rtlCol="0" anchor="t">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50863" y="1760430"/>
            <a:ext cx="11090275" cy="397362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Rectangle 24">
            <a:extLst>
              <a:ext uri="{FF2B5EF4-FFF2-40B4-BE49-F238E27FC236}">
                <a16:creationId xmlns:a16="http://schemas.microsoft.com/office/drawing/2014/main" id="{447B1DCA-F5EE-7B57-FD52-7D1979B3A925}"/>
              </a:ext>
            </a:extLst>
          </p:cNvPr>
          <p:cNvSpPr/>
          <p:nvPr userDrawn="1"/>
        </p:nvSpPr>
        <p:spPr>
          <a:xfrm>
            <a:off x="0" y="6306703"/>
            <a:ext cx="12192000" cy="5512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26" name="Picture 25">
            <a:extLst>
              <a:ext uri="{FF2B5EF4-FFF2-40B4-BE49-F238E27FC236}">
                <a16:creationId xmlns:a16="http://schemas.microsoft.com/office/drawing/2014/main" id="{1247A8AC-673B-2EF8-1638-C0D68A7902D1}"/>
              </a:ext>
            </a:extLst>
          </p:cNvPr>
          <p:cNvPicPr>
            <a:picLocks noChangeAspect="1"/>
          </p:cNvPicPr>
          <p:nvPr userDrawn="1"/>
        </p:nvPicPr>
        <p:blipFill>
          <a:blip r:embed="rId42"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sp>
        <p:nvSpPr>
          <p:cNvPr id="27" name="TextBox 26">
            <a:extLst>
              <a:ext uri="{FF2B5EF4-FFF2-40B4-BE49-F238E27FC236}">
                <a16:creationId xmlns:a16="http://schemas.microsoft.com/office/drawing/2014/main" id="{CA263274-22A3-3D86-53F1-D86F7F779E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sp>
        <p:nvSpPr>
          <p:cNvPr id="24" name="Rectangle 23">
            <a:extLst>
              <a:ext uri="{FF2B5EF4-FFF2-40B4-BE49-F238E27FC236}">
                <a16:creationId xmlns:a16="http://schemas.microsoft.com/office/drawing/2014/main" id="{E73B85A7-BBAD-AFA5-1A90-CF346B5926F0}"/>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6" name="Slide Number Placeholder 5"/>
          <p:cNvSpPr>
            <a:spLocks noGrp="1"/>
          </p:cNvSpPr>
          <p:nvPr userDrawn="1">
            <p:ph type="sldNum" sz="quarter" idx="4"/>
          </p:nvPr>
        </p:nvSpPr>
        <p:spPr>
          <a:xfrm>
            <a:off x="11369993" y="6525448"/>
            <a:ext cx="271144" cy="175262"/>
          </a:xfrm>
          <a:prstGeom prst="rect">
            <a:avLst/>
          </a:prstGeom>
        </p:spPr>
        <p:txBody>
          <a:bodyPr vert="horz" lIns="0" tIns="0" rIns="0" bIns="0" rtlCol="0" anchor="ctr"/>
          <a:lstStyle>
            <a:lvl1pPr algn="ctr">
              <a:defRPr sz="800">
                <a:solidFill>
                  <a:schemeClr val="bg1"/>
                </a:solidFill>
              </a:defRPr>
            </a:lvl1pPr>
          </a:lstStyle>
          <a:p>
            <a:fld id="{3F2B5CF4-79E2-4BCE-8F81-53ED60D4893F}" type="slidenum">
              <a:rPr lang="en-US" smtClean="0"/>
              <a:pPr/>
              <a:t>‹Nº›</a:t>
            </a:fld>
            <a:endParaRPr lang="en-US"/>
          </a:p>
        </p:txBody>
      </p:sp>
      <p:cxnSp>
        <p:nvCxnSpPr>
          <p:cNvPr id="10" name="Straight Connector 9"/>
          <p:cNvCxnSpPr/>
          <p:nvPr userDrawn="1"/>
        </p:nvCxnSpPr>
        <p:spPr>
          <a:xfrm flipH="1">
            <a:off x="11369993" y="6703565"/>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1369993" y="6525448"/>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79585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884" r:id="rId38"/>
    <p:sldLayoutId id="2147483885" r:id="rId39"/>
    <p:sldLayoutId id="2147483922" r:id="rId40"/>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1094">
          <p15:clr>
            <a:srgbClr val="F26B43"/>
          </p15:clr>
        </p15:guide>
        <p15:guide id="4" orient="horz" pos="1230">
          <p15:clr>
            <a:srgbClr val="F26B43"/>
          </p15:clr>
        </p15:guide>
        <p15:guide id="5" orient="horz" pos="3612">
          <p15:clr>
            <a:srgbClr val="F26B43"/>
          </p15:clr>
        </p15:guide>
        <p15:guide id="6" orient="horz" pos="73">
          <p15:clr>
            <a:srgbClr val="F26B43"/>
          </p15:clr>
        </p15:guide>
        <p15:guide id="7" orient="horz" pos="3974">
          <p15:clr>
            <a:srgbClr val="F26B43"/>
          </p15:clr>
        </p15:guide>
        <p15:guide id="8" orient="horz" pos="414">
          <p15:clr>
            <a:srgbClr val="F26B43"/>
          </p15:clr>
        </p15:guide>
        <p15:guide id="9" pos="3840">
          <p15:clr>
            <a:srgbClr val="F26B43"/>
          </p15:clr>
        </p15:guide>
        <p15:guide id="10" orient="horz" pos="799">
          <p15:clr>
            <a:srgbClr val="F26B43"/>
          </p15:clr>
        </p15:guide>
        <p15:guide id="11" orient="horz" pos="595">
          <p15:clr>
            <a:srgbClr val="F26B43"/>
          </p15:clr>
        </p15:guide>
        <p15:guide id="12" pos="5110">
          <p15:clr>
            <a:srgbClr val="F26B43"/>
          </p15:clr>
        </p15:guide>
        <p15:guide id="13" pos="41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657225"/>
            <a:ext cx="11090275" cy="816152"/>
          </a:xfrm>
          <a:prstGeom prst="rect">
            <a:avLst/>
          </a:prstGeom>
        </p:spPr>
        <p:txBody>
          <a:bodyPr vert="horz" lIns="0" tIns="0" rIns="0" bIns="0" rtlCol="0" anchor="t">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50863" y="1760430"/>
            <a:ext cx="11090275" cy="397362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Rectangle 24">
            <a:extLst>
              <a:ext uri="{FF2B5EF4-FFF2-40B4-BE49-F238E27FC236}">
                <a16:creationId xmlns:a16="http://schemas.microsoft.com/office/drawing/2014/main" id="{447B1DCA-F5EE-7B57-FD52-7D1979B3A925}"/>
              </a:ext>
            </a:extLst>
          </p:cNvPr>
          <p:cNvSpPr/>
          <p:nvPr userDrawn="1"/>
        </p:nvSpPr>
        <p:spPr>
          <a:xfrm>
            <a:off x="0" y="6306703"/>
            <a:ext cx="12192000" cy="5512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26" name="Picture 25">
            <a:extLst>
              <a:ext uri="{FF2B5EF4-FFF2-40B4-BE49-F238E27FC236}">
                <a16:creationId xmlns:a16="http://schemas.microsoft.com/office/drawing/2014/main" id="{1247A8AC-673B-2EF8-1638-C0D68A7902D1}"/>
              </a:ext>
            </a:extLst>
          </p:cNvPr>
          <p:cNvPicPr>
            <a:picLocks noChangeAspect="1"/>
          </p:cNvPicPr>
          <p:nvPr userDrawn="1"/>
        </p:nvPicPr>
        <p:blipFill>
          <a:blip r:embed="rId41" cstate="email">
            <a:extLst>
              <a:ext uri="{28A0092B-C50C-407E-A947-70E740481C1C}">
                <a14:useLocalDpi xmlns:a14="http://schemas.microsoft.com/office/drawing/2010/main"/>
              </a:ext>
            </a:extLst>
          </a:blip>
          <a:srcRect/>
          <a:stretch/>
        </p:blipFill>
        <p:spPr>
          <a:xfrm>
            <a:off x="5524500" y="6489000"/>
            <a:ext cx="1143000" cy="214989"/>
          </a:xfrm>
          <a:prstGeom prst="rect">
            <a:avLst/>
          </a:prstGeom>
        </p:spPr>
      </p:pic>
      <p:sp>
        <p:nvSpPr>
          <p:cNvPr id="27" name="TextBox 26">
            <a:extLst>
              <a:ext uri="{FF2B5EF4-FFF2-40B4-BE49-F238E27FC236}">
                <a16:creationId xmlns:a16="http://schemas.microsoft.com/office/drawing/2014/main" id="{CA263274-22A3-3D86-53F1-D86F7F779E9B}"/>
              </a:ext>
            </a:extLst>
          </p:cNvPr>
          <p:cNvSpPr txBox="1"/>
          <p:nvPr userDrawn="1"/>
        </p:nvSpPr>
        <p:spPr>
          <a:xfrm flipH="1">
            <a:off x="550863" y="6559195"/>
            <a:ext cx="1652387" cy="107768"/>
          </a:xfrm>
          <a:prstGeom prst="rect">
            <a:avLst/>
          </a:prstGeom>
          <a:noFill/>
        </p:spPr>
        <p:txBody>
          <a:bodyPr wrap="square" lIns="0" tIns="0" rIns="0" bIns="0" rtlCol="0">
            <a:noAutofit/>
          </a:bodyPr>
          <a:lstStyle/>
          <a:p>
            <a:r>
              <a:rPr lang="en-US" sz="400" cap="all" spc="80">
                <a:solidFill>
                  <a:schemeClr val="bg1"/>
                </a:solidFill>
              </a:rPr>
              <a:t>©</a:t>
            </a:r>
            <a:r>
              <a:rPr lang="en-US" sz="400" cap="all" spc="0" baseline="0">
                <a:solidFill>
                  <a:schemeClr val="bg1"/>
                </a:solidFill>
              </a:rPr>
              <a:t> </a:t>
            </a:r>
            <a:r>
              <a:rPr lang="en-US" sz="400" cap="all" spc="80">
                <a:solidFill>
                  <a:schemeClr val="bg1"/>
                </a:solidFill>
              </a:rPr>
              <a:t>Oriflame Cosmetics</a:t>
            </a:r>
            <a:r>
              <a:rPr lang="en-US" sz="400" cap="all" spc="80" baseline="0">
                <a:solidFill>
                  <a:schemeClr val="bg1"/>
                </a:solidFill>
              </a:rPr>
              <a:t> AG,2023</a:t>
            </a:r>
            <a:endParaRPr lang="en-US" sz="1600" cap="all" spc="80">
              <a:solidFill>
                <a:schemeClr val="bg1"/>
              </a:solidFill>
            </a:endParaRPr>
          </a:p>
        </p:txBody>
      </p:sp>
      <p:sp>
        <p:nvSpPr>
          <p:cNvPr id="24" name="Rectangle 23">
            <a:extLst>
              <a:ext uri="{FF2B5EF4-FFF2-40B4-BE49-F238E27FC236}">
                <a16:creationId xmlns:a16="http://schemas.microsoft.com/office/drawing/2014/main" id="{E73B85A7-BBAD-AFA5-1A90-CF346B5926F0}"/>
              </a:ext>
            </a:extLst>
          </p:cNvPr>
          <p:cNvSpPr/>
          <p:nvPr userDrawn="1"/>
        </p:nvSpPr>
        <p:spPr>
          <a:xfrm>
            <a:off x="0" y="0"/>
            <a:ext cx="12192000" cy="11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6" name="Slide Number Placeholder 5"/>
          <p:cNvSpPr>
            <a:spLocks noGrp="1"/>
          </p:cNvSpPr>
          <p:nvPr userDrawn="1">
            <p:ph type="sldNum" sz="quarter" idx="4"/>
          </p:nvPr>
        </p:nvSpPr>
        <p:spPr>
          <a:xfrm>
            <a:off x="11369993" y="6525448"/>
            <a:ext cx="271144" cy="175262"/>
          </a:xfrm>
          <a:prstGeom prst="rect">
            <a:avLst/>
          </a:prstGeom>
        </p:spPr>
        <p:txBody>
          <a:bodyPr vert="horz" lIns="0" tIns="0" rIns="0" bIns="0" rtlCol="0" anchor="ctr"/>
          <a:lstStyle>
            <a:lvl1pPr algn="ctr">
              <a:defRPr sz="800">
                <a:solidFill>
                  <a:schemeClr val="bg1"/>
                </a:solidFill>
              </a:defRPr>
            </a:lvl1pPr>
          </a:lstStyle>
          <a:p>
            <a:fld id="{3F2B5CF4-79E2-4BCE-8F81-53ED60D4893F}" type="slidenum">
              <a:rPr lang="en-US" smtClean="0"/>
              <a:pPr/>
              <a:t>‹Nº›</a:t>
            </a:fld>
            <a:endParaRPr lang="en-US"/>
          </a:p>
        </p:txBody>
      </p:sp>
      <p:cxnSp>
        <p:nvCxnSpPr>
          <p:cNvPr id="10" name="Straight Connector 9"/>
          <p:cNvCxnSpPr/>
          <p:nvPr userDrawn="1"/>
        </p:nvCxnSpPr>
        <p:spPr>
          <a:xfrm flipH="1">
            <a:off x="11369993" y="6703565"/>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1369993" y="6525448"/>
            <a:ext cx="271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1186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1094">
          <p15:clr>
            <a:srgbClr val="F26B43"/>
          </p15:clr>
        </p15:guide>
        <p15:guide id="4" orient="horz" pos="1230">
          <p15:clr>
            <a:srgbClr val="F26B43"/>
          </p15:clr>
        </p15:guide>
        <p15:guide id="5" orient="horz" pos="3612">
          <p15:clr>
            <a:srgbClr val="F26B43"/>
          </p15:clr>
        </p15:guide>
        <p15:guide id="6" orient="horz" pos="73">
          <p15:clr>
            <a:srgbClr val="F26B43"/>
          </p15:clr>
        </p15:guide>
        <p15:guide id="7" orient="horz" pos="3974">
          <p15:clr>
            <a:srgbClr val="F26B43"/>
          </p15:clr>
        </p15:guide>
        <p15:guide id="8" orient="horz" pos="414">
          <p15:clr>
            <a:srgbClr val="F26B43"/>
          </p15:clr>
        </p15:guide>
        <p15:guide id="9" pos="3840">
          <p15:clr>
            <a:srgbClr val="F26B43"/>
          </p15:clr>
        </p15:guide>
        <p15:guide id="10" orient="horz" pos="799">
          <p15:clr>
            <a:srgbClr val="F26B43"/>
          </p15:clr>
        </p15:guide>
        <p15:guide id="11" orient="horz" pos="595">
          <p15:clr>
            <a:srgbClr val="F26B43"/>
          </p15:clr>
        </p15:guide>
        <p15:guide id="12" pos="5110">
          <p15:clr>
            <a:srgbClr val="F26B43"/>
          </p15:clr>
        </p15:guide>
        <p15:guide id="13" pos="41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emf"/><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microsoft.com/office/2018/10/relationships/comments" Target="../comments/modernComment_7FE4DD51_A7B0994D.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FD385_A9318CBF.xml"/><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hyperlink" Target="https://uk.oriflame.com/campaigns/editorials/Wellosophy/nutrition-center-of-expertise/"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60.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47.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8.jpeg"/><Relationship Id="rId7" Type="http://schemas.openxmlformats.org/officeDocument/2006/relationships/diagramQuickStyle" Target="../diagrams/quickStyle1.xml"/><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9.jpeg"/><Relationship Id="rId9" Type="http://schemas.microsoft.com/office/2007/relationships/diagramDrawing" Target="../diagrams/drawing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diagramDrawing" Target="../diagrams/drawing2.xml"/><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03.png"/><Relationship Id="rId11" Type="http://schemas.openxmlformats.org/officeDocument/2006/relationships/diagramQuickStyle" Target="../diagrams/quickStyle2.xml"/><Relationship Id="rId5" Type="http://schemas.openxmlformats.org/officeDocument/2006/relationships/image" Target="../media/image102.png"/><Relationship Id="rId10" Type="http://schemas.openxmlformats.org/officeDocument/2006/relationships/diagramLayout" Target="../diagrams/layout2.xml"/><Relationship Id="rId4" Type="http://schemas.openxmlformats.org/officeDocument/2006/relationships/image" Target="../media/image101.png"/><Relationship Id="rId9"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10.png"/><Relationship Id="rId7" Type="http://schemas.openxmlformats.org/officeDocument/2006/relationships/image" Target="../media/image112.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11.png"/><Relationship Id="rId11" Type="http://schemas.openxmlformats.org/officeDocument/2006/relationships/image" Target="../media/image116.jpeg"/><Relationship Id="rId5" Type="http://schemas.openxmlformats.org/officeDocument/2006/relationships/image" Target="../media/image109.png"/><Relationship Id="rId10" Type="http://schemas.openxmlformats.org/officeDocument/2006/relationships/image" Target="../media/image115.jpeg"/><Relationship Id="rId4" Type="http://schemas.microsoft.com/office/2007/relationships/hdphoto" Target="../media/hdphoto1.wdp"/><Relationship Id="rId9" Type="http://schemas.openxmlformats.org/officeDocument/2006/relationships/image" Target="../media/image11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37.xml.rels><?xml version="1.0" encoding="UTF-8" standalone="yes"?>
<Relationships xmlns="http://schemas.openxmlformats.org/package/2006/relationships"><Relationship Id="rId8" Type="http://schemas.openxmlformats.org/officeDocument/2006/relationships/image" Target="../media/image120.emf"/><Relationship Id="rId13" Type="http://schemas.openxmlformats.org/officeDocument/2006/relationships/diagramQuickStyle" Target="../diagrams/quickStyle4.xml"/><Relationship Id="rId18" Type="http://schemas.openxmlformats.org/officeDocument/2006/relationships/image" Target="../media/image125.png"/><Relationship Id="rId3" Type="http://schemas.openxmlformats.org/officeDocument/2006/relationships/diagramData" Target="../diagrams/data3.xml"/><Relationship Id="rId21" Type="http://schemas.openxmlformats.org/officeDocument/2006/relationships/image" Target="../media/image128.png"/><Relationship Id="rId7" Type="http://schemas.microsoft.com/office/2007/relationships/diagramDrawing" Target="../diagrams/drawing3.xml"/><Relationship Id="rId12" Type="http://schemas.openxmlformats.org/officeDocument/2006/relationships/diagramLayout" Target="../diagrams/layout4.xml"/><Relationship Id="rId17" Type="http://schemas.openxmlformats.org/officeDocument/2006/relationships/image" Target="../media/image124.png"/><Relationship Id="rId25" Type="http://schemas.openxmlformats.org/officeDocument/2006/relationships/image" Target="../media/image132.png"/><Relationship Id="rId2" Type="http://schemas.openxmlformats.org/officeDocument/2006/relationships/notesSlide" Target="../notesSlides/notesSlide36.xml"/><Relationship Id="rId16" Type="http://schemas.openxmlformats.org/officeDocument/2006/relationships/image" Target="../media/image123.png"/><Relationship Id="rId20"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Data" Target="../diagrams/data4.xml"/><Relationship Id="rId24" Type="http://schemas.openxmlformats.org/officeDocument/2006/relationships/image" Target="../media/image131.png"/><Relationship Id="rId5" Type="http://schemas.openxmlformats.org/officeDocument/2006/relationships/diagramQuickStyle" Target="../diagrams/quickStyle3.xml"/><Relationship Id="rId15" Type="http://schemas.microsoft.com/office/2007/relationships/diagramDrawing" Target="../diagrams/drawing4.xml"/><Relationship Id="rId23" Type="http://schemas.openxmlformats.org/officeDocument/2006/relationships/image" Target="../media/image130.png"/><Relationship Id="rId10" Type="http://schemas.openxmlformats.org/officeDocument/2006/relationships/image" Target="../media/image122.png"/><Relationship Id="rId19" Type="http://schemas.openxmlformats.org/officeDocument/2006/relationships/image" Target="../media/image126.png"/><Relationship Id="rId4" Type="http://schemas.openxmlformats.org/officeDocument/2006/relationships/diagramLayout" Target="../diagrams/layout3.xml"/><Relationship Id="rId9" Type="http://schemas.openxmlformats.org/officeDocument/2006/relationships/image" Target="../media/image121.png"/><Relationship Id="rId14" Type="http://schemas.openxmlformats.org/officeDocument/2006/relationships/diagramColors" Target="../diagrams/colors4.xml"/><Relationship Id="rId22" Type="http://schemas.openxmlformats.org/officeDocument/2006/relationships/image" Target="../media/image1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8" Type="http://schemas.openxmlformats.org/officeDocument/2006/relationships/image" Target="../media/image140.png"/><Relationship Id="rId13" Type="http://schemas.microsoft.com/office/2007/relationships/hdphoto" Target="../media/hdphoto5.wdp"/><Relationship Id="rId3" Type="http://schemas.openxmlformats.org/officeDocument/2006/relationships/image" Target="../media/image136.jpeg"/><Relationship Id="rId7" Type="http://schemas.openxmlformats.org/officeDocument/2006/relationships/image" Target="../media/image139.emf"/><Relationship Id="rId12" Type="http://schemas.openxmlformats.org/officeDocument/2006/relationships/image" Target="../media/image142.png"/><Relationship Id="rId17" Type="http://schemas.microsoft.com/office/2007/relationships/hdphoto" Target="../media/hdphoto7.wdp"/><Relationship Id="rId2" Type="http://schemas.openxmlformats.org/officeDocument/2006/relationships/notesSlide" Target="../notesSlides/notesSlide40.xml"/><Relationship Id="rId16" Type="http://schemas.openxmlformats.org/officeDocument/2006/relationships/image" Target="../media/image144.png"/><Relationship Id="rId1" Type="http://schemas.openxmlformats.org/officeDocument/2006/relationships/slideLayout" Target="../slideLayouts/slideLayout5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8.png"/><Relationship Id="rId15" Type="http://schemas.microsoft.com/office/2007/relationships/hdphoto" Target="../media/hdphoto6.wdp"/><Relationship Id="rId10" Type="http://schemas.openxmlformats.org/officeDocument/2006/relationships/image" Target="../media/image141.png"/><Relationship Id="rId4" Type="http://schemas.openxmlformats.org/officeDocument/2006/relationships/image" Target="../media/image137.jpeg"/><Relationship Id="rId9" Type="http://schemas.microsoft.com/office/2007/relationships/hdphoto" Target="../media/hdphoto3.wdp"/><Relationship Id="rId14" Type="http://schemas.openxmlformats.org/officeDocument/2006/relationships/image" Target="../media/image143.png"/></Relationships>
</file>

<file path=ppt/slides/_rels/slide42.xml.rels><?xml version="1.0" encoding="UTF-8" standalone="yes"?>
<Relationships xmlns="http://schemas.openxmlformats.org/package/2006/relationships"><Relationship Id="rId8" Type="http://schemas.openxmlformats.org/officeDocument/2006/relationships/image" Target="../media/image149.png"/><Relationship Id="rId13" Type="http://schemas.microsoft.com/office/2007/relationships/hdphoto" Target="../media/hdphoto9.wdp"/><Relationship Id="rId18" Type="http://schemas.openxmlformats.org/officeDocument/2006/relationships/image" Target="../media/image143.png"/><Relationship Id="rId3" Type="http://schemas.openxmlformats.org/officeDocument/2006/relationships/image" Target="../media/image145.jpeg"/><Relationship Id="rId21" Type="http://schemas.microsoft.com/office/2007/relationships/hdphoto" Target="../media/hdphoto7.wdp"/><Relationship Id="rId7" Type="http://schemas.openxmlformats.org/officeDocument/2006/relationships/image" Target="../media/image148.svg"/><Relationship Id="rId12" Type="http://schemas.openxmlformats.org/officeDocument/2006/relationships/image" Target="../media/image140.png"/><Relationship Id="rId17" Type="http://schemas.microsoft.com/office/2007/relationships/hdphoto" Target="../media/hdphoto11.wdp"/><Relationship Id="rId2" Type="http://schemas.openxmlformats.org/officeDocument/2006/relationships/notesSlide" Target="../notesSlides/notesSlide41.xml"/><Relationship Id="rId16" Type="http://schemas.openxmlformats.org/officeDocument/2006/relationships/image" Target="../media/image142.png"/><Relationship Id="rId20" Type="http://schemas.openxmlformats.org/officeDocument/2006/relationships/image" Target="../media/image144.png"/><Relationship Id="rId1" Type="http://schemas.openxmlformats.org/officeDocument/2006/relationships/slideLayout" Target="../slideLayouts/slideLayout50.xml"/><Relationship Id="rId6" Type="http://schemas.openxmlformats.org/officeDocument/2006/relationships/image" Target="../media/image147.png"/><Relationship Id="rId11" Type="http://schemas.openxmlformats.org/officeDocument/2006/relationships/image" Target="../media/image152.svg"/><Relationship Id="rId5" Type="http://schemas.microsoft.com/office/2007/relationships/hdphoto" Target="../media/hdphoto8.wdp"/><Relationship Id="rId15" Type="http://schemas.microsoft.com/office/2007/relationships/hdphoto" Target="../media/hdphoto10.wdp"/><Relationship Id="rId10" Type="http://schemas.openxmlformats.org/officeDocument/2006/relationships/image" Target="../media/image151.png"/><Relationship Id="rId19" Type="http://schemas.microsoft.com/office/2007/relationships/hdphoto" Target="../media/hdphoto12.wdp"/><Relationship Id="rId4" Type="http://schemas.openxmlformats.org/officeDocument/2006/relationships/image" Target="../media/image146.png"/><Relationship Id="rId9" Type="http://schemas.openxmlformats.org/officeDocument/2006/relationships/image" Target="../media/image150.svg"/><Relationship Id="rId14"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jpeg"/></Relationships>
</file>

<file path=ppt/slides/_rels/slide45.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customXml" Target="../ink/ink5.xml"/><Relationship Id="rId18" Type="http://schemas.openxmlformats.org/officeDocument/2006/relationships/image" Target="../media/image155.png"/><Relationship Id="rId3" Type="http://schemas.openxmlformats.org/officeDocument/2006/relationships/image" Target="../media/image158.jpeg"/><Relationship Id="rId7" Type="http://schemas.openxmlformats.org/officeDocument/2006/relationships/customXml" Target="../ink/ink2.xml"/><Relationship Id="rId12" Type="http://schemas.openxmlformats.org/officeDocument/2006/relationships/image" Target="../media/image152.png"/><Relationship Id="rId17" Type="http://schemas.openxmlformats.org/officeDocument/2006/relationships/customXml" Target="../ink/ink7.xml"/><Relationship Id="rId2" Type="http://schemas.openxmlformats.org/officeDocument/2006/relationships/notesSlide" Target="../notesSlides/notesSlide44.xml"/><Relationship Id="rId16" Type="http://schemas.openxmlformats.org/officeDocument/2006/relationships/image" Target="../media/image154.png"/><Relationship Id="rId1" Type="http://schemas.openxmlformats.org/officeDocument/2006/relationships/slideLayout" Target="../slideLayouts/slideLayout49.xml"/><Relationship Id="rId6" Type="http://schemas.openxmlformats.org/officeDocument/2006/relationships/image" Target="../media/image149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510.png"/><Relationship Id="rId4" Type="http://schemas.openxmlformats.org/officeDocument/2006/relationships/image" Target="../media/image159.jpeg"/><Relationship Id="rId9" Type="http://schemas.openxmlformats.org/officeDocument/2006/relationships/customXml" Target="../ink/ink3.xml"/><Relationship Id="rId14" Type="http://schemas.openxmlformats.org/officeDocument/2006/relationships/image" Target="../media/image153.png"/></Relationships>
</file>

<file path=ppt/slides/_rels/slide4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5.xml"/><Relationship Id="rId1" Type="http://schemas.openxmlformats.org/officeDocument/2006/relationships/slideLayout" Target="../slideLayouts/slideLayout49.xml"/><Relationship Id="rId5" Type="http://schemas.openxmlformats.org/officeDocument/2006/relationships/image" Target="../media/image162.jpeg"/><Relationship Id="rId4" Type="http://schemas.openxmlformats.org/officeDocument/2006/relationships/image" Target="../media/image161.jpeg"/></Relationships>
</file>

<file path=ppt/slides/_rels/slide4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1.jpeg"/><Relationship Id="rId7" Type="http://schemas.openxmlformats.org/officeDocument/2006/relationships/image" Target="../media/image166.png"/><Relationship Id="rId2" Type="http://schemas.openxmlformats.org/officeDocument/2006/relationships/notesSlide" Target="../notesSlides/notesSlide46.xml"/><Relationship Id="rId1" Type="http://schemas.openxmlformats.org/officeDocument/2006/relationships/slideLayout" Target="../slideLayouts/slideLayout49.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4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7.xml"/><Relationship Id="rId1" Type="http://schemas.openxmlformats.org/officeDocument/2006/relationships/slideLayout" Target="../slideLayouts/slideLayout49.xml"/><Relationship Id="rId5" Type="http://schemas.openxmlformats.org/officeDocument/2006/relationships/image" Target="../media/image162.jpeg"/><Relationship Id="rId4" Type="http://schemas.openxmlformats.org/officeDocument/2006/relationships/image" Target="../media/image161.jpeg"/></Relationships>
</file>

<file path=ppt/slides/_rels/slide4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71.jpeg"/><Relationship Id="rId7" Type="http://schemas.openxmlformats.org/officeDocument/2006/relationships/image" Target="../media/image163.png"/><Relationship Id="rId2" Type="http://schemas.openxmlformats.org/officeDocument/2006/relationships/notesSlide" Target="../notesSlides/notesSlide48.xml"/><Relationship Id="rId1" Type="http://schemas.openxmlformats.org/officeDocument/2006/relationships/slideLayout" Target="../slideLayouts/slideLayout49.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9.xml"/><Relationship Id="rId1" Type="http://schemas.openxmlformats.org/officeDocument/2006/relationships/slideLayout" Target="../slideLayouts/slideLayout49.xml"/><Relationship Id="rId5" Type="http://schemas.openxmlformats.org/officeDocument/2006/relationships/image" Target="../media/image162.jpeg"/><Relationship Id="rId4" Type="http://schemas.openxmlformats.org/officeDocument/2006/relationships/image" Target="../media/image161.jpeg"/></Relationships>
</file>

<file path=ppt/slides/_rels/slide51.x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image" Target="../media/image175.jpeg"/><Relationship Id="rId7" Type="http://schemas.openxmlformats.org/officeDocument/2006/relationships/image" Target="../media/image179.png"/><Relationship Id="rId2" Type="http://schemas.openxmlformats.org/officeDocument/2006/relationships/notesSlide" Target="../notesSlides/notesSlide50.xml"/><Relationship Id="rId1" Type="http://schemas.openxmlformats.org/officeDocument/2006/relationships/slideLayout" Target="../slideLayouts/slideLayout49.xml"/><Relationship Id="rId6" Type="http://schemas.openxmlformats.org/officeDocument/2006/relationships/image" Target="../media/image178.png"/><Relationship Id="rId5" Type="http://schemas.openxmlformats.org/officeDocument/2006/relationships/image" Target="../media/image177.png"/><Relationship Id="rId10" Type="http://schemas.microsoft.com/office/2007/relationships/hdphoto" Target="../media/hdphoto13.wdp"/><Relationship Id="rId4" Type="http://schemas.openxmlformats.org/officeDocument/2006/relationships/image" Target="../media/image176.jpeg"/><Relationship Id="rId9" Type="http://schemas.openxmlformats.org/officeDocument/2006/relationships/image" Target="../media/image181.png"/></Relationships>
</file>

<file path=ppt/slides/_rels/slide52.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2.jpeg"/><Relationship Id="rId7" Type="http://schemas.openxmlformats.org/officeDocument/2006/relationships/image" Target="../media/image185.png"/><Relationship Id="rId2" Type="http://schemas.openxmlformats.org/officeDocument/2006/relationships/notesSlide" Target="../notesSlides/notesSlide51.xml"/><Relationship Id="rId1" Type="http://schemas.openxmlformats.org/officeDocument/2006/relationships/slideLayout" Target="../slideLayouts/slideLayout49.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0.emf"/></Relationships>
</file>

<file path=ppt/slides/_rels/slide5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2.xml"/><Relationship Id="rId1" Type="http://schemas.openxmlformats.org/officeDocument/2006/relationships/slideLayout" Target="../slideLayouts/slideLayout49.xml"/><Relationship Id="rId4" Type="http://schemas.openxmlformats.org/officeDocument/2006/relationships/image" Target="../media/image18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8" Type="http://schemas.openxmlformats.org/officeDocument/2006/relationships/image" Target="../media/image194.emf"/><Relationship Id="rId13" Type="http://schemas.openxmlformats.org/officeDocument/2006/relationships/image" Target="../media/image199.jpeg"/><Relationship Id="rId3" Type="http://schemas.openxmlformats.org/officeDocument/2006/relationships/image" Target="../media/image189.emf"/><Relationship Id="rId7" Type="http://schemas.openxmlformats.org/officeDocument/2006/relationships/image" Target="../media/image193.svg"/><Relationship Id="rId12" Type="http://schemas.openxmlformats.org/officeDocument/2006/relationships/image" Target="../media/image198.svg"/><Relationship Id="rId2" Type="http://schemas.openxmlformats.org/officeDocument/2006/relationships/notesSlide" Target="../notesSlides/notesSlide54.xml"/><Relationship Id="rId16" Type="http://schemas.openxmlformats.org/officeDocument/2006/relationships/image" Target="../media/image202.png"/><Relationship Id="rId1" Type="http://schemas.openxmlformats.org/officeDocument/2006/relationships/slideLayout" Target="../slideLayouts/slideLayout89.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svg"/><Relationship Id="rId15" Type="http://schemas.openxmlformats.org/officeDocument/2006/relationships/image" Target="../media/image201.jpeg"/><Relationship Id="rId10" Type="http://schemas.openxmlformats.org/officeDocument/2006/relationships/image" Target="../media/image196.sv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jpeg"/></Relationships>
</file>

<file path=ppt/slides/_rels/slide5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03.jpeg"/><Relationship Id="rId7" Type="http://schemas.microsoft.com/office/2007/relationships/hdphoto" Target="../media/hdphoto16.wdp"/><Relationship Id="rId2" Type="http://schemas.openxmlformats.org/officeDocument/2006/relationships/notesSlide" Target="../notesSlides/notesSlide55.xml"/><Relationship Id="rId1" Type="http://schemas.openxmlformats.org/officeDocument/2006/relationships/slideLayout" Target="../slideLayouts/slideLayout89.xml"/><Relationship Id="rId6" Type="http://schemas.microsoft.com/office/2007/relationships/hdphoto" Target="../media/hdphoto15.wdp"/><Relationship Id="rId5" Type="http://schemas.microsoft.com/office/2007/relationships/hdphoto" Target="../media/hdphoto14.wdp"/><Relationship Id="rId4" Type="http://schemas.openxmlformats.org/officeDocument/2006/relationships/image" Target="../media/image204.png"/></Relationships>
</file>

<file path=ppt/slides/_rels/slide5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6.xml"/><Relationship Id="rId1" Type="http://schemas.openxmlformats.org/officeDocument/2006/relationships/slideLayout" Target="../slideLayouts/slideLayout89.xml"/><Relationship Id="rId5" Type="http://schemas.microsoft.com/office/2007/relationships/hdphoto" Target="../media/hdphoto18.wdp"/><Relationship Id="rId4" Type="http://schemas.openxmlformats.org/officeDocument/2006/relationships/image" Target="../media/image204.png"/></Relationships>
</file>

<file path=ppt/slides/_rels/slide5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7.xml"/><Relationship Id="rId1" Type="http://schemas.openxmlformats.org/officeDocument/2006/relationships/slideLayout" Target="../slideLayouts/slideLayout91.xml"/><Relationship Id="rId6" Type="http://schemas.openxmlformats.org/officeDocument/2006/relationships/hyperlink" Target="https://www.flickr.com/photos/wunderkanone/5107180765/" TargetMode="External"/><Relationship Id="rId5" Type="http://schemas.openxmlformats.org/officeDocument/2006/relationships/image" Target="../media/image208.jpeg"/><Relationship Id="rId4" Type="http://schemas.openxmlformats.org/officeDocument/2006/relationships/image" Target="../media/image207.png"/></Relationships>
</file>

<file path=ppt/slides/_rels/slide5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8.xml"/><Relationship Id="rId1" Type="http://schemas.openxmlformats.org/officeDocument/2006/relationships/slideLayout" Target="../slideLayouts/slideLayout121.xml"/><Relationship Id="rId4" Type="http://schemas.openxmlformats.org/officeDocument/2006/relationships/image" Target="../media/image210.jpe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6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59.xml"/><Relationship Id="rId1" Type="http://schemas.openxmlformats.org/officeDocument/2006/relationships/slideLayout" Target="../slideLayouts/slideLayout89.xml"/><Relationship Id="rId5" Type="http://schemas.microsoft.com/office/2007/relationships/hdphoto" Target="../media/hdphoto19.wdp"/><Relationship Id="rId4" Type="http://schemas.openxmlformats.org/officeDocument/2006/relationships/image" Target="../media/image212.png"/></Relationships>
</file>

<file path=ppt/slides/_rels/slide61.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jpeg"/><Relationship Id="rId7" Type="http://schemas.openxmlformats.org/officeDocument/2006/relationships/image" Target="../media/image216.png"/><Relationship Id="rId12" Type="http://schemas.openxmlformats.org/officeDocument/2006/relationships/image" Target="../media/image221.svg"/><Relationship Id="rId2" Type="http://schemas.openxmlformats.org/officeDocument/2006/relationships/notesSlide" Target="../notesSlides/notesSlide60.xml"/><Relationship Id="rId1" Type="http://schemas.openxmlformats.org/officeDocument/2006/relationships/slideLayout" Target="../slideLayouts/slideLayout89.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svg"/><Relationship Id="rId4" Type="http://schemas.openxmlformats.org/officeDocument/2006/relationships/image" Target="../media/image189.emf"/><Relationship Id="rId9" Type="http://schemas.openxmlformats.org/officeDocument/2006/relationships/image" Target="../media/image218.png"/></Relationships>
</file>

<file path=ppt/slides/_rels/slide62.xml.rels><?xml version="1.0" encoding="UTF-8" standalone="yes"?>
<Relationships xmlns="http://schemas.openxmlformats.org/package/2006/relationships"><Relationship Id="rId8" Type="http://schemas.openxmlformats.org/officeDocument/2006/relationships/image" Target="../media/image226.png"/><Relationship Id="rId13" Type="http://schemas.microsoft.com/office/2007/relationships/hdphoto" Target="../media/hdphoto22.wdp"/><Relationship Id="rId3" Type="http://schemas.openxmlformats.org/officeDocument/2006/relationships/image" Target="../media/image222.png"/><Relationship Id="rId7" Type="http://schemas.openxmlformats.org/officeDocument/2006/relationships/image" Target="../media/image225.jpeg"/><Relationship Id="rId12" Type="http://schemas.openxmlformats.org/officeDocument/2006/relationships/image" Target="../media/image229.png"/><Relationship Id="rId2" Type="http://schemas.openxmlformats.org/officeDocument/2006/relationships/notesSlide" Target="../notesSlides/notesSlide61.xml"/><Relationship Id="rId1" Type="http://schemas.openxmlformats.org/officeDocument/2006/relationships/slideLayout" Target="../slideLayouts/slideLayout89.xml"/><Relationship Id="rId6" Type="http://schemas.openxmlformats.org/officeDocument/2006/relationships/image" Target="../media/image224.svg"/><Relationship Id="rId11" Type="http://schemas.microsoft.com/office/2007/relationships/hdphoto" Target="../media/hdphoto21.wdp"/><Relationship Id="rId5" Type="http://schemas.openxmlformats.org/officeDocument/2006/relationships/image" Target="../media/image223.png"/><Relationship Id="rId10" Type="http://schemas.openxmlformats.org/officeDocument/2006/relationships/image" Target="../media/image228.png"/><Relationship Id="rId4" Type="http://schemas.microsoft.com/office/2007/relationships/hdphoto" Target="../media/hdphoto20.wdp"/><Relationship Id="rId9" Type="http://schemas.openxmlformats.org/officeDocument/2006/relationships/image" Target="../media/image227.svg"/></Relationships>
</file>

<file path=ppt/slides/_rels/slide63.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30.jpeg"/><Relationship Id="rId7" Type="http://schemas.openxmlformats.org/officeDocument/2006/relationships/image" Target="../media/image232.jpeg"/><Relationship Id="rId2" Type="http://schemas.openxmlformats.org/officeDocument/2006/relationships/notesSlide" Target="../notesSlides/notesSlide62.xml"/><Relationship Id="rId1" Type="http://schemas.openxmlformats.org/officeDocument/2006/relationships/slideLayout" Target="../slideLayouts/slideLayout89.xml"/><Relationship Id="rId6" Type="http://schemas.openxmlformats.org/officeDocument/2006/relationships/image" Target="../media/image231.jpeg"/><Relationship Id="rId5" Type="http://schemas.openxmlformats.org/officeDocument/2006/relationships/image" Target="../media/image186.jpeg"/><Relationship Id="rId10" Type="http://schemas.openxmlformats.org/officeDocument/2006/relationships/image" Target="../media/image235.png"/><Relationship Id="rId4" Type="http://schemas.openxmlformats.org/officeDocument/2006/relationships/image" Target="../media/image185.png"/><Relationship Id="rId9" Type="http://schemas.openxmlformats.org/officeDocument/2006/relationships/image" Target="../media/image234.png"/></Relationships>
</file>

<file path=ppt/slides/_rels/slide6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63.xml"/><Relationship Id="rId1" Type="http://schemas.openxmlformats.org/officeDocument/2006/relationships/slideLayout" Target="../slideLayouts/slideLayout89.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5.xml"/><Relationship Id="rId1" Type="http://schemas.openxmlformats.org/officeDocument/2006/relationships/slideLayout" Target="../slideLayouts/slideLayout89.xml"/><Relationship Id="rId4" Type="http://schemas.openxmlformats.org/officeDocument/2006/relationships/image" Target="../media/image241.png"/></Relationships>
</file>

<file path=ppt/slides/_rels/slide6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6.xml"/><Relationship Id="rId1" Type="http://schemas.openxmlformats.org/officeDocument/2006/relationships/slideLayout" Target="../slideLayouts/slideLayout89.xml"/><Relationship Id="rId4" Type="http://schemas.openxmlformats.org/officeDocument/2006/relationships/image" Target="../media/image242.png"/></Relationships>
</file>

<file path=ppt/slides/_rels/slide68.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6.png"/><Relationship Id="rId2" Type="http://schemas.openxmlformats.org/officeDocument/2006/relationships/notesSlide" Target="../notesSlides/notesSlide67.xml"/><Relationship Id="rId1" Type="http://schemas.openxmlformats.org/officeDocument/2006/relationships/slideLayout" Target="../slideLayouts/slideLayout90.xml"/><Relationship Id="rId6" Type="http://schemas.openxmlformats.org/officeDocument/2006/relationships/hyperlink" Target="https://uk.oriflame.com/campaigns/editorials/Wellosophy/nutrition-center-of-expertise/" TargetMode="External"/><Relationship Id="rId5" Type="http://schemas.openxmlformats.org/officeDocument/2006/relationships/image" Target="../media/image245.png"/><Relationship Id="rId4" Type="http://schemas.openxmlformats.org/officeDocument/2006/relationships/image" Target="../media/image244.png"/></Relationships>
</file>

<file path=ppt/slides/_rels/slide6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0.xml"/></Relationships>
</file>

<file path=ppt/slides/_rels/slide7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9DDA1B-05C7-5492-71D8-621E82C04742}"/>
              </a:ext>
            </a:extLst>
          </p:cNvPr>
          <p:cNvSpPr>
            <a:spLocks noGrp="1"/>
          </p:cNvSpPr>
          <p:nvPr>
            <p:ph type="body" sz="quarter" idx="13"/>
          </p:nvPr>
        </p:nvSpPr>
        <p:spPr/>
        <p:txBody>
          <a:bodyPr/>
          <a:lstStyle/>
          <a:p>
            <a:r>
              <a:rPr lang="en-US" dirty="0"/>
              <a:t>ENERO 8, 2024</a:t>
            </a:r>
            <a:endParaRPr lang="en-GB" dirty="0"/>
          </a:p>
        </p:txBody>
      </p:sp>
      <p:sp>
        <p:nvSpPr>
          <p:cNvPr id="7" name="Subtitle 6">
            <a:extLst>
              <a:ext uri="{FF2B5EF4-FFF2-40B4-BE49-F238E27FC236}">
                <a16:creationId xmlns:a16="http://schemas.microsoft.com/office/drawing/2014/main" id="{1455DC55-413C-2410-1B55-B59D12435D85}"/>
              </a:ext>
            </a:extLst>
          </p:cNvPr>
          <p:cNvSpPr>
            <a:spLocks noGrp="1"/>
          </p:cNvSpPr>
          <p:nvPr>
            <p:ph type="subTitle" idx="1"/>
          </p:nvPr>
        </p:nvSpPr>
        <p:spPr/>
        <p:txBody>
          <a:bodyPr/>
          <a:lstStyle/>
          <a:p>
            <a:r>
              <a:rPr lang="en-US" dirty="0" err="1"/>
              <a:t>Filosofía</a:t>
            </a:r>
            <a:r>
              <a:rPr lang="en-US" dirty="0"/>
              <a:t> y </a:t>
            </a:r>
            <a:r>
              <a:rPr lang="en-US" dirty="0" err="1"/>
              <a:t>ciencia</a:t>
            </a:r>
            <a:r>
              <a:rPr lang="en-US" dirty="0"/>
              <a:t> para </a:t>
            </a:r>
            <a:r>
              <a:rPr lang="en-US" dirty="0" err="1"/>
              <a:t>tu</a:t>
            </a:r>
            <a:r>
              <a:rPr lang="en-US" dirty="0"/>
              <a:t> </a:t>
            </a:r>
            <a:r>
              <a:rPr lang="en-US" dirty="0" err="1"/>
              <a:t>bienestar</a:t>
            </a:r>
            <a:endParaRPr lang="en-GB" dirty="0"/>
          </a:p>
        </p:txBody>
      </p:sp>
      <p:sp>
        <p:nvSpPr>
          <p:cNvPr id="3" name="Slide Number Placeholder 2">
            <a:extLst>
              <a:ext uri="{FF2B5EF4-FFF2-40B4-BE49-F238E27FC236}">
                <a16:creationId xmlns:a16="http://schemas.microsoft.com/office/drawing/2014/main" id="{A5F7ACB6-48D5-3323-8E9B-9203B8A10391}"/>
              </a:ext>
            </a:extLst>
          </p:cNvPr>
          <p:cNvSpPr>
            <a:spLocks noGrp="1"/>
          </p:cNvSpPr>
          <p:nvPr>
            <p:ph type="sldNum" sz="quarter" idx="4294967295"/>
          </p:nvPr>
        </p:nvSpPr>
        <p:spPr>
          <a:xfrm>
            <a:off x="11920538" y="6526213"/>
            <a:ext cx="271462" cy="1746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1692592"/>
      </p:ext>
    </p:extLst>
  </p:cSld>
  <p:clrMapOvr>
    <a:masterClrMapping/>
  </p:clrMapOvr>
  <mc:AlternateContent xmlns:mc="http://schemas.openxmlformats.org/markup-compatibility/2006" xmlns:p14="http://schemas.microsoft.com/office/powerpoint/2010/main">
    <mc:Choice Requires="p14">
      <p:transition spd="slow" p14:dur="2000" advTm="1357"/>
    </mc:Choice>
    <mc:Fallback xmlns="">
      <p:transition spd="slow" advTm="13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39F2DB-1B70-8CBF-6E9F-1F8D94D69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
          <a:stretch/>
        </p:blipFill>
        <p:spPr>
          <a:xfrm>
            <a:off x="8140702" y="-2"/>
            <a:ext cx="4044187" cy="6858002"/>
          </a:xfrm>
          <a:prstGeom prst="rect">
            <a:avLst/>
          </a:prstGeom>
          <a:solidFill>
            <a:srgbClr val="D3D7FE"/>
          </a:solidFill>
        </p:spPr>
      </p:pic>
      <p:pic>
        <p:nvPicPr>
          <p:cNvPr id="41" name="Picture 40">
            <a:extLst>
              <a:ext uri="{FF2B5EF4-FFF2-40B4-BE49-F238E27FC236}">
                <a16:creationId xmlns:a16="http://schemas.microsoft.com/office/drawing/2014/main" id="{6278B6EC-FD26-70E9-62CB-78483F518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8539" y="7173"/>
            <a:ext cx="4124008" cy="6858002"/>
          </a:xfrm>
          <a:prstGeom prst="rect">
            <a:avLst/>
          </a:prstGeom>
          <a:solidFill>
            <a:srgbClr val="6198B7"/>
          </a:solidFill>
        </p:spPr>
      </p:pic>
      <p:sp>
        <p:nvSpPr>
          <p:cNvPr id="2" name="Slide Number Placeholder 1">
            <a:extLst>
              <a:ext uri="{FF2B5EF4-FFF2-40B4-BE49-F238E27FC236}">
                <a16:creationId xmlns:a16="http://schemas.microsoft.com/office/drawing/2014/main" id="{ABE95638-EBFA-E97C-4245-6ECA524B5846}"/>
              </a:ext>
            </a:extLst>
          </p:cNvPr>
          <p:cNvSpPr>
            <a:spLocks noGrp="1"/>
          </p:cNvSpPr>
          <p:nvPr>
            <p:ph type="sldNum" sz="quarter" idx="12"/>
          </p:nvPr>
        </p:nvSpPr>
        <p:spPr/>
        <p:txBody>
          <a:bodyPr/>
          <a:lstStyle/>
          <a:p>
            <a:fld id="{3F2B5CF4-79E2-4BCE-8F81-53ED60D4893F}" type="slidenum">
              <a:rPr lang="en-US" smtClean="0"/>
              <a:t>10</a:t>
            </a:fld>
            <a:endParaRPr lang="en-US"/>
          </a:p>
        </p:txBody>
      </p:sp>
      <p:pic>
        <p:nvPicPr>
          <p:cNvPr id="23" name="Picture 22">
            <a:extLst>
              <a:ext uri="{FF2B5EF4-FFF2-40B4-BE49-F238E27FC236}">
                <a16:creationId xmlns:a16="http://schemas.microsoft.com/office/drawing/2014/main" id="{2CFFD2D3-5BAA-39C7-2092-6017D4BAB2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Rounded Corners 33">
            <a:extLst>
              <a:ext uri="{FF2B5EF4-FFF2-40B4-BE49-F238E27FC236}">
                <a16:creationId xmlns:a16="http://schemas.microsoft.com/office/drawing/2014/main" id="{7C8932B4-8495-864A-4921-B95BA9898AB4}"/>
              </a:ext>
            </a:extLst>
          </p:cNvPr>
          <p:cNvSpPr/>
          <p:nvPr/>
        </p:nvSpPr>
        <p:spPr>
          <a:xfrm>
            <a:off x="721218" y="265811"/>
            <a:ext cx="10708782" cy="954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mj-lt"/>
              </a:rPr>
              <a:t>BIENESTAR POR DENTRO Y POR FUERA</a:t>
            </a:r>
          </a:p>
        </p:txBody>
      </p:sp>
      <p:grpSp>
        <p:nvGrpSpPr>
          <p:cNvPr id="4" name="Group 3">
            <a:extLst>
              <a:ext uri="{FF2B5EF4-FFF2-40B4-BE49-F238E27FC236}">
                <a16:creationId xmlns:a16="http://schemas.microsoft.com/office/drawing/2014/main" id="{E8640F43-565C-8397-D5DD-A474546BF550}"/>
              </a:ext>
            </a:extLst>
          </p:cNvPr>
          <p:cNvGrpSpPr/>
          <p:nvPr/>
        </p:nvGrpSpPr>
        <p:grpSpPr>
          <a:xfrm>
            <a:off x="7337158" y="2516205"/>
            <a:ext cx="2699282" cy="2699282"/>
            <a:chOff x="4746358" y="2720921"/>
            <a:chExt cx="2699282" cy="2699282"/>
          </a:xfrm>
        </p:grpSpPr>
        <p:sp>
          <p:nvSpPr>
            <p:cNvPr id="5" name="Oval 4">
              <a:extLst>
                <a:ext uri="{FF2B5EF4-FFF2-40B4-BE49-F238E27FC236}">
                  <a16:creationId xmlns:a16="http://schemas.microsoft.com/office/drawing/2014/main" id="{EE120947-EF2C-B43A-D03B-A7E6965A8D9E}"/>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6" name="TextBox 5">
              <a:extLst>
                <a:ext uri="{FF2B5EF4-FFF2-40B4-BE49-F238E27FC236}">
                  <a16:creationId xmlns:a16="http://schemas.microsoft.com/office/drawing/2014/main" id="{91EF6D39-A9B4-A736-88C1-FDB3AE13E5CA}"/>
                </a:ext>
              </a:extLst>
            </p:cNvPr>
            <p:cNvSpPr txBox="1"/>
            <p:nvPr/>
          </p:nvSpPr>
          <p:spPr>
            <a:xfrm>
              <a:off x="4746358" y="3344207"/>
              <a:ext cx="2699282" cy="1384995"/>
            </a:xfrm>
            <a:prstGeom prst="rect">
              <a:avLst/>
            </a:prstGeom>
            <a:noFill/>
          </p:spPr>
          <p:txBody>
            <a:bodyPr wrap="square" rtlCol="0">
              <a:spAutoFit/>
            </a:bodyPr>
            <a:lstStyle/>
            <a:p>
              <a:pPr algn="ctr"/>
              <a:r>
                <a:rPr lang="sv-SE" sz="2800" dirty="0">
                  <a:solidFill>
                    <a:schemeClr val="bg1"/>
                  </a:solidFill>
                </a:rPr>
                <a:t>RUTINA DE BELLEZA DIARIA</a:t>
              </a:r>
              <a:endParaRPr lang="en-SE" sz="2000" dirty="0"/>
            </a:p>
          </p:txBody>
        </p:sp>
      </p:grpSp>
      <p:grpSp>
        <p:nvGrpSpPr>
          <p:cNvPr id="7" name="Group 6">
            <a:extLst>
              <a:ext uri="{FF2B5EF4-FFF2-40B4-BE49-F238E27FC236}">
                <a16:creationId xmlns:a16="http://schemas.microsoft.com/office/drawing/2014/main" id="{4C2F77CF-C0EA-E915-F472-2DD1BFF4B9C4}"/>
              </a:ext>
            </a:extLst>
          </p:cNvPr>
          <p:cNvGrpSpPr/>
          <p:nvPr/>
        </p:nvGrpSpPr>
        <p:grpSpPr>
          <a:xfrm>
            <a:off x="8061664" y="1411247"/>
            <a:ext cx="1250271" cy="1250271"/>
            <a:chOff x="4746358" y="2720921"/>
            <a:chExt cx="2699282" cy="2699282"/>
          </a:xfrm>
        </p:grpSpPr>
        <p:sp>
          <p:nvSpPr>
            <p:cNvPr id="8" name="Oval 7">
              <a:extLst>
                <a:ext uri="{FF2B5EF4-FFF2-40B4-BE49-F238E27FC236}">
                  <a16:creationId xmlns:a16="http://schemas.microsoft.com/office/drawing/2014/main" id="{1F7204B5-FED8-3026-C205-0F5C8D9D3B97}"/>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TextBox 8">
              <a:extLst>
                <a:ext uri="{FF2B5EF4-FFF2-40B4-BE49-F238E27FC236}">
                  <a16:creationId xmlns:a16="http://schemas.microsoft.com/office/drawing/2014/main" id="{5369DAA5-745B-3406-E6E2-74DDFED754D2}"/>
                </a:ext>
              </a:extLst>
            </p:cNvPr>
            <p:cNvSpPr txBox="1"/>
            <p:nvPr/>
          </p:nvSpPr>
          <p:spPr>
            <a:xfrm>
              <a:off x="4746358" y="3747957"/>
              <a:ext cx="2699282" cy="598029"/>
            </a:xfrm>
            <a:prstGeom prst="rect">
              <a:avLst/>
            </a:prstGeom>
            <a:noFill/>
          </p:spPr>
          <p:txBody>
            <a:bodyPr wrap="square" rtlCol="0">
              <a:spAutoFit/>
            </a:bodyPr>
            <a:lstStyle/>
            <a:p>
              <a:pPr lvl="0" algn="ctr"/>
              <a:r>
                <a:rPr lang="sv-SE" sz="1200" dirty="0">
                  <a:solidFill>
                    <a:schemeClr val="bg1"/>
                  </a:solidFill>
                </a:rPr>
                <a:t>NUTRICIÓN</a:t>
              </a:r>
              <a:endParaRPr lang="en-GB" sz="1200" dirty="0">
                <a:solidFill>
                  <a:schemeClr val="bg1"/>
                </a:solidFill>
              </a:endParaRPr>
            </a:p>
          </p:txBody>
        </p:sp>
      </p:grpSp>
      <p:grpSp>
        <p:nvGrpSpPr>
          <p:cNvPr id="10" name="Group 9">
            <a:extLst>
              <a:ext uri="{FF2B5EF4-FFF2-40B4-BE49-F238E27FC236}">
                <a16:creationId xmlns:a16="http://schemas.microsoft.com/office/drawing/2014/main" id="{A596355B-326D-477D-D90D-BC46FEF690E1}"/>
              </a:ext>
            </a:extLst>
          </p:cNvPr>
          <p:cNvGrpSpPr/>
          <p:nvPr/>
        </p:nvGrpSpPr>
        <p:grpSpPr>
          <a:xfrm>
            <a:off x="8061664" y="5068847"/>
            <a:ext cx="1250271" cy="1250271"/>
            <a:chOff x="4746358" y="2720921"/>
            <a:chExt cx="2699282" cy="2699282"/>
          </a:xfrm>
        </p:grpSpPr>
        <p:sp>
          <p:nvSpPr>
            <p:cNvPr id="11" name="Oval 10">
              <a:extLst>
                <a:ext uri="{FF2B5EF4-FFF2-40B4-BE49-F238E27FC236}">
                  <a16:creationId xmlns:a16="http://schemas.microsoft.com/office/drawing/2014/main" id="{DB8FEA57-1532-85EE-FB75-013DB829AF4F}"/>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2" name="TextBox 11">
              <a:extLst>
                <a:ext uri="{FF2B5EF4-FFF2-40B4-BE49-F238E27FC236}">
                  <a16:creationId xmlns:a16="http://schemas.microsoft.com/office/drawing/2014/main" id="{69BA3187-BBAD-0BF7-2109-D8AFE7E3B32E}"/>
                </a:ext>
              </a:extLst>
            </p:cNvPr>
            <p:cNvSpPr txBox="1"/>
            <p:nvPr/>
          </p:nvSpPr>
          <p:spPr>
            <a:xfrm>
              <a:off x="4746358" y="3584662"/>
              <a:ext cx="2699282" cy="996715"/>
            </a:xfrm>
            <a:prstGeom prst="rect">
              <a:avLst/>
            </a:prstGeom>
            <a:noFill/>
          </p:spPr>
          <p:txBody>
            <a:bodyPr wrap="square" rtlCol="0">
              <a:spAutoFit/>
            </a:bodyPr>
            <a:lstStyle/>
            <a:p>
              <a:pPr lvl="0" algn="ctr"/>
              <a:r>
                <a:rPr lang="sv-SE" sz="1200" dirty="0">
                  <a:solidFill>
                    <a:schemeClr val="bg1"/>
                  </a:solidFill>
                </a:rPr>
                <a:t>CONEXIÓN SOCILA</a:t>
              </a:r>
              <a:endParaRPr lang="en-GB" sz="1200" dirty="0">
                <a:solidFill>
                  <a:schemeClr val="bg1"/>
                </a:solidFill>
              </a:endParaRPr>
            </a:p>
          </p:txBody>
        </p:sp>
      </p:grpSp>
      <p:grpSp>
        <p:nvGrpSpPr>
          <p:cNvPr id="13" name="Group 12">
            <a:extLst>
              <a:ext uri="{FF2B5EF4-FFF2-40B4-BE49-F238E27FC236}">
                <a16:creationId xmlns:a16="http://schemas.microsoft.com/office/drawing/2014/main" id="{6F2F4E4D-E8FE-A056-A669-584B8C8E85F3}"/>
              </a:ext>
            </a:extLst>
          </p:cNvPr>
          <p:cNvGrpSpPr/>
          <p:nvPr/>
        </p:nvGrpSpPr>
        <p:grpSpPr>
          <a:xfrm>
            <a:off x="9688472" y="2389816"/>
            <a:ext cx="1250271" cy="1250271"/>
            <a:chOff x="4746358" y="2720921"/>
            <a:chExt cx="2699282" cy="2699282"/>
          </a:xfrm>
        </p:grpSpPr>
        <p:sp>
          <p:nvSpPr>
            <p:cNvPr id="14" name="Oval 13">
              <a:extLst>
                <a:ext uri="{FF2B5EF4-FFF2-40B4-BE49-F238E27FC236}">
                  <a16:creationId xmlns:a16="http://schemas.microsoft.com/office/drawing/2014/main" id="{67D47FF6-4CD3-D599-E3F7-7E88DDB3E624}"/>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5" name="TextBox 14">
              <a:extLst>
                <a:ext uri="{FF2B5EF4-FFF2-40B4-BE49-F238E27FC236}">
                  <a16:creationId xmlns:a16="http://schemas.microsoft.com/office/drawing/2014/main" id="{C30FC12B-8D88-D919-D4F3-C7402AE887FD}"/>
                </a:ext>
              </a:extLst>
            </p:cNvPr>
            <p:cNvSpPr txBox="1"/>
            <p:nvPr/>
          </p:nvSpPr>
          <p:spPr>
            <a:xfrm>
              <a:off x="4746358" y="3572200"/>
              <a:ext cx="2699282" cy="996715"/>
            </a:xfrm>
            <a:prstGeom prst="rect">
              <a:avLst/>
            </a:prstGeom>
            <a:noFill/>
          </p:spPr>
          <p:txBody>
            <a:bodyPr wrap="square" rtlCol="0">
              <a:spAutoFit/>
            </a:bodyPr>
            <a:lstStyle/>
            <a:p>
              <a:pPr lvl="0" algn="ctr"/>
              <a:r>
                <a:rPr lang="sv-SE" sz="1200" dirty="0">
                  <a:solidFill>
                    <a:schemeClr val="bg1"/>
                  </a:solidFill>
                </a:rPr>
                <a:t>ACTIVIDAD FÍSICA</a:t>
              </a:r>
              <a:endParaRPr lang="en-GB" sz="1200" dirty="0">
                <a:solidFill>
                  <a:schemeClr val="bg1"/>
                </a:solidFill>
              </a:endParaRPr>
            </a:p>
          </p:txBody>
        </p:sp>
      </p:grpSp>
      <p:grpSp>
        <p:nvGrpSpPr>
          <p:cNvPr id="16" name="Group 15">
            <a:extLst>
              <a:ext uri="{FF2B5EF4-FFF2-40B4-BE49-F238E27FC236}">
                <a16:creationId xmlns:a16="http://schemas.microsoft.com/office/drawing/2014/main" id="{E18C1BFB-2210-3E1B-570A-4F85293EA88E}"/>
              </a:ext>
            </a:extLst>
          </p:cNvPr>
          <p:cNvGrpSpPr/>
          <p:nvPr/>
        </p:nvGrpSpPr>
        <p:grpSpPr>
          <a:xfrm>
            <a:off x="9685032" y="4122363"/>
            <a:ext cx="1250271" cy="1250271"/>
            <a:chOff x="4746358" y="2720921"/>
            <a:chExt cx="2699282" cy="2699282"/>
          </a:xfrm>
        </p:grpSpPr>
        <p:sp>
          <p:nvSpPr>
            <p:cNvPr id="17" name="Oval 16">
              <a:extLst>
                <a:ext uri="{FF2B5EF4-FFF2-40B4-BE49-F238E27FC236}">
                  <a16:creationId xmlns:a16="http://schemas.microsoft.com/office/drawing/2014/main" id="{D5DD3830-016A-5658-ED15-D022430A3C31}"/>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8" name="TextBox 17">
              <a:extLst>
                <a:ext uri="{FF2B5EF4-FFF2-40B4-BE49-F238E27FC236}">
                  <a16:creationId xmlns:a16="http://schemas.microsoft.com/office/drawing/2014/main" id="{EB6212EA-ECBC-42E9-F937-19924128C1F4}"/>
                </a:ext>
              </a:extLst>
            </p:cNvPr>
            <p:cNvSpPr txBox="1"/>
            <p:nvPr/>
          </p:nvSpPr>
          <p:spPr>
            <a:xfrm>
              <a:off x="4746358" y="3766249"/>
              <a:ext cx="2699282" cy="598029"/>
            </a:xfrm>
            <a:prstGeom prst="rect">
              <a:avLst/>
            </a:prstGeom>
            <a:noFill/>
          </p:spPr>
          <p:txBody>
            <a:bodyPr wrap="square" rtlCol="0">
              <a:spAutoFit/>
            </a:bodyPr>
            <a:lstStyle/>
            <a:p>
              <a:pPr lvl="0" algn="ctr"/>
              <a:r>
                <a:rPr lang="sv-SE" sz="1200" dirty="0">
                  <a:solidFill>
                    <a:schemeClr val="bg1"/>
                  </a:solidFill>
                </a:rPr>
                <a:t>SUEÑO</a:t>
              </a:r>
              <a:endParaRPr lang="en-GB" sz="1200" dirty="0">
                <a:solidFill>
                  <a:schemeClr val="bg1"/>
                </a:solidFill>
              </a:endParaRPr>
            </a:p>
          </p:txBody>
        </p:sp>
      </p:grpSp>
      <p:grpSp>
        <p:nvGrpSpPr>
          <p:cNvPr id="19" name="Group 18">
            <a:extLst>
              <a:ext uri="{FF2B5EF4-FFF2-40B4-BE49-F238E27FC236}">
                <a16:creationId xmlns:a16="http://schemas.microsoft.com/office/drawing/2014/main" id="{84E921DA-6D1B-2DC0-5F78-6630B1CFECC9}"/>
              </a:ext>
            </a:extLst>
          </p:cNvPr>
          <p:cNvGrpSpPr/>
          <p:nvPr/>
        </p:nvGrpSpPr>
        <p:grpSpPr>
          <a:xfrm>
            <a:off x="6409329" y="2389816"/>
            <a:ext cx="1250271" cy="1250271"/>
            <a:chOff x="4746358" y="2720921"/>
            <a:chExt cx="2699282" cy="2699282"/>
          </a:xfrm>
        </p:grpSpPr>
        <p:sp>
          <p:nvSpPr>
            <p:cNvPr id="20" name="Oval 19">
              <a:extLst>
                <a:ext uri="{FF2B5EF4-FFF2-40B4-BE49-F238E27FC236}">
                  <a16:creationId xmlns:a16="http://schemas.microsoft.com/office/drawing/2014/main" id="{749A7994-6C65-776A-E223-B5F1F4CA069C}"/>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1" name="TextBox 20">
              <a:extLst>
                <a:ext uri="{FF2B5EF4-FFF2-40B4-BE49-F238E27FC236}">
                  <a16:creationId xmlns:a16="http://schemas.microsoft.com/office/drawing/2014/main" id="{40280D24-B77B-9EF7-F490-53CAEF3248ED}"/>
                </a:ext>
              </a:extLst>
            </p:cNvPr>
            <p:cNvSpPr txBox="1"/>
            <p:nvPr/>
          </p:nvSpPr>
          <p:spPr>
            <a:xfrm>
              <a:off x="4746358" y="3771545"/>
              <a:ext cx="2699282" cy="598029"/>
            </a:xfrm>
            <a:prstGeom prst="rect">
              <a:avLst/>
            </a:prstGeom>
            <a:noFill/>
          </p:spPr>
          <p:txBody>
            <a:bodyPr wrap="square" rtlCol="0">
              <a:spAutoFit/>
            </a:bodyPr>
            <a:lstStyle/>
            <a:p>
              <a:pPr lvl="0" algn="ctr"/>
              <a:r>
                <a:rPr lang="sv-SE" sz="1200" dirty="0">
                  <a:solidFill>
                    <a:schemeClr val="bg1"/>
                  </a:solidFill>
                </a:rPr>
                <a:t>PIEL</a:t>
              </a:r>
              <a:endParaRPr lang="en-GB" sz="1200" dirty="0">
                <a:solidFill>
                  <a:schemeClr val="bg1"/>
                </a:solidFill>
              </a:endParaRPr>
            </a:p>
          </p:txBody>
        </p:sp>
      </p:grpSp>
      <p:grpSp>
        <p:nvGrpSpPr>
          <p:cNvPr id="22" name="Group 21">
            <a:extLst>
              <a:ext uri="{FF2B5EF4-FFF2-40B4-BE49-F238E27FC236}">
                <a16:creationId xmlns:a16="http://schemas.microsoft.com/office/drawing/2014/main" id="{BB078E0C-6358-0136-6677-3BE04E82B624}"/>
              </a:ext>
            </a:extLst>
          </p:cNvPr>
          <p:cNvGrpSpPr/>
          <p:nvPr/>
        </p:nvGrpSpPr>
        <p:grpSpPr>
          <a:xfrm>
            <a:off x="6457455" y="4122363"/>
            <a:ext cx="1250271" cy="1250271"/>
            <a:chOff x="4746358" y="2720921"/>
            <a:chExt cx="2699282" cy="2699282"/>
          </a:xfrm>
        </p:grpSpPr>
        <p:sp>
          <p:nvSpPr>
            <p:cNvPr id="24" name="Oval 23">
              <a:extLst>
                <a:ext uri="{FF2B5EF4-FFF2-40B4-BE49-F238E27FC236}">
                  <a16:creationId xmlns:a16="http://schemas.microsoft.com/office/drawing/2014/main" id="{1B15DB7C-D2C3-7B92-FEE2-2B9C57EF5054}"/>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5" name="TextBox 24">
              <a:extLst>
                <a:ext uri="{FF2B5EF4-FFF2-40B4-BE49-F238E27FC236}">
                  <a16:creationId xmlns:a16="http://schemas.microsoft.com/office/drawing/2014/main" id="{D4C29EC1-90D1-8557-13E4-AA18471F977A}"/>
                </a:ext>
              </a:extLst>
            </p:cNvPr>
            <p:cNvSpPr txBox="1"/>
            <p:nvPr/>
          </p:nvSpPr>
          <p:spPr>
            <a:xfrm>
              <a:off x="4746358" y="3764734"/>
              <a:ext cx="2699282" cy="598029"/>
            </a:xfrm>
            <a:prstGeom prst="rect">
              <a:avLst/>
            </a:prstGeom>
            <a:noFill/>
          </p:spPr>
          <p:txBody>
            <a:bodyPr wrap="square" rtlCol="0">
              <a:spAutoFit/>
            </a:bodyPr>
            <a:lstStyle/>
            <a:p>
              <a:pPr lvl="0" algn="ctr"/>
              <a:r>
                <a:rPr lang="sv-SE" sz="1200" dirty="0">
                  <a:solidFill>
                    <a:schemeClr val="bg1"/>
                  </a:solidFill>
                </a:rPr>
                <a:t>EMOCIONES</a:t>
              </a:r>
              <a:endParaRPr lang="en-GB" sz="1200" dirty="0">
                <a:solidFill>
                  <a:schemeClr val="bg1"/>
                </a:solidFill>
              </a:endParaRPr>
            </a:p>
          </p:txBody>
        </p:sp>
      </p:grpSp>
    </p:spTree>
    <p:extLst>
      <p:ext uri="{BB962C8B-B14F-4D97-AF65-F5344CB8AC3E}">
        <p14:creationId xmlns:p14="http://schemas.microsoft.com/office/powerpoint/2010/main" val="153593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21"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39F2DB-1B70-8CBF-6E9F-1F8D94D69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
          <a:stretch/>
        </p:blipFill>
        <p:spPr>
          <a:xfrm>
            <a:off x="8140702" y="-2"/>
            <a:ext cx="4044187" cy="6858002"/>
          </a:xfrm>
          <a:prstGeom prst="rect">
            <a:avLst/>
          </a:prstGeom>
          <a:solidFill>
            <a:srgbClr val="D3D7FE"/>
          </a:solidFill>
        </p:spPr>
      </p:pic>
      <p:pic>
        <p:nvPicPr>
          <p:cNvPr id="41" name="Picture 40">
            <a:extLst>
              <a:ext uri="{FF2B5EF4-FFF2-40B4-BE49-F238E27FC236}">
                <a16:creationId xmlns:a16="http://schemas.microsoft.com/office/drawing/2014/main" id="{6278B6EC-FD26-70E9-62CB-78483F518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8539" y="7173"/>
            <a:ext cx="4124008" cy="6858002"/>
          </a:xfrm>
          <a:prstGeom prst="rect">
            <a:avLst/>
          </a:prstGeom>
          <a:solidFill>
            <a:srgbClr val="6198B7"/>
          </a:solidFill>
        </p:spPr>
      </p:pic>
      <p:sp>
        <p:nvSpPr>
          <p:cNvPr id="2" name="Slide Number Placeholder 1">
            <a:extLst>
              <a:ext uri="{FF2B5EF4-FFF2-40B4-BE49-F238E27FC236}">
                <a16:creationId xmlns:a16="http://schemas.microsoft.com/office/drawing/2014/main" id="{ABE95638-EBFA-E97C-4245-6ECA524B58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2CFFD2D3-5BAA-39C7-2092-6017D4BAB2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24" y="0"/>
            <a:ext cx="4068368" cy="6858000"/>
          </a:xfrm>
          <a:prstGeom prst="rect">
            <a:avLst/>
          </a:prstGeom>
        </p:spPr>
      </p:pic>
      <p:sp>
        <p:nvSpPr>
          <p:cNvPr id="3" name="Rectangle 2">
            <a:extLst>
              <a:ext uri="{FF2B5EF4-FFF2-40B4-BE49-F238E27FC236}">
                <a16:creationId xmlns:a16="http://schemas.microsoft.com/office/drawing/2014/main" id="{83212899-35B3-1AE7-CA94-163ECA4CE890}"/>
              </a:ext>
            </a:extLst>
          </p:cNvPr>
          <p:cNvSpPr/>
          <p:nvPr/>
        </p:nvSpPr>
        <p:spPr>
          <a:xfrm>
            <a:off x="0" y="159426"/>
            <a:ext cx="12184889" cy="86927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6BB9E4B7-36AF-EBCB-0AE4-D5AA7601366B}"/>
              </a:ext>
            </a:extLst>
          </p:cNvPr>
          <p:cNvSpPr txBox="1"/>
          <p:nvPr/>
        </p:nvSpPr>
        <p:spPr>
          <a:xfrm>
            <a:off x="1479550" y="356209"/>
            <a:ext cx="923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4A4D49"/>
                </a:solidFill>
                <a:effectLst/>
                <a:uLnTx/>
                <a:uFillTx/>
                <a:latin typeface="Arial" panose="020B0604020202020204"/>
                <a:ea typeface="+mn-ea"/>
                <a:cs typeface="+mn-cs"/>
              </a:rPr>
              <a:t>NUESTRA FILOSOFÍA DE BIENESTAR</a:t>
            </a:r>
            <a:endParaRPr kumimoji="0" lang="en-GB"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34" name="Rectangle: Rounded Corners 33">
            <a:extLst>
              <a:ext uri="{FF2B5EF4-FFF2-40B4-BE49-F238E27FC236}">
                <a16:creationId xmlns:a16="http://schemas.microsoft.com/office/drawing/2014/main" id="{7C8932B4-8495-864A-4921-B95BA9898AB4}"/>
              </a:ext>
            </a:extLst>
          </p:cNvPr>
          <p:cNvSpPr/>
          <p:nvPr/>
        </p:nvSpPr>
        <p:spPr>
          <a:xfrm>
            <a:off x="174625" y="5539710"/>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D49"/>
                </a:solidFill>
                <a:effectLst/>
                <a:uLnTx/>
                <a:uFillTx/>
                <a:latin typeface="Arial" panose="020B0604020202020204"/>
                <a:ea typeface="+mn-ea"/>
                <a:cs typeface="+mn-cs"/>
              </a:rPr>
              <a:t>BIENESTAR POR DENTRO Y POR FUERA</a:t>
            </a:r>
          </a:p>
        </p:txBody>
      </p:sp>
      <p:sp>
        <p:nvSpPr>
          <p:cNvPr id="35" name="Rectangle: Rounded Corners 34">
            <a:extLst>
              <a:ext uri="{FF2B5EF4-FFF2-40B4-BE49-F238E27FC236}">
                <a16:creationId xmlns:a16="http://schemas.microsoft.com/office/drawing/2014/main" id="{D913FFD2-9498-4A24-BAE8-45563B700234}"/>
              </a:ext>
            </a:extLst>
          </p:cNvPr>
          <p:cNvSpPr/>
          <p:nvPr/>
        </p:nvSpPr>
        <p:spPr>
          <a:xfrm>
            <a:off x="4225923" y="5539709"/>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dirty="0">
                <a:ln>
                  <a:noFill/>
                </a:ln>
                <a:solidFill>
                  <a:srgbClr val="4A4D49"/>
                </a:solidFill>
                <a:effectLst/>
                <a:uLnTx/>
                <a:uFillTx/>
                <a:latin typeface="Arial" panose="020B0604020202020204"/>
                <a:ea typeface="+mn-ea"/>
                <a:cs typeface="+mn-cs"/>
              </a:rPr>
              <a:t>GUIARTE A UNA VIDA BIEN EQUILIBRADA</a:t>
            </a:r>
          </a:p>
        </p:txBody>
      </p:sp>
      <p:sp>
        <p:nvSpPr>
          <p:cNvPr id="36" name="Rectangle: Rounded Corners 35">
            <a:extLst>
              <a:ext uri="{FF2B5EF4-FFF2-40B4-BE49-F238E27FC236}">
                <a16:creationId xmlns:a16="http://schemas.microsoft.com/office/drawing/2014/main" id="{4438444D-1A7B-9194-3025-7F121F1C168C}"/>
              </a:ext>
            </a:extLst>
          </p:cNvPr>
          <p:cNvSpPr/>
          <p:nvPr/>
        </p:nvSpPr>
        <p:spPr>
          <a:xfrm>
            <a:off x="8334375" y="5539709"/>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4A4D49"/>
                </a:solidFill>
                <a:effectLst/>
                <a:uLnTx/>
                <a:uFillTx/>
                <a:latin typeface="Arial" panose="020B0604020202020204"/>
                <a:ea typeface="+mn-ea"/>
                <a:cs typeface="+mn-cs"/>
              </a:rPr>
              <a:t>SOLUCIONES HOLÍSTICAS DE PRODUCTOS </a:t>
            </a:r>
          </a:p>
        </p:txBody>
      </p:sp>
    </p:spTree>
    <p:extLst>
      <p:ext uri="{BB962C8B-B14F-4D97-AF65-F5344CB8AC3E}">
        <p14:creationId xmlns:p14="http://schemas.microsoft.com/office/powerpoint/2010/main" val="198968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39F2DB-1B70-8CBF-6E9F-1F8D94D69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
          <a:stretch/>
        </p:blipFill>
        <p:spPr>
          <a:xfrm>
            <a:off x="8140702" y="-2"/>
            <a:ext cx="4044187" cy="6858002"/>
          </a:xfrm>
          <a:prstGeom prst="rect">
            <a:avLst/>
          </a:prstGeom>
          <a:solidFill>
            <a:srgbClr val="D3D7FE"/>
          </a:solidFill>
        </p:spPr>
      </p:pic>
      <p:sp>
        <p:nvSpPr>
          <p:cNvPr id="2" name="Slide Number Placeholder 1">
            <a:extLst>
              <a:ext uri="{FF2B5EF4-FFF2-40B4-BE49-F238E27FC236}">
                <a16:creationId xmlns:a16="http://schemas.microsoft.com/office/drawing/2014/main" id="{ABE95638-EBFA-E97C-4245-6ECA524B58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2CFFD2D3-5BAA-39C7-2092-6017D4BAB2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4051299" cy="6858000"/>
          </a:xfrm>
          <a:prstGeom prst="rect">
            <a:avLst/>
          </a:prstGeom>
        </p:spPr>
      </p:pic>
      <p:pic>
        <p:nvPicPr>
          <p:cNvPr id="41" name="Picture 40">
            <a:extLst>
              <a:ext uri="{FF2B5EF4-FFF2-40B4-BE49-F238E27FC236}">
                <a16:creationId xmlns:a16="http://schemas.microsoft.com/office/drawing/2014/main" id="{6278B6EC-FD26-70E9-62CB-78483F5185A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8"/>
          <a:stretch/>
        </p:blipFill>
        <p:spPr>
          <a:xfrm>
            <a:off x="0" y="7173"/>
            <a:ext cx="12192000" cy="6858002"/>
          </a:xfrm>
          <a:prstGeom prst="rect">
            <a:avLst/>
          </a:prstGeom>
          <a:solidFill>
            <a:srgbClr val="6198B7"/>
          </a:solidFill>
        </p:spPr>
      </p:pic>
      <p:sp>
        <p:nvSpPr>
          <p:cNvPr id="27" name="Rectangle: Rounded Corners 26">
            <a:extLst>
              <a:ext uri="{FF2B5EF4-FFF2-40B4-BE49-F238E27FC236}">
                <a16:creationId xmlns:a16="http://schemas.microsoft.com/office/drawing/2014/main" id="{0102F6B8-7A9F-90F1-2325-537754D2C706}"/>
              </a:ext>
            </a:extLst>
          </p:cNvPr>
          <p:cNvSpPr/>
          <p:nvPr/>
        </p:nvSpPr>
        <p:spPr>
          <a:xfrm>
            <a:off x="519695" y="250661"/>
            <a:ext cx="11189888" cy="954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all" spc="0" normalizeH="0" baseline="0" noProof="0" dirty="0">
                <a:ln>
                  <a:noFill/>
                </a:ln>
                <a:solidFill>
                  <a:srgbClr val="4A4D49"/>
                </a:solidFill>
                <a:effectLst/>
                <a:uLnTx/>
                <a:uFillTx/>
                <a:latin typeface="Arial" panose="020B0604020202020204"/>
                <a:ea typeface="+mn-ea"/>
                <a:cs typeface="+mn-cs"/>
              </a:rPr>
              <a:t>GUIARTE A UNA VIDA BIEN EQUILIBRADA</a:t>
            </a:r>
          </a:p>
        </p:txBody>
      </p:sp>
      <p:pic>
        <p:nvPicPr>
          <p:cNvPr id="6" name="Picture 5">
            <a:extLst>
              <a:ext uri="{FF2B5EF4-FFF2-40B4-BE49-F238E27FC236}">
                <a16:creationId xmlns:a16="http://schemas.microsoft.com/office/drawing/2014/main" id="{242B02CE-C57A-5C4E-1BBD-788E78AD22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3876" y="2524752"/>
            <a:ext cx="5357122" cy="7004085"/>
          </a:xfrm>
          <a:prstGeom prst="rect">
            <a:avLst/>
          </a:prstGeom>
        </p:spPr>
      </p:pic>
    </p:spTree>
    <p:extLst>
      <p:ext uri="{BB962C8B-B14F-4D97-AF65-F5344CB8AC3E}">
        <p14:creationId xmlns:p14="http://schemas.microsoft.com/office/powerpoint/2010/main" val="202842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39F2DB-1B70-8CBF-6E9F-1F8D94D69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
          <a:stretch/>
        </p:blipFill>
        <p:spPr>
          <a:xfrm>
            <a:off x="8140702" y="-2"/>
            <a:ext cx="4044187" cy="6858002"/>
          </a:xfrm>
          <a:prstGeom prst="rect">
            <a:avLst/>
          </a:prstGeom>
          <a:solidFill>
            <a:srgbClr val="D3D7FE"/>
          </a:solidFill>
        </p:spPr>
      </p:pic>
      <p:pic>
        <p:nvPicPr>
          <p:cNvPr id="41" name="Picture 40">
            <a:extLst>
              <a:ext uri="{FF2B5EF4-FFF2-40B4-BE49-F238E27FC236}">
                <a16:creationId xmlns:a16="http://schemas.microsoft.com/office/drawing/2014/main" id="{6278B6EC-FD26-70E9-62CB-78483F518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8539" y="7173"/>
            <a:ext cx="4124008" cy="6858002"/>
          </a:xfrm>
          <a:prstGeom prst="rect">
            <a:avLst/>
          </a:prstGeom>
          <a:solidFill>
            <a:srgbClr val="6198B7"/>
          </a:solidFill>
        </p:spPr>
      </p:pic>
      <p:sp>
        <p:nvSpPr>
          <p:cNvPr id="2" name="Slide Number Placeholder 1">
            <a:extLst>
              <a:ext uri="{FF2B5EF4-FFF2-40B4-BE49-F238E27FC236}">
                <a16:creationId xmlns:a16="http://schemas.microsoft.com/office/drawing/2014/main" id="{ABE95638-EBFA-E97C-4245-6ECA524B58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2CFFD2D3-5BAA-39C7-2092-6017D4BAB2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24" y="0"/>
            <a:ext cx="4068368" cy="6858000"/>
          </a:xfrm>
          <a:prstGeom prst="rect">
            <a:avLst/>
          </a:prstGeom>
        </p:spPr>
      </p:pic>
      <p:sp>
        <p:nvSpPr>
          <p:cNvPr id="3" name="Rectangle 2">
            <a:extLst>
              <a:ext uri="{FF2B5EF4-FFF2-40B4-BE49-F238E27FC236}">
                <a16:creationId xmlns:a16="http://schemas.microsoft.com/office/drawing/2014/main" id="{83212899-35B3-1AE7-CA94-163ECA4CE890}"/>
              </a:ext>
            </a:extLst>
          </p:cNvPr>
          <p:cNvSpPr/>
          <p:nvPr/>
        </p:nvSpPr>
        <p:spPr>
          <a:xfrm>
            <a:off x="0" y="159426"/>
            <a:ext cx="12184889" cy="86927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6BB9E4B7-36AF-EBCB-0AE4-D5AA7601366B}"/>
              </a:ext>
            </a:extLst>
          </p:cNvPr>
          <p:cNvSpPr txBox="1"/>
          <p:nvPr/>
        </p:nvSpPr>
        <p:spPr>
          <a:xfrm>
            <a:off x="1479550" y="356209"/>
            <a:ext cx="923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4A4D49"/>
                </a:solidFill>
                <a:effectLst/>
                <a:uLnTx/>
                <a:uFillTx/>
                <a:latin typeface="Arial" panose="020B0604020202020204"/>
                <a:ea typeface="+mn-ea"/>
                <a:cs typeface="+mn-cs"/>
              </a:rPr>
              <a:t>NUESTRA FILOSOFÍA DE BIENESTAR</a:t>
            </a:r>
            <a:endParaRPr kumimoji="0" lang="en-GB"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34" name="Rectangle: Rounded Corners 33">
            <a:extLst>
              <a:ext uri="{FF2B5EF4-FFF2-40B4-BE49-F238E27FC236}">
                <a16:creationId xmlns:a16="http://schemas.microsoft.com/office/drawing/2014/main" id="{7C8932B4-8495-864A-4921-B95BA9898AB4}"/>
              </a:ext>
            </a:extLst>
          </p:cNvPr>
          <p:cNvSpPr/>
          <p:nvPr/>
        </p:nvSpPr>
        <p:spPr>
          <a:xfrm>
            <a:off x="174625" y="5539710"/>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D49"/>
                </a:solidFill>
                <a:effectLst/>
                <a:uLnTx/>
                <a:uFillTx/>
                <a:latin typeface="Arial" panose="020B0604020202020204"/>
                <a:ea typeface="+mn-ea"/>
                <a:cs typeface="+mn-cs"/>
              </a:rPr>
              <a:t>BIENESTAR POR DENTRO Y POR FUERA</a:t>
            </a:r>
          </a:p>
        </p:txBody>
      </p:sp>
      <p:sp>
        <p:nvSpPr>
          <p:cNvPr id="35" name="Rectangle: Rounded Corners 34">
            <a:extLst>
              <a:ext uri="{FF2B5EF4-FFF2-40B4-BE49-F238E27FC236}">
                <a16:creationId xmlns:a16="http://schemas.microsoft.com/office/drawing/2014/main" id="{D913FFD2-9498-4A24-BAE8-45563B700234}"/>
              </a:ext>
            </a:extLst>
          </p:cNvPr>
          <p:cNvSpPr/>
          <p:nvPr/>
        </p:nvSpPr>
        <p:spPr>
          <a:xfrm>
            <a:off x="4225923" y="5539709"/>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dirty="0">
                <a:ln>
                  <a:noFill/>
                </a:ln>
                <a:solidFill>
                  <a:srgbClr val="4A4D49"/>
                </a:solidFill>
                <a:effectLst/>
                <a:uLnTx/>
                <a:uFillTx/>
                <a:latin typeface="Arial" panose="020B0604020202020204"/>
                <a:ea typeface="+mn-ea"/>
                <a:cs typeface="+mn-cs"/>
              </a:rPr>
              <a:t>GUIARTE A UNA VIDA BIEN EQUILIBRADA</a:t>
            </a:r>
          </a:p>
        </p:txBody>
      </p:sp>
      <p:sp>
        <p:nvSpPr>
          <p:cNvPr id="36" name="Rectangle: Rounded Corners 35">
            <a:extLst>
              <a:ext uri="{FF2B5EF4-FFF2-40B4-BE49-F238E27FC236}">
                <a16:creationId xmlns:a16="http://schemas.microsoft.com/office/drawing/2014/main" id="{4438444D-1A7B-9194-3025-7F121F1C168C}"/>
              </a:ext>
            </a:extLst>
          </p:cNvPr>
          <p:cNvSpPr/>
          <p:nvPr/>
        </p:nvSpPr>
        <p:spPr>
          <a:xfrm>
            <a:off x="8307781" y="5539709"/>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4A4D49"/>
                </a:solidFill>
                <a:effectLst/>
                <a:uLnTx/>
                <a:uFillTx/>
                <a:latin typeface="Arial" panose="020B0604020202020204"/>
                <a:ea typeface="+mn-ea"/>
                <a:cs typeface="+mn-cs"/>
              </a:rPr>
              <a:t>SOLUCIONES HOLÍSTICAS DE PRODUCTOS </a:t>
            </a:r>
          </a:p>
        </p:txBody>
      </p:sp>
    </p:spTree>
    <p:extLst>
      <p:ext uri="{BB962C8B-B14F-4D97-AF65-F5344CB8AC3E}">
        <p14:creationId xmlns:p14="http://schemas.microsoft.com/office/powerpoint/2010/main" val="74638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95638-EBFA-E97C-4245-6ECA524B58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2CFFD2D3-5BAA-39C7-2092-6017D4BAB2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051299" cy="6858000"/>
          </a:xfrm>
          <a:prstGeom prst="rect">
            <a:avLst/>
          </a:prstGeom>
        </p:spPr>
      </p:pic>
      <p:pic>
        <p:nvPicPr>
          <p:cNvPr id="41" name="Picture 40">
            <a:extLst>
              <a:ext uri="{FF2B5EF4-FFF2-40B4-BE49-F238E27FC236}">
                <a16:creationId xmlns:a16="http://schemas.microsoft.com/office/drawing/2014/main" id="{6278B6EC-FD26-70E9-62CB-78483F518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51299" y="7173"/>
            <a:ext cx="4089404" cy="6858002"/>
          </a:xfrm>
          <a:prstGeom prst="rect">
            <a:avLst/>
          </a:prstGeom>
          <a:solidFill>
            <a:srgbClr val="6198B7"/>
          </a:solidFill>
        </p:spPr>
      </p:pic>
      <p:sp>
        <p:nvSpPr>
          <p:cNvPr id="27" name="Rectangle: Rounded Corners 26">
            <a:extLst>
              <a:ext uri="{FF2B5EF4-FFF2-40B4-BE49-F238E27FC236}">
                <a16:creationId xmlns:a16="http://schemas.microsoft.com/office/drawing/2014/main" id="{0102F6B8-7A9F-90F1-2325-537754D2C706}"/>
              </a:ext>
            </a:extLst>
          </p:cNvPr>
          <p:cNvSpPr/>
          <p:nvPr/>
        </p:nvSpPr>
        <p:spPr>
          <a:xfrm>
            <a:off x="4399317" y="5502891"/>
            <a:ext cx="3393367"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a:ln>
                  <a:noFill/>
                </a:ln>
                <a:solidFill>
                  <a:srgbClr val="4A4D49"/>
                </a:solidFill>
                <a:effectLst/>
                <a:uLnTx/>
                <a:uFillTx/>
                <a:latin typeface="Arial" panose="020B0604020202020204"/>
                <a:ea typeface="+mn-ea"/>
                <a:cs typeface="+mn-cs"/>
              </a:rPr>
              <a:t>GUIDING YOU TO WELL-BALANCED LIVING</a:t>
            </a:r>
          </a:p>
        </p:txBody>
      </p:sp>
      <p:sp>
        <p:nvSpPr>
          <p:cNvPr id="3" name="Rectangle: Rounded Corners 2">
            <a:extLst>
              <a:ext uri="{FF2B5EF4-FFF2-40B4-BE49-F238E27FC236}">
                <a16:creationId xmlns:a16="http://schemas.microsoft.com/office/drawing/2014/main" id="{7F482CA4-D7D0-FB27-2DA0-B53C0E64CFAC}"/>
              </a:ext>
            </a:extLst>
          </p:cNvPr>
          <p:cNvSpPr/>
          <p:nvPr/>
        </p:nvSpPr>
        <p:spPr>
          <a:xfrm>
            <a:off x="493063" y="5590522"/>
            <a:ext cx="3065171"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A4D49"/>
                </a:solidFill>
                <a:effectLst/>
                <a:uLnTx/>
                <a:uFillTx/>
                <a:latin typeface="Arial" panose="020B0604020202020204"/>
                <a:ea typeface="+mn-ea"/>
                <a:cs typeface="+mn-cs"/>
              </a:rPr>
              <a:t>WELLBEING OUTSIDE &amp; INSIDE</a:t>
            </a:r>
          </a:p>
        </p:txBody>
      </p:sp>
      <p:pic>
        <p:nvPicPr>
          <p:cNvPr id="43" name="Picture 42">
            <a:extLst>
              <a:ext uri="{FF2B5EF4-FFF2-40B4-BE49-F238E27FC236}">
                <a16:creationId xmlns:a16="http://schemas.microsoft.com/office/drawing/2014/main" id="{4F39F2DB-1B70-8CBF-6E9F-1F8D94D69D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05"/>
          <a:stretch/>
        </p:blipFill>
        <p:spPr>
          <a:xfrm>
            <a:off x="14222" y="-7175"/>
            <a:ext cx="12177778" cy="6858002"/>
          </a:xfrm>
          <a:prstGeom prst="rect">
            <a:avLst/>
          </a:prstGeom>
          <a:solidFill>
            <a:srgbClr val="D3D7FE"/>
          </a:solidFill>
        </p:spPr>
      </p:pic>
      <p:sp>
        <p:nvSpPr>
          <p:cNvPr id="7" name="Rectangle: Rounded Corners 6">
            <a:extLst>
              <a:ext uri="{FF2B5EF4-FFF2-40B4-BE49-F238E27FC236}">
                <a16:creationId xmlns:a16="http://schemas.microsoft.com/office/drawing/2014/main" id="{9C2D27D8-388F-5FE0-FD15-153B46BC0AA4}"/>
              </a:ext>
            </a:extLst>
          </p:cNvPr>
          <p:cNvSpPr/>
          <p:nvPr/>
        </p:nvSpPr>
        <p:spPr>
          <a:xfrm>
            <a:off x="644685" y="211191"/>
            <a:ext cx="11110947" cy="954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srgbClr val="FEFFFF"/>
                </a:solidFill>
                <a:effectLst/>
                <a:uLnTx/>
                <a:uFillTx/>
                <a:latin typeface="Arial" panose="020B0604020202020204"/>
                <a:ea typeface="+mn-ea"/>
                <a:cs typeface="+mn-cs"/>
              </a:rPr>
              <a:t>SOLUCIONES HOLÍSTICAS DE PRODUCTOS </a:t>
            </a:r>
          </a:p>
        </p:txBody>
      </p:sp>
      <p:grpSp>
        <p:nvGrpSpPr>
          <p:cNvPr id="6" name="Group 5">
            <a:extLst>
              <a:ext uri="{FF2B5EF4-FFF2-40B4-BE49-F238E27FC236}">
                <a16:creationId xmlns:a16="http://schemas.microsoft.com/office/drawing/2014/main" id="{B0C50ACB-E3BD-A0B9-6AF1-E0A841F7576D}"/>
              </a:ext>
            </a:extLst>
          </p:cNvPr>
          <p:cNvGrpSpPr/>
          <p:nvPr/>
        </p:nvGrpSpPr>
        <p:grpSpPr>
          <a:xfrm>
            <a:off x="4903914" y="1491860"/>
            <a:ext cx="2384172" cy="2384172"/>
            <a:chOff x="4353051" y="49670"/>
            <a:chExt cx="2384172" cy="2384172"/>
          </a:xfrm>
        </p:grpSpPr>
        <p:sp>
          <p:nvSpPr>
            <p:cNvPr id="8" name="Oval 7">
              <a:extLst>
                <a:ext uri="{FF2B5EF4-FFF2-40B4-BE49-F238E27FC236}">
                  <a16:creationId xmlns:a16="http://schemas.microsoft.com/office/drawing/2014/main" id="{27596730-9B92-6571-92D0-A63F03DD81C5}"/>
                </a:ext>
              </a:extLst>
            </p:cNvPr>
            <p:cNvSpPr/>
            <p:nvPr/>
          </p:nvSpPr>
          <p:spPr>
            <a:xfrm>
              <a:off x="4353051" y="49670"/>
              <a:ext cx="2384172" cy="2384172"/>
            </a:xfrm>
            <a:prstGeom prst="ellipse">
              <a:avLst/>
            </a:prstGeom>
            <a:noFill/>
            <a:ln>
              <a:solidFill>
                <a:schemeClr val="bg1"/>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9" name="Oval 4">
              <a:extLst>
                <a:ext uri="{FF2B5EF4-FFF2-40B4-BE49-F238E27FC236}">
                  <a16:creationId xmlns:a16="http://schemas.microsoft.com/office/drawing/2014/main" id="{DAA71EA0-77B1-7207-2DA5-5FC08C2DE372}"/>
                </a:ext>
              </a:extLst>
            </p:cNvPr>
            <p:cNvSpPr txBox="1"/>
            <p:nvPr/>
          </p:nvSpPr>
          <p:spPr>
            <a:xfrm>
              <a:off x="4670941" y="466900"/>
              <a:ext cx="1748392" cy="107287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FEFFFF"/>
                  </a:solidFill>
                  <a:effectLst/>
                  <a:uLnTx/>
                  <a:uFillTx/>
                  <a:latin typeface="Arial" panose="020B0604020202020204"/>
                  <a:ea typeface="+mn-ea"/>
                  <a:cs typeface="+mn-cs"/>
                </a:rPr>
                <a:t>EFICIENTES</a:t>
              </a:r>
            </a:p>
          </p:txBody>
        </p:sp>
      </p:grpSp>
      <p:grpSp>
        <p:nvGrpSpPr>
          <p:cNvPr id="10" name="Group 9">
            <a:extLst>
              <a:ext uri="{FF2B5EF4-FFF2-40B4-BE49-F238E27FC236}">
                <a16:creationId xmlns:a16="http://schemas.microsoft.com/office/drawing/2014/main" id="{70BF73EF-8B99-668F-6248-3BF04B214B8E}"/>
              </a:ext>
            </a:extLst>
          </p:cNvPr>
          <p:cNvGrpSpPr/>
          <p:nvPr/>
        </p:nvGrpSpPr>
        <p:grpSpPr>
          <a:xfrm>
            <a:off x="5764203" y="2981967"/>
            <a:ext cx="2384172" cy="2384172"/>
            <a:chOff x="5213340" y="1539777"/>
            <a:chExt cx="2384172" cy="2384172"/>
          </a:xfrm>
        </p:grpSpPr>
        <p:sp>
          <p:nvSpPr>
            <p:cNvPr id="11" name="Oval 10">
              <a:extLst>
                <a:ext uri="{FF2B5EF4-FFF2-40B4-BE49-F238E27FC236}">
                  <a16:creationId xmlns:a16="http://schemas.microsoft.com/office/drawing/2014/main" id="{79AADB99-636D-6A7F-BE9A-F361BEDD7823}"/>
                </a:ext>
              </a:extLst>
            </p:cNvPr>
            <p:cNvSpPr/>
            <p:nvPr/>
          </p:nvSpPr>
          <p:spPr>
            <a:xfrm>
              <a:off x="5213340" y="1539777"/>
              <a:ext cx="2384172" cy="2384172"/>
            </a:xfrm>
            <a:prstGeom prst="ellipse">
              <a:avLst/>
            </a:prstGeom>
            <a:noFill/>
            <a:ln>
              <a:solidFill>
                <a:schemeClr val="bg1"/>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12" name="Oval 6">
              <a:extLst>
                <a:ext uri="{FF2B5EF4-FFF2-40B4-BE49-F238E27FC236}">
                  <a16:creationId xmlns:a16="http://schemas.microsoft.com/office/drawing/2014/main" id="{63C7EF23-B366-5186-7391-9CF867936264}"/>
                </a:ext>
              </a:extLst>
            </p:cNvPr>
            <p:cNvSpPr txBox="1"/>
            <p:nvPr/>
          </p:nvSpPr>
          <p:spPr>
            <a:xfrm>
              <a:off x="5942499" y="2155688"/>
              <a:ext cx="1430503" cy="13112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FEFFFF"/>
                  </a:solidFill>
                  <a:effectLst/>
                  <a:uLnTx/>
                  <a:uFillTx/>
                  <a:latin typeface="Arial" panose="020B0604020202020204"/>
                  <a:ea typeface="+mn-ea"/>
                  <a:cs typeface="+mn-cs"/>
                </a:rPr>
                <a:t>SEGUROS</a:t>
              </a:r>
            </a:p>
          </p:txBody>
        </p:sp>
      </p:grpSp>
      <p:grpSp>
        <p:nvGrpSpPr>
          <p:cNvPr id="13" name="Group 12">
            <a:extLst>
              <a:ext uri="{FF2B5EF4-FFF2-40B4-BE49-F238E27FC236}">
                <a16:creationId xmlns:a16="http://schemas.microsoft.com/office/drawing/2014/main" id="{73E581E6-700D-27A2-3D34-660D573CD615}"/>
              </a:ext>
            </a:extLst>
          </p:cNvPr>
          <p:cNvGrpSpPr/>
          <p:nvPr/>
        </p:nvGrpSpPr>
        <p:grpSpPr>
          <a:xfrm>
            <a:off x="4043625" y="2981967"/>
            <a:ext cx="2384172" cy="2384172"/>
            <a:chOff x="3492762" y="1539777"/>
            <a:chExt cx="2384172" cy="2384172"/>
          </a:xfrm>
        </p:grpSpPr>
        <p:sp>
          <p:nvSpPr>
            <p:cNvPr id="14" name="Oval 13">
              <a:extLst>
                <a:ext uri="{FF2B5EF4-FFF2-40B4-BE49-F238E27FC236}">
                  <a16:creationId xmlns:a16="http://schemas.microsoft.com/office/drawing/2014/main" id="{759BF405-C7FF-490E-2A28-D99435735E44}"/>
                </a:ext>
              </a:extLst>
            </p:cNvPr>
            <p:cNvSpPr/>
            <p:nvPr/>
          </p:nvSpPr>
          <p:spPr>
            <a:xfrm>
              <a:off x="3492762" y="1539777"/>
              <a:ext cx="2384172" cy="2384172"/>
            </a:xfrm>
            <a:prstGeom prst="ellipse">
              <a:avLst/>
            </a:prstGeom>
            <a:noFill/>
            <a:ln>
              <a:solidFill>
                <a:schemeClr val="bg1"/>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15" name="Oval 8">
              <a:extLst>
                <a:ext uri="{FF2B5EF4-FFF2-40B4-BE49-F238E27FC236}">
                  <a16:creationId xmlns:a16="http://schemas.microsoft.com/office/drawing/2014/main" id="{D81FD297-F634-84DD-F558-2FEBB9ADD623}"/>
                </a:ext>
              </a:extLst>
            </p:cNvPr>
            <p:cNvSpPr txBox="1"/>
            <p:nvPr/>
          </p:nvSpPr>
          <p:spPr>
            <a:xfrm>
              <a:off x="3601181" y="2141986"/>
              <a:ext cx="1589448" cy="13112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a:ln>
                    <a:noFill/>
                  </a:ln>
                  <a:solidFill>
                    <a:srgbClr val="FEFFFF"/>
                  </a:solidFill>
                  <a:effectLst/>
                  <a:uLnTx/>
                  <a:uFillTx/>
                  <a:latin typeface="Arial" panose="020B0604020202020204"/>
                  <a:ea typeface="+mn-ea"/>
                  <a:cs typeface="+mn-cs"/>
                </a:rPr>
                <a:t>RESPONSABLES</a:t>
              </a:r>
            </a:p>
          </p:txBody>
        </p:sp>
      </p:grpSp>
    </p:spTree>
    <p:extLst>
      <p:ext uri="{BB962C8B-B14F-4D97-AF65-F5344CB8AC3E}">
        <p14:creationId xmlns:p14="http://schemas.microsoft.com/office/powerpoint/2010/main" val="577437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999"/>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FC140F-06CB-5690-2840-344F7770339B}"/>
              </a:ext>
            </a:extLst>
          </p:cNvPr>
          <p:cNvSpPr>
            <a:spLocks noGrp="1"/>
          </p:cNvSpPr>
          <p:nvPr>
            <p:ph type="ctrTitle"/>
          </p:nvPr>
        </p:nvSpPr>
        <p:spPr/>
        <p:txBody>
          <a:bodyPr/>
          <a:lstStyle/>
          <a:p>
            <a:r>
              <a:rPr lang="en-US"/>
              <a:t>Wellosophy</a:t>
            </a:r>
          </a:p>
        </p:txBody>
      </p:sp>
      <p:sp>
        <p:nvSpPr>
          <p:cNvPr id="7" name="Subtitle 6">
            <a:extLst>
              <a:ext uri="{FF2B5EF4-FFF2-40B4-BE49-F238E27FC236}">
                <a16:creationId xmlns:a16="http://schemas.microsoft.com/office/drawing/2014/main" id="{A02C9C77-D00C-8AFA-8E87-CE197671D962}"/>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C3565ECE-E254-F55D-583E-EFB92CEEF6C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ACCEE0A-FE24-7537-5BD1-DA9D5E9C839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60"/>
            <a:ext cx="12192000" cy="6858001"/>
          </a:xfrm>
          <a:prstGeom prst="rect">
            <a:avLst/>
          </a:prstGeom>
        </p:spPr>
      </p:pic>
      <p:sp>
        <p:nvSpPr>
          <p:cNvPr id="14" name="TextBox 13">
            <a:extLst>
              <a:ext uri="{FF2B5EF4-FFF2-40B4-BE49-F238E27FC236}">
                <a16:creationId xmlns:a16="http://schemas.microsoft.com/office/drawing/2014/main" id="{F6363DB7-8597-0DE9-0245-CCE854BF2DCE}"/>
              </a:ext>
            </a:extLst>
          </p:cNvPr>
          <p:cNvSpPr txBox="1"/>
          <p:nvPr/>
        </p:nvSpPr>
        <p:spPr>
          <a:xfrm>
            <a:off x="1111099" y="3119457"/>
            <a:ext cx="23545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600" b="0" i="0" u="none" strike="noStrike" kern="1200" cap="none" spc="0" normalizeH="0" baseline="0" noProof="0">
                <a:ln>
                  <a:noFill/>
                </a:ln>
                <a:solidFill>
                  <a:srgbClr val="FEFFFF"/>
                </a:solidFill>
                <a:effectLst/>
                <a:uLnTx/>
                <a:uFillTx/>
                <a:latin typeface="Oriflame Sans Print" panose="020B0502020204020303" pitchFamily="34" charset="0"/>
                <a:ea typeface="+mn-ea"/>
                <a:cs typeface="+mn-cs"/>
              </a:rPr>
              <a:t>WELL</a:t>
            </a:r>
            <a:endParaRPr kumimoji="0" lang="en-GB" sz="6600" b="0" i="0" u="none" strike="noStrike" kern="1200" cap="none" spc="0" normalizeH="0" baseline="0" noProof="0" err="1">
              <a:ln>
                <a:noFill/>
              </a:ln>
              <a:solidFill>
                <a:srgbClr val="FEFFFF"/>
              </a:solidFill>
              <a:effectLst/>
              <a:uLnTx/>
              <a:uFillTx/>
              <a:latin typeface="Oriflame Sans Print" panose="020B0502020204020303" pitchFamily="34" charset="0"/>
              <a:ea typeface="+mn-ea"/>
              <a:cs typeface="+mn-cs"/>
            </a:endParaRPr>
          </a:p>
        </p:txBody>
      </p:sp>
      <p:sp>
        <p:nvSpPr>
          <p:cNvPr id="16" name="TextBox 15">
            <a:extLst>
              <a:ext uri="{FF2B5EF4-FFF2-40B4-BE49-F238E27FC236}">
                <a16:creationId xmlns:a16="http://schemas.microsoft.com/office/drawing/2014/main" id="{5FA45D8F-D80B-F501-6031-C9B0B641EC22}"/>
              </a:ext>
            </a:extLst>
          </p:cNvPr>
          <p:cNvSpPr txBox="1"/>
          <p:nvPr/>
        </p:nvSpPr>
        <p:spPr>
          <a:xfrm>
            <a:off x="7642270" y="3119457"/>
            <a:ext cx="60923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600" b="0" i="0" u="none" strike="noStrike" kern="1200" cap="none" spc="0" normalizeH="0" baseline="0" noProof="0">
                <a:ln>
                  <a:noFill/>
                </a:ln>
                <a:solidFill>
                  <a:srgbClr val="FEFFFF"/>
                </a:solidFill>
                <a:effectLst/>
                <a:uLnTx/>
                <a:uFillTx/>
                <a:latin typeface="Oriflame Sans Print" panose="020B0502020204020303" pitchFamily="34" charset="0"/>
                <a:ea typeface="+mn-ea"/>
                <a:cs typeface="+mn-cs"/>
              </a:rPr>
              <a:t>OSOPHY</a:t>
            </a:r>
            <a:endParaRPr kumimoji="0" lang="en-GB" sz="6600" b="0" i="0" u="none" strike="noStrike" kern="1200" cap="none" spc="0" normalizeH="0" baseline="0" noProof="0" err="1">
              <a:ln>
                <a:noFill/>
              </a:ln>
              <a:solidFill>
                <a:srgbClr val="FEFFFF"/>
              </a:solidFill>
              <a:effectLst/>
              <a:uLnTx/>
              <a:uFillTx/>
              <a:latin typeface="Oriflame Sans Print" panose="020B0502020204020303" pitchFamily="34" charset="0"/>
              <a:ea typeface="+mn-ea"/>
              <a:cs typeface="+mn-cs"/>
            </a:endParaRPr>
          </a:p>
        </p:txBody>
      </p:sp>
      <p:sp>
        <p:nvSpPr>
          <p:cNvPr id="17" name="TextBox 16">
            <a:extLst>
              <a:ext uri="{FF2B5EF4-FFF2-40B4-BE49-F238E27FC236}">
                <a16:creationId xmlns:a16="http://schemas.microsoft.com/office/drawing/2014/main" id="{699CC663-231D-A379-5089-6F4FA160E2AE}"/>
              </a:ext>
            </a:extLst>
          </p:cNvPr>
          <p:cNvSpPr txBox="1"/>
          <p:nvPr/>
        </p:nvSpPr>
        <p:spPr>
          <a:xfrm>
            <a:off x="3182784" y="3119457"/>
            <a:ext cx="28082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600" b="0" i="0" u="none" strike="noStrike" kern="1200" cap="none" spc="0" normalizeH="0" baseline="0" noProof="0">
                <a:ln>
                  <a:noFill/>
                </a:ln>
                <a:solidFill>
                  <a:srgbClr val="FEFFFF"/>
                </a:solidFill>
                <a:effectLst/>
                <a:uLnTx/>
                <a:uFillTx/>
                <a:latin typeface="Oriflame Sans Print" panose="020B0502020204020303" pitchFamily="34" charset="0"/>
                <a:ea typeface="+mn-ea"/>
                <a:cs typeface="+mn-cs"/>
              </a:rPr>
              <a:t>BEING</a:t>
            </a:r>
            <a:endParaRPr kumimoji="0" lang="en-GB" sz="6600" b="0" i="0" u="none" strike="noStrike" kern="1200" cap="none" spc="0" normalizeH="0" baseline="0" noProof="0" err="1">
              <a:ln>
                <a:noFill/>
              </a:ln>
              <a:solidFill>
                <a:srgbClr val="FEFFFF"/>
              </a:solidFill>
              <a:effectLst/>
              <a:uLnTx/>
              <a:uFillTx/>
              <a:latin typeface="Oriflame Sans Print" panose="020B0502020204020303" pitchFamily="34" charset="0"/>
              <a:ea typeface="+mn-ea"/>
              <a:cs typeface="+mn-cs"/>
            </a:endParaRPr>
          </a:p>
        </p:txBody>
      </p:sp>
      <p:sp>
        <p:nvSpPr>
          <p:cNvPr id="18" name="TextBox 17">
            <a:extLst>
              <a:ext uri="{FF2B5EF4-FFF2-40B4-BE49-F238E27FC236}">
                <a16:creationId xmlns:a16="http://schemas.microsoft.com/office/drawing/2014/main" id="{5C8CAA22-627D-ECF0-89C0-C869189EB851}"/>
              </a:ext>
            </a:extLst>
          </p:cNvPr>
          <p:cNvSpPr txBox="1"/>
          <p:nvPr/>
        </p:nvSpPr>
        <p:spPr>
          <a:xfrm>
            <a:off x="5640374" y="3119457"/>
            <a:ext cx="2243939"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6600" b="0" i="0" u="none" strike="noStrike" kern="1200" cap="none" spc="0" normalizeH="0" baseline="0" noProof="0">
                <a:ln>
                  <a:noFill/>
                </a:ln>
                <a:solidFill>
                  <a:srgbClr val="FEFFFF"/>
                </a:solidFill>
                <a:effectLst/>
                <a:uLnTx/>
                <a:uFillTx/>
                <a:latin typeface="Oriflame Sans Print" panose="020B0502020204020303" pitchFamily="34" charset="0"/>
                <a:ea typeface="+mn-ea"/>
                <a:cs typeface="+mn-cs"/>
              </a:rPr>
              <a:t>PHIL</a:t>
            </a:r>
            <a:endParaRPr kumimoji="0" lang="en-GB" sz="6600" b="0" i="0" u="none" strike="noStrike" kern="1200" cap="none" spc="0" normalizeH="0" baseline="0" noProof="0" err="1">
              <a:ln>
                <a:noFill/>
              </a:ln>
              <a:solidFill>
                <a:srgbClr val="FEFFFF"/>
              </a:solidFill>
              <a:effectLst/>
              <a:uLnTx/>
              <a:uFillTx/>
              <a:latin typeface="Oriflame Sans Print" panose="020B0502020204020303" pitchFamily="34" charset="0"/>
              <a:ea typeface="+mn-ea"/>
              <a:cs typeface="+mn-cs"/>
            </a:endParaRPr>
          </a:p>
        </p:txBody>
      </p:sp>
      <p:pic>
        <p:nvPicPr>
          <p:cNvPr id="19" name="Picture 18">
            <a:extLst>
              <a:ext uri="{FF2B5EF4-FFF2-40B4-BE49-F238E27FC236}">
                <a16:creationId xmlns:a16="http://schemas.microsoft.com/office/drawing/2014/main" id="{34E50EDE-BA4D-8877-1CAB-1D6F6C5359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7959" y="3070850"/>
            <a:ext cx="7077559" cy="766460"/>
          </a:xfrm>
          <a:prstGeom prst="rect">
            <a:avLst/>
          </a:prstGeom>
        </p:spPr>
      </p:pic>
    </p:spTree>
    <p:extLst>
      <p:ext uri="{BB962C8B-B14F-4D97-AF65-F5344CB8AC3E}">
        <p14:creationId xmlns:p14="http://schemas.microsoft.com/office/powerpoint/2010/main" val="154396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par>
                          <p:cTn id="11" fill="hold">
                            <p:stCondLst>
                              <p:cond delay="500"/>
                            </p:stCondLst>
                            <p:childTnLst>
                              <p:par>
                                <p:cTn id="12" presetID="63" presetClass="path" presetSubtype="0" accel="50000" decel="50000" fill="hold" grpId="0" nodeType="afterEffect">
                                  <p:stCondLst>
                                    <p:cond delay="0"/>
                                  </p:stCondLst>
                                  <p:childTnLst>
                                    <p:animMotion origin="layout" path="M -2.08333E-7 1.85185E-6 L 0.22422 1.85185E-6 " pathEditMode="relative" rAng="0" ptsTypes="AA">
                                      <p:cBhvr>
                                        <p:cTn id="13" dur="2000" fill="hold"/>
                                        <p:tgtEl>
                                          <p:spTgt spid="14"/>
                                        </p:tgtEl>
                                        <p:attrNameLst>
                                          <p:attrName>ppt_x</p:attrName>
                                          <p:attrName>ppt_y</p:attrName>
                                        </p:attrNameLst>
                                      </p:cBhvr>
                                      <p:rCtr x="11211" y="0"/>
                                    </p:animMotion>
                                  </p:childTnLst>
                                </p:cTn>
                              </p:par>
                              <p:par>
                                <p:cTn id="14" presetID="35" presetClass="path" presetSubtype="0" accel="50000" decel="50000" fill="hold" grpId="0" nodeType="withEffect">
                                  <p:stCondLst>
                                    <p:cond delay="0"/>
                                  </p:stCondLst>
                                  <p:childTnLst>
                                    <p:animMotion origin="layout" path="M -2.70833E-6 1.85185E-6 L -0.13685 0.00324 " pathEditMode="relative" rAng="0" ptsTypes="AA">
                                      <p:cBhvr>
                                        <p:cTn id="15" dur="2000" fill="hold"/>
                                        <p:tgtEl>
                                          <p:spTgt spid="16"/>
                                        </p:tgtEl>
                                        <p:attrNameLst>
                                          <p:attrName>ppt_x</p:attrName>
                                          <p:attrName>ppt_y</p:attrName>
                                        </p:attrNameLst>
                                      </p:cBhvr>
                                      <p:rCtr x="-6849" y="162"/>
                                    </p:animMotion>
                                  </p:childTnLst>
                                </p:cTn>
                              </p:par>
                            </p:childTnLst>
                          </p:cTn>
                        </p:par>
                        <p:par>
                          <p:cTn id="16" fill="hold">
                            <p:stCondLst>
                              <p:cond delay="2500"/>
                            </p:stCondLst>
                            <p:childTnLst>
                              <p:par>
                                <p:cTn id="17" presetID="10" presetClass="exit" presetSubtype="0" fill="hold" grpId="1" nodeType="afterEffect">
                                  <p:stCondLst>
                                    <p:cond delay="0"/>
                                  </p:stCondLst>
                                  <p:childTnLst>
                                    <p:animEffect transition="out" filter="fade">
                                      <p:cBhvr>
                                        <p:cTn id="18" dur="1000"/>
                                        <p:tgtEl>
                                          <p:spTgt spid="14"/>
                                        </p:tgtEl>
                                      </p:cBhvr>
                                    </p:animEffect>
                                    <p:set>
                                      <p:cBhvr>
                                        <p:cTn id="19" dur="1" fill="hold">
                                          <p:stCondLst>
                                            <p:cond delay="999"/>
                                          </p:stCondLst>
                                        </p:cTn>
                                        <p:tgtEl>
                                          <p:spTgt spid="1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childTnLst>
                          </p:cTn>
                        </p:par>
                        <p:par>
                          <p:cTn id="23" fill="hold">
                            <p:stCondLst>
                              <p:cond delay="3500"/>
                            </p:stCondLst>
                            <p:childTnLst>
                              <p:par>
                                <p:cTn id="24" presetID="1"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par>
                          <p:cTn id="26" fill="hold">
                            <p:stCondLst>
                              <p:cond delay="3500"/>
                            </p:stCondLst>
                            <p:childTnLst>
                              <p:par>
                                <p:cTn id="27" presetID="6" presetClass="emph" presetSubtype="0" fill="hold" nodeType="afterEffect">
                                  <p:stCondLst>
                                    <p:cond delay="500"/>
                                  </p:stCondLst>
                                  <p:childTnLst>
                                    <p:animScale>
                                      <p:cBhvr>
                                        <p:cTn id="28" dur="2000" fill="hold"/>
                                        <p:tgtEl>
                                          <p:spTgt spid="1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182F6AB-7A82-BC91-247F-4136CF5BDC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515" y="2736758"/>
            <a:ext cx="4061766" cy="3127560"/>
          </a:xfrm>
          <a:prstGeom prst="rect">
            <a:avLst/>
          </a:prstGeom>
          <a:effectLst>
            <a:outerShdw blurRad="139700" dist="63500" dir="10200000" sx="101000" sy="101000" algn="tl" rotWithShape="0">
              <a:prstClr val="black">
                <a:alpha val="20000"/>
              </a:prstClr>
            </a:outerShdw>
          </a:effectLst>
        </p:spPr>
      </p:pic>
      <p:grpSp>
        <p:nvGrpSpPr>
          <p:cNvPr id="15" name="Group 14">
            <a:extLst>
              <a:ext uri="{FF2B5EF4-FFF2-40B4-BE49-F238E27FC236}">
                <a16:creationId xmlns:a16="http://schemas.microsoft.com/office/drawing/2014/main" id="{0A035962-90DB-7F28-2E6D-9737C1C9A9B4}"/>
              </a:ext>
            </a:extLst>
          </p:cNvPr>
          <p:cNvGrpSpPr/>
          <p:nvPr/>
        </p:nvGrpSpPr>
        <p:grpSpPr>
          <a:xfrm>
            <a:off x="4187633" y="2574873"/>
            <a:ext cx="7127595" cy="3269772"/>
            <a:chOff x="2149664" y="2166330"/>
            <a:chExt cx="8389586" cy="3848708"/>
          </a:xfrm>
          <a:effectLst>
            <a:outerShdw blurRad="141226" dist="63500" dir="10200000" sx="101000" sy="101000" algn="tl" rotWithShape="0">
              <a:prstClr val="black">
                <a:alpha val="20000"/>
              </a:prstClr>
            </a:outerShdw>
          </a:effectLst>
        </p:grpSpPr>
        <p:pic>
          <p:nvPicPr>
            <p:cNvPr id="21" name="Picture 20" descr="Graphical user interface, application, chat or text message&#10;&#10;Description automatically generated">
              <a:extLst>
                <a:ext uri="{FF2B5EF4-FFF2-40B4-BE49-F238E27FC236}">
                  <a16:creationId xmlns:a16="http://schemas.microsoft.com/office/drawing/2014/main" id="{AC72121D-05A6-3CF0-C672-05803D2A47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50387" y="2166330"/>
              <a:ext cx="2617388" cy="3266603"/>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17901C92-658C-3A8C-87EA-8E1211529F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9664" y="3678615"/>
              <a:ext cx="1185860" cy="1717520"/>
            </a:xfrm>
            <a:prstGeom prst="rect">
              <a:avLst/>
            </a:prstGeom>
          </p:spPr>
        </p:pic>
        <p:pic>
          <p:nvPicPr>
            <p:cNvPr id="25" name="Picture 24" descr="A picture containing text, cup&#10;&#10;Description automatically generated">
              <a:extLst>
                <a:ext uri="{FF2B5EF4-FFF2-40B4-BE49-F238E27FC236}">
                  <a16:creationId xmlns:a16="http://schemas.microsoft.com/office/drawing/2014/main" id="{5801C0E5-59CF-192B-E1E4-F09223937E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6979" y="2586038"/>
              <a:ext cx="2732271" cy="3429000"/>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EBCEAA2E-7554-F62D-5427-BAA9B268FA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73196" y="3587162"/>
              <a:ext cx="1027019" cy="1657188"/>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E67EFFE-FA4E-5CEE-7AB3-E695C2AB58B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32819" y="3813307"/>
              <a:ext cx="947966" cy="1657187"/>
            </a:xfrm>
            <a:prstGeom prst="rect">
              <a:avLst/>
            </a:prstGeom>
          </p:spPr>
        </p:pic>
        <p:pic>
          <p:nvPicPr>
            <p:cNvPr id="31" name="Picture 30" descr="Graphical user interface&#10;&#10;Description automatically generated">
              <a:extLst>
                <a:ext uri="{FF2B5EF4-FFF2-40B4-BE49-F238E27FC236}">
                  <a16:creationId xmlns:a16="http://schemas.microsoft.com/office/drawing/2014/main" id="{2F5A8351-B1C1-5D24-4099-FDD3C6CD06C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50503" y="3012699"/>
              <a:ext cx="1954692" cy="2420234"/>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A7618000-0E79-FE32-44FD-F4EF6F16CD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47392" y="4283059"/>
              <a:ext cx="1290438" cy="1301192"/>
            </a:xfrm>
            <a:prstGeom prst="rect">
              <a:avLst/>
            </a:prstGeom>
          </p:spPr>
        </p:pic>
      </p:grpSp>
      <p:pic>
        <p:nvPicPr>
          <p:cNvPr id="37" name="Picture 36">
            <a:extLst>
              <a:ext uri="{FF2B5EF4-FFF2-40B4-BE49-F238E27FC236}">
                <a16:creationId xmlns:a16="http://schemas.microsoft.com/office/drawing/2014/main" id="{63910C42-52B3-519F-05C2-0B9D91D7B8D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7836" y="2399660"/>
            <a:ext cx="8700286" cy="940751"/>
          </a:xfrm>
          <a:prstGeom prst="rect">
            <a:avLst/>
          </a:prstGeom>
        </p:spPr>
      </p:pic>
      <p:sp>
        <p:nvSpPr>
          <p:cNvPr id="2" name="Rectangle 1">
            <a:extLst>
              <a:ext uri="{FF2B5EF4-FFF2-40B4-BE49-F238E27FC236}">
                <a16:creationId xmlns:a16="http://schemas.microsoft.com/office/drawing/2014/main" id="{EA23CACB-8588-A8A2-0E6F-2EAC8FBD06BE}"/>
              </a:ext>
            </a:extLst>
          </p:cNvPr>
          <p:cNvSpPr/>
          <p:nvPr/>
        </p:nvSpPr>
        <p:spPr>
          <a:xfrm>
            <a:off x="0" y="0"/>
            <a:ext cx="12192000" cy="33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Rectangle 2">
            <a:extLst>
              <a:ext uri="{FF2B5EF4-FFF2-40B4-BE49-F238E27FC236}">
                <a16:creationId xmlns:a16="http://schemas.microsoft.com/office/drawing/2014/main" id="{A6B9F6F7-CF18-BFB5-4A1D-09C57EFB377E}"/>
              </a:ext>
            </a:extLst>
          </p:cNvPr>
          <p:cNvSpPr/>
          <p:nvPr/>
        </p:nvSpPr>
        <p:spPr>
          <a:xfrm>
            <a:off x="0" y="1"/>
            <a:ext cx="12192000" cy="234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4" name="Rectangle 3">
            <a:extLst>
              <a:ext uri="{FF2B5EF4-FFF2-40B4-BE49-F238E27FC236}">
                <a16:creationId xmlns:a16="http://schemas.microsoft.com/office/drawing/2014/main" id="{3BAF32FC-C881-DAF1-79B4-DB71B71DCF91}"/>
              </a:ext>
            </a:extLst>
          </p:cNvPr>
          <p:cNvSpPr/>
          <p:nvPr/>
        </p:nvSpPr>
        <p:spPr>
          <a:xfrm>
            <a:off x="0" y="6169129"/>
            <a:ext cx="12192000" cy="68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Tree>
    <p:extLst>
      <p:ext uri="{BB962C8B-B14F-4D97-AF65-F5344CB8AC3E}">
        <p14:creationId xmlns:p14="http://schemas.microsoft.com/office/powerpoint/2010/main" val="292837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47B640-2CBA-4511-DF69-A1107F87567D}"/>
              </a:ext>
            </a:extLst>
          </p:cNvPr>
          <p:cNvSpPr/>
          <p:nvPr/>
        </p:nvSpPr>
        <p:spPr>
          <a:xfrm>
            <a:off x="0" y="0"/>
            <a:ext cx="12192000" cy="6858000"/>
          </a:xfrm>
          <a:prstGeom prst="rect">
            <a:avLst/>
          </a:prstGeom>
          <a:solidFill>
            <a:srgbClr val="686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5" name="Title 4">
            <a:extLst>
              <a:ext uri="{FF2B5EF4-FFF2-40B4-BE49-F238E27FC236}">
                <a16:creationId xmlns:a16="http://schemas.microsoft.com/office/drawing/2014/main" id="{D02A8A2A-AB53-029D-8BEE-DA0DA4603C2B}"/>
              </a:ext>
            </a:extLst>
          </p:cNvPr>
          <p:cNvSpPr>
            <a:spLocks noGrp="1"/>
          </p:cNvSpPr>
          <p:nvPr>
            <p:ph type="ctrTitle"/>
          </p:nvPr>
        </p:nvSpPr>
        <p:spPr>
          <a:xfrm>
            <a:off x="550862" y="2227654"/>
            <a:ext cx="11090275" cy="2402691"/>
          </a:xfrm>
        </p:spPr>
        <p:txBody>
          <a:bodyPr anchor="ctr"/>
          <a:lstStyle/>
          <a:p>
            <a:pPr algn="ctr"/>
            <a:r>
              <a:rPr lang="sv-SE" sz="9600" b="0" dirty="0"/>
              <a:t>#mywellosophy</a:t>
            </a:r>
            <a:endParaRPr lang="en-GB" sz="9600" b="0" dirty="0"/>
          </a:p>
        </p:txBody>
      </p:sp>
    </p:spTree>
    <p:extLst>
      <p:ext uri="{BB962C8B-B14F-4D97-AF65-F5344CB8AC3E}">
        <p14:creationId xmlns:p14="http://schemas.microsoft.com/office/powerpoint/2010/main" val="2584730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B7E7C-F6AF-341E-5FE0-15526793E437}"/>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a16="http://schemas.microsoft.com/office/drawing/2014/main" id="{AA7B6041-C43E-4111-BE5A-9826B977223C}"/>
              </a:ext>
            </a:extLst>
          </p:cNvPr>
          <p:cNvSpPr>
            <a:spLocks noGrp="1"/>
          </p:cNvSpPr>
          <p:nvPr>
            <p:ph idx="13"/>
          </p:nvPr>
        </p:nvSpPr>
        <p:spPr/>
        <p:txBody>
          <a:bodyPr/>
          <a:lstStyle/>
          <a:p>
            <a:endParaRPr lang="en-GB"/>
          </a:p>
        </p:txBody>
      </p:sp>
      <p:pic>
        <p:nvPicPr>
          <p:cNvPr id="7" name="What's your wellosophy__Robert-subs-esp">
            <a:hlinkClick r:id="" action="ppaction://media"/>
            <a:extLst>
              <a:ext uri="{FF2B5EF4-FFF2-40B4-BE49-F238E27FC236}">
                <a16:creationId xmlns:a16="http://schemas.microsoft.com/office/drawing/2014/main" id="{80AD657E-CC20-374C-53A6-2B4AD3EE91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58000"/>
          </a:xfrm>
        </p:spPr>
      </p:pic>
    </p:spTree>
    <p:extLst>
      <p:ext uri="{BB962C8B-B14F-4D97-AF65-F5344CB8AC3E}">
        <p14:creationId xmlns:p14="http://schemas.microsoft.com/office/powerpoint/2010/main" val="281336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974D-1D9D-85B4-68FF-E08A03D4A1FC}"/>
              </a:ext>
            </a:extLst>
          </p:cNvPr>
          <p:cNvSpPr>
            <a:spLocks noGrp="1"/>
          </p:cNvSpPr>
          <p:nvPr>
            <p:ph type="ctrTitle"/>
          </p:nvPr>
        </p:nvSpPr>
        <p:spPr/>
        <p:txBody>
          <a:bodyPr anchor="b"/>
          <a:lstStyle/>
          <a:p>
            <a:r>
              <a:rPr lang="en-US" dirty="0"/>
              <a:t>Nuestra </a:t>
            </a:r>
            <a:r>
              <a:rPr lang="en-US" dirty="0" err="1"/>
              <a:t>Filosofía</a:t>
            </a:r>
            <a:r>
              <a:rPr lang="en-US" dirty="0"/>
              <a:t> </a:t>
            </a:r>
            <a:r>
              <a:rPr lang="en-US" dirty="0" err="1"/>
              <a:t>Nutricional</a:t>
            </a:r>
            <a:endParaRPr lang="en-IE" dirty="0"/>
          </a:p>
        </p:txBody>
      </p:sp>
      <p:sp>
        <p:nvSpPr>
          <p:cNvPr id="4" name="Slide Number Placeholder 3">
            <a:extLst>
              <a:ext uri="{FF2B5EF4-FFF2-40B4-BE49-F238E27FC236}">
                <a16:creationId xmlns:a16="http://schemas.microsoft.com/office/drawing/2014/main" id="{BD7BD88F-184D-7138-2A41-C3BFC73602C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51665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4F77B-DC4D-58B7-A83F-64CBC18FB1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8" name="Picture 7" descr="A group of women in white lab coats&#10;&#10;Description automatically generated with medium confidence">
            <a:extLst>
              <a:ext uri="{FF2B5EF4-FFF2-40B4-BE49-F238E27FC236}">
                <a16:creationId xmlns:a16="http://schemas.microsoft.com/office/drawing/2014/main" id="{D8D6052B-48E3-3095-0B8D-B63B77CB8A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2" y="115329"/>
            <a:ext cx="12194082" cy="6195593"/>
          </a:xfrm>
          <a:prstGeom prst="rect">
            <a:avLst/>
          </a:prstGeom>
        </p:spPr>
      </p:pic>
      <p:pic>
        <p:nvPicPr>
          <p:cNvPr id="9" name="Content Placeholder 6">
            <a:extLst>
              <a:ext uri="{FF2B5EF4-FFF2-40B4-BE49-F238E27FC236}">
                <a16:creationId xmlns:a16="http://schemas.microsoft.com/office/drawing/2014/main" id="{C7F8595D-6189-8D58-E5EA-F6C76869F25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5116" y="115329"/>
            <a:ext cx="3230697" cy="1849988"/>
          </a:xfrm>
          <a:prstGeom prst="rect">
            <a:avLst/>
          </a:prstGeom>
        </p:spPr>
      </p:pic>
      <p:sp>
        <p:nvSpPr>
          <p:cNvPr id="10" name="TextBox 9">
            <a:extLst>
              <a:ext uri="{FF2B5EF4-FFF2-40B4-BE49-F238E27FC236}">
                <a16:creationId xmlns:a16="http://schemas.microsoft.com/office/drawing/2014/main" id="{5B18B4A7-3BC9-6CED-B414-2C62AF069AE9}"/>
              </a:ext>
            </a:extLst>
          </p:cNvPr>
          <p:cNvSpPr txBox="1"/>
          <p:nvPr/>
        </p:nvSpPr>
        <p:spPr>
          <a:xfrm>
            <a:off x="8652968" y="5186966"/>
            <a:ext cx="3368582" cy="955155"/>
          </a:xfrm>
          <a:prstGeom prst="roundRect">
            <a:avLst/>
          </a:prstGeom>
          <a:solidFill>
            <a:schemeClr val="accent2">
              <a:lumMod val="20000"/>
              <a:lumOff val="80000"/>
            </a:schemeClr>
          </a:solidFill>
        </p:spPr>
        <p:txBody>
          <a:bodyPr wrap="square">
            <a:spAutoFit/>
          </a:bodyPr>
          <a:lstStyle/>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515150"/>
                </a:solidFill>
                <a:effectLst/>
                <a:uLnTx/>
                <a:uFillTx/>
                <a:latin typeface="Arial" panose="020B0604020202020204"/>
                <a:ea typeface="+mn-ea"/>
                <a:cs typeface="+mn-cs"/>
              </a:rPr>
              <a:t>Isabella Lee Tillander</a:t>
            </a:r>
          </a:p>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err="1">
                <a:ln>
                  <a:noFill/>
                </a:ln>
                <a:solidFill>
                  <a:srgbClr val="515150"/>
                </a:solidFill>
                <a:effectLst/>
                <a:uLnTx/>
                <a:uFillTx/>
                <a:latin typeface="Arial" panose="020B0604020202020204"/>
                <a:ea typeface="+mn-ea"/>
                <a:cs typeface="+mn-cs"/>
              </a:rPr>
              <a:t>PhL</a:t>
            </a:r>
            <a:r>
              <a:rPr kumimoji="0" lang="en-GB" sz="1400" b="0" i="0" u="none" strike="noStrike" kern="1200" cap="none" spc="0" normalizeH="0" baseline="0" noProof="0" dirty="0">
                <a:ln>
                  <a:noFill/>
                </a:ln>
                <a:solidFill>
                  <a:srgbClr val="515150"/>
                </a:solidFill>
                <a:effectLst/>
                <a:uLnTx/>
                <a:uFillTx/>
                <a:latin typeface="Arial" panose="020B0604020202020204"/>
                <a:ea typeface="+mn-ea"/>
                <a:cs typeface="+mn-cs"/>
              </a:rPr>
              <a:t>. </a:t>
            </a:r>
            <a:r>
              <a:rPr kumimoji="0" lang="en-GB" sz="1400" b="0" i="0" u="none" strike="noStrike" kern="1200" cap="none" spc="0" normalizeH="0" baseline="0" noProof="0" dirty="0" err="1">
                <a:ln>
                  <a:noFill/>
                </a:ln>
                <a:solidFill>
                  <a:srgbClr val="515150"/>
                </a:solidFill>
                <a:effectLst/>
                <a:uLnTx/>
                <a:uFillTx/>
                <a:latin typeface="Arial" panose="020B0604020202020204"/>
                <a:ea typeface="+mn-ea"/>
                <a:cs typeface="+mn-cs"/>
              </a:rPr>
              <a:t>Nutricionista</a:t>
            </a:r>
            <a:endParaRPr kumimoji="0" lang="en-GB" sz="1400" b="0" i="0" u="none" strike="noStrike" kern="1200" cap="none" spc="0" normalizeH="0" baseline="0" noProof="0" dirty="0">
              <a:ln>
                <a:noFill/>
              </a:ln>
              <a:solidFill>
                <a:srgbClr val="515150"/>
              </a:solidFill>
              <a:effectLst/>
              <a:uLnTx/>
              <a:uFillTx/>
              <a:latin typeface="Arial" panose="020B0604020202020204"/>
              <a:ea typeface="+mn-ea"/>
              <a:cs typeface="+mn-cs"/>
            </a:endParaRPr>
          </a:p>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300" b="0" i="0" u="none" strike="noStrike" kern="1200" cap="none" spc="0" normalizeH="0" baseline="0" noProof="0" dirty="0" err="1">
                <a:ln>
                  <a:noFill/>
                </a:ln>
                <a:solidFill>
                  <a:srgbClr val="515150"/>
                </a:solidFill>
                <a:effectLst/>
                <a:uLnTx/>
                <a:uFillTx/>
                <a:latin typeface="Arial" panose="020B0604020202020204"/>
                <a:ea typeface="+mn-ea"/>
                <a:cs typeface="+mn-cs"/>
              </a:rPr>
              <a:t>Científica</a:t>
            </a:r>
            <a:r>
              <a:rPr kumimoji="0" lang="en-GB" sz="1300" b="0" i="0" u="none" strike="noStrike" kern="1200" cap="none" spc="0" normalizeH="0" baseline="0" noProof="0" dirty="0">
                <a:ln>
                  <a:noFill/>
                </a:ln>
                <a:solidFill>
                  <a:srgbClr val="515150"/>
                </a:solidFill>
                <a:effectLst/>
                <a:uLnTx/>
                <a:uFillTx/>
                <a:latin typeface="Arial" panose="020B0604020202020204"/>
                <a:ea typeface="+mn-ea"/>
                <a:cs typeface="+mn-cs"/>
              </a:rPr>
              <a:t> </a:t>
            </a:r>
            <a:r>
              <a:rPr kumimoji="0" lang="en-GB" sz="1300" b="0" i="0" u="none" strike="noStrike" kern="1200" cap="none" spc="0" normalizeH="0" baseline="0" noProof="0" dirty="0" err="1">
                <a:ln>
                  <a:noFill/>
                </a:ln>
                <a:solidFill>
                  <a:srgbClr val="515150"/>
                </a:solidFill>
                <a:effectLst/>
                <a:uLnTx/>
                <a:uFillTx/>
                <a:latin typeface="Arial" panose="020B0604020202020204"/>
                <a:ea typeface="+mn-ea"/>
                <a:cs typeface="+mn-cs"/>
              </a:rPr>
              <a:t>Nutricional</a:t>
            </a:r>
            <a:r>
              <a:rPr kumimoji="0" lang="en-GB" sz="1300" b="0" i="0" u="none" strike="noStrike" kern="1200" cap="none" spc="0" normalizeH="0" baseline="0" noProof="0" dirty="0">
                <a:ln>
                  <a:noFill/>
                </a:ln>
                <a:solidFill>
                  <a:srgbClr val="515150"/>
                </a:solidFill>
                <a:effectLst/>
                <a:uLnTx/>
                <a:uFillTx/>
                <a:latin typeface="Arial" panose="020B0604020202020204"/>
                <a:ea typeface="+mn-ea"/>
                <a:cs typeface="+mn-cs"/>
              </a:rPr>
              <a:t> Global Senior</a:t>
            </a:r>
          </a:p>
        </p:txBody>
      </p:sp>
      <p:sp>
        <p:nvSpPr>
          <p:cNvPr id="11" name="TextBox 10">
            <a:extLst>
              <a:ext uri="{FF2B5EF4-FFF2-40B4-BE49-F238E27FC236}">
                <a16:creationId xmlns:a16="http://schemas.microsoft.com/office/drawing/2014/main" id="{E54D10AA-A516-1965-1132-98B51C612399}"/>
              </a:ext>
            </a:extLst>
          </p:cNvPr>
          <p:cNvSpPr txBox="1"/>
          <p:nvPr/>
        </p:nvSpPr>
        <p:spPr>
          <a:xfrm>
            <a:off x="1665096" y="5232936"/>
            <a:ext cx="3368584" cy="909185"/>
          </a:xfrm>
          <a:prstGeom prst="roundRect">
            <a:avLst/>
          </a:prstGeom>
          <a:solidFill>
            <a:schemeClr val="accent2">
              <a:lumMod val="20000"/>
              <a:lumOff val="80000"/>
            </a:schemeClr>
          </a:solidFill>
        </p:spPr>
        <p:txBody>
          <a:bodyPr wrap="square">
            <a:spAutoFit/>
          </a:bodyPr>
          <a:lstStyle/>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515150"/>
                </a:solidFill>
                <a:effectLst/>
                <a:uLnTx/>
                <a:uFillTx/>
                <a:latin typeface="Arial" panose="020B0604020202020204"/>
                <a:ea typeface="+mn-ea"/>
                <a:cs typeface="+mn-cs"/>
              </a:rPr>
              <a:t>Caroline Cummins</a:t>
            </a:r>
          </a:p>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515150"/>
                </a:solidFill>
                <a:effectLst/>
                <a:uLnTx/>
                <a:uFillTx/>
                <a:latin typeface="Arial" panose="020B0604020202020204"/>
                <a:ea typeface="+mn-ea"/>
                <a:cs typeface="+mn-cs"/>
              </a:rPr>
              <a:t>MSc. Reg. </a:t>
            </a:r>
            <a:r>
              <a:rPr kumimoji="0" lang="en-GB" sz="1400" b="0" i="0" u="none" strike="noStrike" kern="1200" cap="none" spc="0" normalizeH="0" baseline="0" noProof="0" dirty="0" err="1">
                <a:ln>
                  <a:noFill/>
                </a:ln>
                <a:solidFill>
                  <a:srgbClr val="515150"/>
                </a:solidFill>
                <a:effectLst/>
                <a:uLnTx/>
                <a:uFillTx/>
                <a:latin typeface="Arial" panose="020B0604020202020204"/>
                <a:ea typeface="+mn-ea"/>
                <a:cs typeface="+mn-cs"/>
              </a:rPr>
              <a:t>Nutricionista</a:t>
            </a:r>
            <a:endParaRPr kumimoji="0" lang="en-GB" sz="1400" b="0" i="0" u="none" strike="noStrike" kern="1200" cap="none" spc="0" normalizeH="0" baseline="0" noProof="0" dirty="0">
              <a:ln>
                <a:noFill/>
              </a:ln>
              <a:solidFill>
                <a:srgbClr val="515150"/>
              </a:solidFill>
              <a:effectLst/>
              <a:uLnTx/>
              <a:uFillTx/>
              <a:latin typeface="Arial" panose="020B0604020202020204"/>
              <a:ea typeface="+mn-ea"/>
              <a:cs typeface="+mn-cs"/>
            </a:endParaRPr>
          </a:p>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dirty="0" err="1">
                <a:ln>
                  <a:noFill/>
                </a:ln>
                <a:solidFill>
                  <a:srgbClr val="515150"/>
                </a:solidFill>
                <a:effectLst/>
                <a:uLnTx/>
                <a:uFillTx/>
                <a:latin typeface="Arial" panose="020B0604020202020204"/>
                <a:ea typeface="+mn-ea"/>
                <a:cs typeface="+mn-cs"/>
              </a:rPr>
              <a:t>Gerente</a:t>
            </a:r>
            <a:r>
              <a:rPr kumimoji="0" lang="en-GB" sz="1100" b="0" i="0" u="none" strike="noStrike" kern="1200" cap="none" spc="0" normalizeH="0" baseline="0" noProof="0" dirty="0">
                <a:ln>
                  <a:noFill/>
                </a:ln>
                <a:solidFill>
                  <a:srgbClr val="515150"/>
                </a:solidFill>
                <a:effectLst/>
                <a:uLnTx/>
                <a:uFillTx/>
                <a:latin typeface="Arial" panose="020B0604020202020204"/>
                <a:ea typeface="+mn-ea"/>
                <a:cs typeface="+mn-cs"/>
              </a:rPr>
              <a:t> Global de Comunicaciones </a:t>
            </a:r>
            <a:r>
              <a:rPr kumimoji="0" lang="en-GB" sz="1100" b="0" i="0" u="none" strike="noStrike" kern="1200" cap="none" spc="0" normalizeH="0" baseline="0" noProof="0" dirty="0" err="1">
                <a:ln>
                  <a:noFill/>
                </a:ln>
                <a:solidFill>
                  <a:srgbClr val="515150"/>
                </a:solidFill>
                <a:effectLst/>
                <a:uLnTx/>
                <a:uFillTx/>
                <a:latin typeface="Arial" panose="020B0604020202020204"/>
                <a:ea typeface="+mn-ea"/>
                <a:cs typeface="+mn-cs"/>
              </a:rPr>
              <a:t>Científicas</a:t>
            </a:r>
            <a:endParaRPr kumimoji="0" lang="en-GB" sz="1100" b="0" i="0" u="none" strike="noStrike" kern="1200" cap="none" spc="0" normalizeH="0" baseline="0" noProof="0" dirty="0">
              <a:ln>
                <a:noFill/>
              </a:ln>
              <a:solidFill>
                <a:srgbClr val="51515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DD19EF7E-59F7-2882-A486-9D21E8735994}"/>
              </a:ext>
            </a:extLst>
          </p:cNvPr>
          <p:cNvSpPr txBox="1"/>
          <p:nvPr/>
        </p:nvSpPr>
        <p:spPr>
          <a:xfrm>
            <a:off x="5113935" y="5211989"/>
            <a:ext cx="3368584" cy="955155"/>
          </a:xfrm>
          <a:prstGeom prst="roundRect">
            <a:avLst/>
          </a:prstGeom>
          <a:solidFill>
            <a:schemeClr val="accent2">
              <a:lumMod val="20000"/>
              <a:lumOff val="80000"/>
            </a:schemeClr>
          </a:solidFill>
        </p:spPr>
        <p:txBody>
          <a:bodyPr wrap="square">
            <a:spAutoFit/>
          </a:bodyPr>
          <a:lstStyle/>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515150"/>
                </a:solidFill>
                <a:effectLst/>
                <a:uLnTx/>
                <a:uFillTx/>
                <a:latin typeface="Arial" panose="020B0604020202020204"/>
                <a:ea typeface="+mn-ea"/>
                <a:cs typeface="+mn-cs"/>
              </a:rPr>
              <a:t>Marlene Nordlander</a:t>
            </a:r>
          </a:p>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515150"/>
                </a:solidFill>
                <a:effectLst/>
                <a:uLnTx/>
                <a:uFillTx/>
                <a:latin typeface="Arial" panose="020B0604020202020204"/>
                <a:ea typeface="+mn-ea"/>
                <a:cs typeface="+mn-cs"/>
              </a:rPr>
              <a:t>MSc. Reg. </a:t>
            </a:r>
            <a:r>
              <a:rPr kumimoji="0" lang="en-GB" sz="1400" b="0" i="0" u="none" strike="noStrike" kern="1200" cap="none" spc="0" normalizeH="0" baseline="0" noProof="0" dirty="0" err="1">
                <a:ln>
                  <a:noFill/>
                </a:ln>
                <a:solidFill>
                  <a:srgbClr val="515150"/>
                </a:solidFill>
                <a:effectLst/>
                <a:uLnTx/>
                <a:uFillTx/>
                <a:latin typeface="Arial" panose="020B0604020202020204"/>
                <a:ea typeface="+mn-ea"/>
                <a:cs typeface="+mn-cs"/>
              </a:rPr>
              <a:t>Dietista</a:t>
            </a:r>
            <a:r>
              <a:rPr kumimoji="0" lang="en-GB" sz="1400" b="0" i="0" u="none" strike="noStrike" kern="1200" cap="none" spc="0" normalizeH="0" baseline="0" noProof="0" dirty="0">
                <a:ln>
                  <a:noFill/>
                </a:ln>
                <a:solidFill>
                  <a:srgbClr val="515150"/>
                </a:solidFill>
                <a:effectLst/>
                <a:uLnTx/>
                <a:uFillTx/>
                <a:latin typeface="Arial" panose="020B0604020202020204"/>
                <a:ea typeface="+mn-ea"/>
                <a:cs typeface="+mn-cs"/>
              </a:rPr>
              <a:t> </a:t>
            </a:r>
          </a:p>
          <a:p>
            <a:pPr marL="0" marR="0" lvl="0" indent="0" algn="l" defTabSz="622284" rtl="0" eaLnBrk="1" fontAlgn="auto" latinLnBrk="0" hangingPunct="1">
              <a:lnSpc>
                <a:spcPct val="90000"/>
              </a:lnSpc>
              <a:spcBef>
                <a:spcPct val="0"/>
              </a:spcBef>
              <a:spcAft>
                <a:spcPct val="35000"/>
              </a:spcAft>
              <a:buClrTx/>
              <a:buSzTx/>
              <a:buFontTx/>
              <a:buNone/>
              <a:tabLst/>
              <a:defRPr/>
            </a:pPr>
            <a:r>
              <a:rPr kumimoji="0" lang="en-GB" sz="1300" b="0" i="0" u="none" strike="noStrike" kern="1200" cap="none" spc="0" normalizeH="0" baseline="0" noProof="0" dirty="0" err="1">
                <a:ln>
                  <a:noFill/>
                </a:ln>
                <a:solidFill>
                  <a:srgbClr val="515150"/>
                </a:solidFill>
                <a:effectLst/>
                <a:uLnTx/>
                <a:uFillTx/>
                <a:latin typeface="Arial" panose="020B0604020202020204"/>
                <a:ea typeface="+mn-ea"/>
                <a:cs typeface="+mn-cs"/>
              </a:rPr>
              <a:t>Entrenadora</a:t>
            </a:r>
            <a:r>
              <a:rPr kumimoji="0" lang="en-GB" sz="1300" b="0" i="0" u="none" strike="noStrike" kern="1200" cap="none" spc="0" normalizeH="0" baseline="0" noProof="0" dirty="0">
                <a:ln>
                  <a:noFill/>
                </a:ln>
                <a:solidFill>
                  <a:srgbClr val="515150"/>
                </a:solidFill>
                <a:effectLst/>
                <a:uLnTx/>
                <a:uFillTx/>
                <a:latin typeface="Arial" panose="020B0604020202020204"/>
                <a:ea typeface="+mn-ea"/>
                <a:cs typeface="+mn-cs"/>
              </a:rPr>
              <a:t> Global Wellness Senior</a:t>
            </a:r>
          </a:p>
        </p:txBody>
      </p:sp>
    </p:spTree>
    <p:extLst>
      <p:ext uri="{BB962C8B-B14F-4D97-AF65-F5344CB8AC3E}">
        <p14:creationId xmlns:p14="http://schemas.microsoft.com/office/powerpoint/2010/main" val="1890645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ottle of vitamins&#10;&#10;Description automatically generated">
            <a:extLst>
              <a:ext uri="{FF2B5EF4-FFF2-40B4-BE49-F238E27FC236}">
                <a16:creationId xmlns:a16="http://schemas.microsoft.com/office/drawing/2014/main" id="{3E08D1ED-6891-095D-CF57-20852C3D64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3306"/>
            <a:ext cx="12192000" cy="6207967"/>
          </a:xfrm>
          <a:prstGeom prst="rect">
            <a:avLst/>
          </a:prstGeom>
        </p:spPr>
      </p:pic>
      <p:sp>
        <p:nvSpPr>
          <p:cNvPr id="2" name="Content Placeholder 1">
            <a:extLst>
              <a:ext uri="{FF2B5EF4-FFF2-40B4-BE49-F238E27FC236}">
                <a16:creationId xmlns:a16="http://schemas.microsoft.com/office/drawing/2014/main" id="{27EA3617-C41E-4B2F-B78E-348BF72FFD06}"/>
              </a:ext>
            </a:extLst>
          </p:cNvPr>
          <p:cNvSpPr>
            <a:spLocks noGrp="1"/>
          </p:cNvSpPr>
          <p:nvPr>
            <p:ph idx="1"/>
          </p:nvPr>
        </p:nvSpPr>
        <p:spPr>
          <a:xfrm>
            <a:off x="550863" y="1760430"/>
            <a:ext cx="5003961" cy="3973620"/>
          </a:xfrm>
        </p:spPr>
        <p:txBody>
          <a:bodyPr/>
          <a:lstStyle/>
          <a:p>
            <a:pPr>
              <a:spcBef>
                <a:spcPts val="600"/>
              </a:spcBef>
              <a:spcAft>
                <a:spcPts val="600"/>
              </a:spcAft>
            </a:pPr>
            <a:r>
              <a:rPr lang="en-IE" sz="1800" dirty="0"/>
              <a:t>Los </a:t>
            </a:r>
            <a:r>
              <a:rPr lang="en-IE" sz="1800" dirty="0" err="1"/>
              <a:t>suplementos</a:t>
            </a:r>
            <a:r>
              <a:rPr lang="en-IE" sz="1800" dirty="0"/>
              <a:t> </a:t>
            </a:r>
            <a:r>
              <a:rPr lang="en-IE" sz="1800" dirty="0" err="1"/>
              <a:t>nutricionales</a:t>
            </a:r>
            <a:r>
              <a:rPr lang="en-IE" sz="1800" dirty="0"/>
              <a:t> </a:t>
            </a:r>
            <a:r>
              <a:rPr lang="en-IE" sz="1800" dirty="0" err="1"/>
              <a:t>deben</a:t>
            </a:r>
            <a:r>
              <a:rPr lang="en-IE" sz="1800" dirty="0"/>
              <a:t> </a:t>
            </a:r>
            <a:r>
              <a:rPr lang="en-IE" sz="1800" b="1" dirty="0" err="1"/>
              <a:t>consumirse</a:t>
            </a:r>
            <a:r>
              <a:rPr lang="en-IE" sz="1800" b="1" dirty="0"/>
              <a:t> </a:t>
            </a:r>
            <a:r>
              <a:rPr lang="en-IE" sz="1800" b="1" dirty="0" err="1"/>
              <a:t>como</a:t>
            </a:r>
            <a:r>
              <a:rPr lang="en-IE" sz="1800" b="1" dirty="0"/>
              <a:t> </a:t>
            </a:r>
            <a:r>
              <a:rPr lang="en-IE" sz="1800" b="1" dirty="0" err="1"/>
              <a:t>parte</a:t>
            </a:r>
            <a:r>
              <a:rPr lang="en-IE" sz="1800" b="1" dirty="0"/>
              <a:t> de </a:t>
            </a:r>
            <a:r>
              <a:rPr lang="en-IE" sz="1800" b="1" dirty="0" err="1"/>
              <a:t>una</a:t>
            </a:r>
            <a:r>
              <a:rPr lang="en-IE" sz="1800" b="1" dirty="0"/>
              <a:t> </a:t>
            </a:r>
            <a:r>
              <a:rPr lang="en-IE" sz="1800" b="1" dirty="0" err="1"/>
              <a:t>dieta</a:t>
            </a:r>
            <a:r>
              <a:rPr lang="en-IE" sz="1800" b="1" dirty="0"/>
              <a:t> </a:t>
            </a:r>
            <a:r>
              <a:rPr lang="en-IE" sz="1800" b="1" dirty="0" err="1"/>
              <a:t>equilibrada</a:t>
            </a:r>
            <a:endParaRPr lang="en-IE" sz="1800" b="1" dirty="0"/>
          </a:p>
          <a:p>
            <a:pPr>
              <a:spcBef>
                <a:spcPts val="600"/>
              </a:spcBef>
              <a:spcAft>
                <a:spcPts val="600"/>
              </a:spcAft>
            </a:pPr>
            <a:r>
              <a:rPr lang="en-IE" sz="1800" dirty="0" err="1"/>
              <a:t>Nuestros</a:t>
            </a:r>
            <a:r>
              <a:rPr lang="en-IE" sz="1800" dirty="0"/>
              <a:t> </a:t>
            </a:r>
            <a:r>
              <a:rPr lang="en-IE" sz="1800" dirty="0" err="1"/>
              <a:t>suplementos</a:t>
            </a:r>
            <a:r>
              <a:rPr lang="en-IE" sz="1800" dirty="0"/>
              <a:t> </a:t>
            </a:r>
            <a:r>
              <a:rPr lang="en-IE" sz="1800" dirty="0" err="1"/>
              <a:t>nutricionales</a:t>
            </a:r>
            <a:r>
              <a:rPr lang="en-IE" sz="1800" dirty="0"/>
              <a:t> </a:t>
            </a:r>
            <a:r>
              <a:rPr lang="en-IE" sz="1800" b="1" dirty="0"/>
              <a:t>no </a:t>
            </a:r>
            <a:r>
              <a:rPr lang="en-IE" sz="1800" b="1" dirty="0" err="1"/>
              <a:t>están</a:t>
            </a:r>
            <a:r>
              <a:rPr lang="en-IE" sz="1800" b="1" dirty="0"/>
              <a:t> </a:t>
            </a:r>
            <a:r>
              <a:rPr lang="en-IE" sz="1800" b="1" dirty="0" err="1"/>
              <a:t>destinados</a:t>
            </a:r>
            <a:r>
              <a:rPr lang="en-IE" sz="1800" b="1" dirty="0"/>
              <a:t> a personas </a:t>
            </a:r>
            <a:r>
              <a:rPr lang="en-IE" sz="1800" b="1" dirty="0" err="1"/>
              <a:t>enfermas</a:t>
            </a:r>
            <a:r>
              <a:rPr lang="en-IE" sz="1800" b="1" dirty="0"/>
              <a:t>. </a:t>
            </a:r>
          </a:p>
          <a:p>
            <a:pPr>
              <a:spcBef>
                <a:spcPts val="600"/>
              </a:spcBef>
              <a:spcAft>
                <a:spcPts val="600"/>
              </a:spcAft>
            </a:pPr>
            <a:r>
              <a:rPr lang="en-IE" sz="1800" dirty="0" err="1"/>
              <a:t>Nuestras</a:t>
            </a:r>
            <a:r>
              <a:rPr lang="en-IE" sz="1800" dirty="0"/>
              <a:t> </a:t>
            </a:r>
            <a:r>
              <a:rPr lang="en-IE" sz="1800" dirty="0" err="1"/>
              <a:t>vidas</a:t>
            </a:r>
            <a:r>
              <a:rPr lang="en-IE" sz="1800" dirty="0"/>
              <a:t> </a:t>
            </a:r>
            <a:r>
              <a:rPr lang="en-IE" sz="1800" dirty="0" err="1"/>
              <a:t>ocupadas</a:t>
            </a:r>
            <a:r>
              <a:rPr lang="en-IE" sz="1800" dirty="0"/>
              <a:t> a </a:t>
            </a:r>
            <a:r>
              <a:rPr lang="en-IE" sz="1800" dirty="0" err="1"/>
              <a:t>veces</a:t>
            </a:r>
            <a:r>
              <a:rPr lang="en-IE" sz="1800" dirty="0"/>
              <a:t> </a:t>
            </a:r>
            <a:r>
              <a:rPr lang="en-IE" sz="1800" dirty="0" err="1"/>
              <a:t>pueden</a:t>
            </a:r>
            <a:r>
              <a:rPr lang="en-IE" sz="1800" dirty="0"/>
              <a:t> </a:t>
            </a:r>
            <a:r>
              <a:rPr lang="en-IE" sz="1800" dirty="0" err="1"/>
              <a:t>obstaculizar</a:t>
            </a:r>
            <a:r>
              <a:rPr lang="en-IE" sz="1800" dirty="0"/>
              <a:t> </a:t>
            </a:r>
            <a:r>
              <a:rPr lang="en-IE" sz="1800" dirty="0" err="1"/>
              <a:t>los</a:t>
            </a:r>
            <a:r>
              <a:rPr lang="en-IE" sz="1800" dirty="0"/>
              <a:t> buenos </a:t>
            </a:r>
            <a:r>
              <a:rPr lang="en-IE" sz="1800" dirty="0" err="1"/>
              <a:t>hábitos</a:t>
            </a:r>
            <a:r>
              <a:rPr lang="en-IE" sz="1800" dirty="0"/>
              <a:t>, </a:t>
            </a:r>
            <a:r>
              <a:rPr lang="en-IE" sz="1800" dirty="0" err="1"/>
              <a:t>por</a:t>
            </a:r>
            <a:r>
              <a:rPr lang="en-IE" sz="1800" dirty="0"/>
              <a:t> lo que </a:t>
            </a:r>
            <a:r>
              <a:rPr lang="en-IE" sz="1800" dirty="0" err="1"/>
              <a:t>reconocemos</a:t>
            </a:r>
            <a:r>
              <a:rPr lang="en-IE" sz="1800" dirty="0"/>
              <a:t> </a:t>
            </a:r>
            <a:r>
              <a:rPr lang="en-IE" sz="1800" dirty="0" err="1"/>
              <a:t>una</a:t>
            </a:r>
            <a:r>
              <a:rPr lang="en-IE" sz="1800" dirty="0"/>
              <a:t> </a:t>
            </a:r>
            <a:r>
              <a:rPr lang="en-IE" sz="1800" dirty="0" err="1"/>
              <a:t>oportunidad</a:t>
            </a:r>
            <a:r>
              <a:rPr lang="en-IE" sz="1800" dirty="0"/>
              <a:t> </a:t>
            </a:r>
            <a:r>
              <a:rPr lang="en-IE" sz="1800" dirty="0" err="1"/>
              <a:t>en</a:t>
            </a:r>
            <a:r>
              <a:rPr lang="en-IE" sz="1800" dirty="0"/>
              <a:t> </a:t>
            </a:r>
            <a:r>
              <a:rPr lang="en-IE" sz="1800" dirty="0" err="1"/>
              <a:t>los</a:t>
            </a:r>
            <a:r>
              <a:rPr lang="en-IE" sz="1800" dirty="0"/>
              <a:t> </a:t>
            </a:r>
            <a:r>
              <a:rPr lang="en-IE" sz="1800" dirty="0" err="1"/>
              <a:t>suplementos</a:t>
            </a:r>
            <a:r>
              <a:rPr lang="en-IE" sz="1800" dirty="0"/>
              <a:t> </a:t>
            </a:r>
            <a:r>
              <a:rPr lang="en-IE" sz="1800" dirty="0" err="1"/>
              <a:t>nutricionales</a:t>
            </a:r>
            <a:r>
              <a:rPr lang="en-IE" sz="1800" dirty="0"/>
              <a:t> para </a:t>
            </a:r>
            <a:r>
              <a:rPr lang="en-IE" sz="1800" b="1" dirty="0" err="1"/>
              <a:t>complementar</a:t>
            </a:r>
            <a:r>
              <a:rPr lang="en-IE" sz="1800" b="1" dirty="0"/>
              <a:t> la </a:t>
            </a:r>
            <a:r>
              <a:rPr lang="en-IE" sz="1800" b="1" dirty="0" err="1"/>
              <a:t>dieta</a:t>
            </a:r>
            <a:r>
              <a:rPr lang="en-IE" sz="1800" b="1" dirty="0"/>
              <a:t> </a:t>
            </a:r>
            <a:r>
              <a:rPr lang="en-IE" sz="1800" b="1" dirty="0" err="1"/>
              <a:t>diaria</a:t>
            </a:r>
            <a:r>
              <a:rPr lang="en-IE" sz="1800" b="1" dirty="0"/>
              <a:t>*</a:t>
            </a:r>
          </a:p>
          <a:p>
            <a:pPr>
              <a:spcBef>
                <a:spcPts val="600"/>
              </a:spcBef>
              <a:spcAft>
                <a:spcPts val="600"/>
              </a:spcAft>
            </a:pPr>
            <a:endParaRPr lang="en-IE" sz="1600" dirty="0"/>
          </a:p>
        </p:txBody>
      </p:sp>
      <p:sp>
        <p:nvSpPr>
          <p:cNvPr id="3" name="Title 2">
            <a:extLst>
              <a:ext uri="{FF2B5EF4-FFF2-40B4-BE49-F238E27FC236}">
                <a16:creationId xmlns:a16="http://schemas.microsoft.com/office/drawing/2014/main" id="{28B163A1-4B9B-49E6-AA7C-4FD1E081BBD1}"/>
              </a:ext>
            </a:extLst>
          </p:cNvPr>
          <p:cNvSpPr>
            <a:spLocks noGrp="1"/>
          </p:cNvSpPr>
          <p:nvPr>
            <p:ph type="title"/>
          </p:nvPr>
        </p:nvSpPr>
        <p:spPr/>
        <p:txBody>
          <a:bodyPr/>
          <a:lstStyle/>
          <a:p>
            <a:r>
              <a:rPr lang="en-US" dirty="0">
                <a:latin typeface="+mn-lt"/>
              </a:rPr>
              <a:t>Primero y ante </a:t>
            </a:r>
            <a:r>
              <a:rPr lang="en-US" dirty="0" err="1">
                <a:latin typeface="+mn-lt"/>
              </a:rPr>
              <a:t>todo</a:t>
            </a:r>
            <a:r>
              <a:rPr lang="en-US" dirty="0">
                <a:latin typeface="+mn-lt"/>
              </a:rPr>
              <a:t>,</a:t>
            </a:r>
            <a:endParaRPr lang="en-IE" dirty="0">
              <a:latin typeface="+mn-lt"/>
            </a:endParaRPr>
          </a:p>
        </p:txBody>
      </p:sp>
      <p:sp>
        <p:nvSpPr>
          <p:cNvPr id="8" name="TextBox 7">
            <a:extLst>
              <a:ext uri="{FF2B5EF4-FFF2-40B4-BE49-F238E27FC236}">
                <a16:creationId xmlns:a16="http://schemas.microsoft.com/office/drawing/2014/main" id="{22D060FF-5F84-7B88-84F9-32325C6C937D}"/>
              </a:ext>
            </a:extLst>
          </p:cNvPr>
          <p:cNvSpPr txBox="1"/>
          <p:nvPr/>
        </p:nvSpPr>
        <p:spPr>
          <a:xfrm>
            <a:off x="2" y="5993496"/>
            <a:ext cx="12191998" cy="307777"/>
          </a:xfrm>
          <a:prstGeom prst="rect">
            <a:avLst/>
          </a:prstGeom>
          <a:solidFill>
            <a:schemeClr val="bg1">
              <a:alpha val="70000"/>
            </a:schemeClr>
          </a:solid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IE" sz="1400" b="0" i="1" u="none" strike="noStrike" kern="1200" cap="none" spc="0" normalizeH="0" baseline="0" noProof="0" dirty="0">
                <a:ln>
                  <a:noFill/>
                </a:ln>
                <a:solidFill>
                  <a:srgbClr val="4A4D49"/>
                </a:solidFill>
                <a:effectLst/>
                <a:uLnTx/>
                <a:uFillTx/>
                <a:latin typeface="Arial" panose="020B0604020202020204"/>
                <a:ea typeface="Times New Roman" panose="02020603050405020304" pitchFamily="18" charset="0"/>
                <a:cs typeface="Times New Roman" panose="02020603050405020304" pitchFamily="18" charset="0"/>
              </a:rPr>
              <a:t>*</a:t>
            </a:r>
            <a:r>
              <a:rPr kumimoji="0" lang="en-IE" sz="1400" b="0" i="0" u="none" strike="noStrike" kern="1200" cap="none" spc="0" normalizeH="0" baseline="0" noProof="0" dirty="0">
                <a:ln>
                  <a:noFill/>
                </a:ln>
                <a:solidFill>
                  <a:srgbClr val="4A4D49"/>
                </a:solidFill>
                <a:effectLst/>
                <a:uLnTx/>
                <a:uFillTx/>
                <a:latin typeface="Arial" panose="020B0604020202020204"/>
                <a:ea typeface="Times New Roman" panose="02020603050405020304" pitchFamily="18" charset="0"/>
                <a:cs typeface="Times New Roman" panose="02020603050405020304" pitchFamily="18" charset="0"/>
              </a:rPr>
              <a:t> </a:t>
            </a:r>
            <a:r>
              <a:rPr kumimoji="0" lang="es-MX" sz="1400" b="0" i="1" u="none" strike="noStrike" kern="1200" cap="none" spc="0" normalizeH="0" baseline="0" noProof="0" dirty="0">
                <a:ln>
                  <a:noFill/>
                </a:ln>
                <a:solidFill>
                  <a:srgbClr val="4A4D49"/>
                </a:solidFill>
                <a:effectLst/>
                <a:uLnTx/>
                <a:uFillTx/>
                <a:latin typeface="Arial" panose="020B0604020202020204"/>
                <a:ea typeface="Calibri" panose="020F0502020204030204" pitchFamily="34" charset="0"/>
                <a:cs typeface="+mn-cs"/>
              </a:rPr>
              <a:t>Los suplementos nutricionales no deben utilizarse como sustitutos de una dieta equilibrada y variada.</a:t>
            </a:r>
            <a:endParaRPr kumimoji="0" lang="en-GB" sz="1400" b="0" i="0" u="none" strike="noStrike" kern="1200" cap="none" spc="0" normalizeH="0" baseline="0" noProof="0" dirty="0">
              <a:ln>
                <a:noFill/>
              </a:ln>
              <a:solidFill>
                <a:srgbClr val="4A4D49"/>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5B088632-C829-904B-3AFB-1E115E243FCA}"/>
              </a:ext>
            </a:extLst>
          </p:cNvPr>
          <p:cNvSpPr>
            <a:spLocks noChangeArrowheads="1"/>
          </p:cNvSpPr>
          <p:nvPr/>
        </p:nvSpPr>
        <p:spPr bwMode="auto">
          <a:xfrm>
            <a:off x="25400" y="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000" b="0" i="0" u="none" strike="noStrike" kern="1200" cap="none" spc="0" normalizeH="0" baseline="0" noProof="0">
                <a:ln>
                  <a:noFill/>
                </a:ln>
                <a:solidFill>
                  <a:srgbClr val="4A4D49"/>
                </a:solidFill>
                <a:effectLst/>
                <a:uLnTx/>
                <a:uFillTx/>
                <a:latin typeface="Google Sans"/>
                <a:ea typeface="+mn-ea"/>
                <a:cs typeface="+mn-cs"/>
              </a:rPr>
              <a:t>​</a:t>
            </a:r>
            <a:endParaRPr kumimoji="0" lang="es-MX" altLang="es-MX" sz="1800" b="0" i="0" u="none" strike="noStrike" kern="1200" cap="none" spc="0" normalizeH="0" baseline="0" noProof="0">
              <a:ln>
                <a:noFill/>
              </a:ln>
              <a:solidFill>
                <a:srgbClr val="4A4D49"/>
              </a:solidFill>
              <a:effectLst/>
              <a:uLnTx/>
              <a:uFillTx/>
              <a:latin typeface="Arial" panose="020B0604020202020204" pitchFamily="34" charset="0"/>
              <a:ea typeface="+mn-ea"/>
              <a:cs typeface="+mn-cs"/>
            </a:endParaRPr>
          </a:p>
        </p:txBody>
      </p:sp>
      <p:sp>
        <p:nvSpPr>
          <p:cNvPr id="9" name="Rectangle 4">
            <a:extLst>
              <a:ext uri="{FF2B5EF4-FFF2-40B4-BE49-F238E27FC236}">
                <a16:creationId xmlns:a16="http://schemas.microsoft.com/office/drawing/2014/main" id="{A41E90C2-B432-E0C6-E966-3C0828AC7AA3}"/>
              </a:ext>
            </a:extLst>
          </p:cNvPr>
          <p:cNvSpPr>
            <a:spLocks noChangeArrowheads="1"/>
          </p:cNvSpPr>
          <p:nvPr/>
        </p:nvSpPr>
        <p:spPr bwMode="auto">
          <a:xfrm>
            <a:off x="1778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000" b="0" i="0" u="none" strike="noStrike" kern="1200" cap="none" spc="0" normalizeH="0" baseline="0" noProof="0">
                <a:ln>
                  <a:noFill/>
                </a:ln>
                <a:solidFill>
                  <a:srgbClr val="4A4D49"/>
                </a:solidFill>
                <a:effectLst/>
                <a:uLnTx/>
                <a:uFillTx/>
                <a:latin typeface="Google Sans"/>
                <a:ea typeface="+mn-ea"/>
                <a:cs typeface="+mn-cs"/>
              </a:rPr>
              <a:t>​</a:t>
            </a:r>
            <a:endParaRPr kumimoji="0" lang="es-MX" altLang="es-MX" sz="1800" b="0" i="0" u="none" strike="noStrike" kern="1200" cap="none" spc="0" normalizeH="0" baseline="0" noProof="0">
              <a:ln>
                <a:noFill/>
              </a:ln>
              <a:solidFill>
                <a:srgbClr val="4A4D49"/>
              </a:solidFill>
              <a:effectLst/>
              <a:uLnTx/>
              <a:uFillTx/>
              <a:latin typeface="Arial" panose="020B0604020202020204" pitchFamily="34" charset="0"/>
              <a:ea typeface="+mn-ea"/>
              <a:cs typeface="+mn-cs"/>
            </a:endParaRPr>
          </a:p>
        </p:txBody>
      </p:sp>
      <p:sp>
        <p:nvSpPr>
          <p:cNvPr id="11" name="Rectangle 6">
            <a:extLst>
              <a:ext uri="{FF2B5EF4-FFF2-40B4-BE49-F238E27FC236}">
                <a16:creationId xmlns:a16="http://schemas.microsoft.com/office/drawing/2014/main" id="{6F1DCF11-CE24-DA99-CD27-3FBF0BAD13B0}"/>
              </a:ext>
            </a:extLst>
          </p:cNvPr>
          <p:cNvSpPr>
            <a:spLocks noChangeArrowheads="1"/>
          </p:cNvSpPr>
          <p:nvPr/>
        </p:nvSpPr>
        <p:spPr bwMode="auto">
          <a:xfrm>
            <a:off x="330200" y="3048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000" b="0" i="0" u="none" strike="noStrike" kern="1200" cap="none" spc="0" normalizeH="0" baseline="0" noProof="0">
                <a:ln>
                  <a:noFill/>
                </a:ln>
                <a:solidFill>
                  <a:srgbClr val="4A4D49"/>
                </a:solidFill>
                <a:effectLst/>
                <a:uLnTx/>
                <a:uFillTx/>
                <a:latin typeface="Google Sans"/>
                <a:ea typeface="+mn-ea"/>
                <a:cs typeface="+mn-cs"/>
              </a:rPr>
              <a:t>​</a:t>
            </a:r>
            <a:endParaRPr kumimoji="0" lang="es-MX" altLang="es-MX" sz="1800" b="0" i="0" u="none" strike="noStrike" kern="1200" cap="none" spc="0" normalizeH="0" baseline="0" noProof="0">
              <a:ln>
                <a:noFill/>
              </a:ln>
              <a:solidFill>
                <a:srgbClr val="4A4D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98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pyramid of food arranged in a triangle shape&#10;&#10;Description automatically generated">
            <a:extLst>
              <a:ext uri="{FF2B5EF4-FFF2-40B4-BE49-F238E27FC236}">
                <a16:creationId xmlns:a16="http://schemas.microsoft.com/office/drawing/2014/main" id="{08EF216E-C7BE-37A4-A741-B7C859BD6F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89218"/>
            <a:ext cx="4060800" cy="4125307"/>
          </a:xfrm>
          <a:prstGeom prst="rect">
            <a:avLst/>
          </a:prstGeom>
        </p:spPr>
      </p:pic>
      <p:pic>
        <p:nvPicPr>
          <p:cNvPr id="4" name="Picture Placeholder 6" descr="A forest of trees in the fog&#10;&#10;Description automatically generated">
            <a:extLst>
              <a:ext uri="{FF2B5EF4-FFF2-40B4-BE49-F238E27FC236}">
                <a16:creationId xmlns:a16="http://schemas.microsoft.com/office/drawing/2014/main" id="{0C5C5867-446A-D70F-D7E3-AC6617608D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8131198" y="2189191"/>
            <a:ext cx="4060800" cy="4125320"/>
          </a:xfrm>
          <a:prstGeom prst="rect">
            <a:avLst/>
          </a:prstGeom>
          <a:noFill/>
        </p:spPr>
      </p:pic>
      <p:sp>
        <p:nvSpPr>
          <p:cNvPr id="3" name="Title 2">
            <a:extLst>
              <a:ext uri="{FF2B5EF4-FFF2-40B4-BE49-F238E27FC236}">
                <a16:creationId xmlns:a16="http://schemas.microsoft.com/office/drawing/2014/main" id="{698CAD6A-3EC5-4664-B89E-C3DDC4158BDF}"/>
              </a:ext>
            </a:extLst>
          </p:cNvPr>
          <p:cNvSpPr>
            <a:spLocks noGrp="1"/>
          </p:cNvSpPr>
          <p:nvPr>
            <p:ph type="title"/>
          </p:nvPr>
        </p:nvSpPr>
        <p:spPr>
          <a:xfrm>
            <a:off x="636274" y="657225"/>
            <a:ext cx="11090275" cy="337099"/>
          </a:xfrm>
        </p:spPr>
        <p:txBody>
          <a:bodyPr/>
          <a:lstStyle/>
          <a:p>
            <a:pPr algn="ctr"/>
            <a:r>
              <a:rPr lang="en-GB" dirty="0" err="1"/>
              <a:t>Filosofía</a:t>
            </a:r>
            <a:r>
              <a:rPr lang="en-GB" dirty="0"/>
              <a:t> </a:t>
            </a:r>
            <a:r>
              <a:rPr lang="en-GB" dirty="0" err="1"/>
              <a:t>Nutricional</a:t>
            </a:r>
            <a:endParaRPr lang="en-IE" dirty="0"/>
          </a:p>
        </p:txBody>
      </p:sp>
      <p:sp>
        <p:nvSpPr>
          <p:cNvPr id="19" name="TextBox 18">
            <a:extLst>
              <a:ext uri="{FF2B5EF4-FFF2-40B4-BE49-F238E27FC236}">
                <a16:creationId xmlns:a16="http://schemas.microsoft.com/office/drawing/2014/main" id="{E6A8D503-11F4-4DB0-B368-17FB87AE21F7}"/>
              </a:ext>
            </a:extLst>
          </p:cNvPr>
          <p:cNvSpPr txBox="1"/>
          <p:nvPr/>
        </p:nvSpPr>
        <p:spPr>
          <a:xfrm>
            <a:off x="-5401" y="2189191"/>
            <a:ext cx="4059605" cy="535531"/>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Inspirado</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s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por</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los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Principios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de la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Dieta</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Nórdica</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6249E2B7-CA00-4B34-A86D-206DEA4DE803}"/>
              </a:ext>
            </a:extLst>
          </p:cNvPr>
          <p:cNvSpPr txBox="1"/>
          <p:nvPr/>
        </p:nvSpPr>
        <p:spPr>
          <a:xfrm>
            <a:off x="8136598" y="2253247"/>
            <a:ext cx="4049999" cy="338554"/>
          </a:xfrm>
          <a:prstGeom prst="rect">
            <a:avLst/>
          </a:prstGeom>
          <a:noFill/>
        </p:spPr>
        <p:txBody>
          <a:bodyPr wrap="square" rtlCol="0">
            <a:spAutoFit/>
          </a:bodyPr>
          <a:lstStyle/>
          <a:p>
            <a:pPr marL="0" marR="0" lvl="0" indent="0" algn="ctr" defTabSz="889000" rtl="0" eaLnBrk="1" fontAlgn="auto" latinLnBrk="0" hangingPunct="1">
              <a:lnSpc>
                <a:spcPct val="100000"/>
              </a:lnSpc>
              <a:spcBef>
                <a:spcPct val="0"/>
              </a:spcBef>
              <a:spcAft>
                <a:spcPts val="600"/>
              </a:spcAft>
              <a:buClrTx/>
              <a:buSzTx/>
              <a:buFont typeface="+mj-lt"/>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Nutrición</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Sustentable</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B6069FD-FD72-B79A-08FA-80B45FB2D971}"/>
              </a:ext>
            </a:extLst>
          </p:cNvPr>
          <p:cNvSpPr txBox="1"/>
          <p:nvPr/>
        </p:nvSpPr>
        <p:spPr>
          <a:xfrm>
            <a:off x="584994" y="1052825"/>
            <a:ext cx="1102201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3C4043"/>
                </a:solidFill>
                <a:effectLst/>
                <a:uLnTx/>
                <a:uFillTx/>
                <a:latin typeface="Roboto" panose="02000000000000000000" pitchFamily="2" charset="0"/>
                <a:ea typeface="+mn-ea"/>
                <a:cs typeface="+mn-cs"/>
              </a:rPr>
              <a:t>Todo lo que hacemos, desde nuestros consejos sobre nutrición y estilo de vida, hasta el desarrollo de nuestros productos alimenticios y suplementos, se guían por nuestra filosofía nutricional.</a:t>
            </a:r>
            <a:endParaRPr kumimoji="0" lang="en-IE" sz="1600" b="0" i="0" u="none" strike="noStrike" kern="1200" cap="none" spc="0" normalizeH="0" baseline="0" noProof="0" dirty="0">
              <a:ln>
                <a:noFill/>
              </a:ln>
              <a:solidFill>
                <a:srgbClr val="4A4D49"/>
              </a:solidFill>
              <a:effectLst/>
              <a:uLnTx/>
              <a:uFillTx/>
              <a:latin typeface="Arial" panose="020B0604020202020204"/>
              <a:ea typeface="Times New Roman" panose="02020603050405020304" pitchFamily="18" charset="0"/>
              <a:cs typeface="+mn-cs"/>
            </a:endParaRPr>
          </a:p>
        </p:txBody>
      </p:sp>
      <p:pic>
        <p:nvPicPr>
          <p:cNvPr id="15" name="Picture 14" descr="A close-up of several glass beakers&#10;&#10;Description automatically generated">
            <a:extLst>
              <a:ext uri="{FF2B5EF4-FFF2-40B4-BE49-F238E27FC236}">
                <a16:creationId xmlns:a16="http://schemas.microsoft.com/office/drawing/2014/main" id="{50226666-668C-3EE5-2311-6869F82DF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6200" y="2189191"/>
            <a:ext cx="4064997" cy="4125307"/>
          </a:xfrm>
          <a:prstGeom prst="rect">
            <a:avLst/>
          </a:prstGeom>
        </p:spPr>
      </p:pic>
      <p:sp>
        <p:nvSpPr>
          <p:cNvPr id="2" name="TextBox 1">
            <a:extLst>
              <a:ext uri="{FF2B5EF4-FFF2-40B4-BE49-F238E27FC236}">
                <a16:creationId xmlns:a16="http://schemas.microsoft.com/office/drawing/2014/main" id="{6FB8CDE3-33E1-B957-440A-F2C3A166C0EA}"/>
              </a:ext>
            </a:extLst>
          </p:cNvPr>
          <p:cNvSpPr txBox="1"/>
          <p:nvPr/>
        </p:nvSpPr>
        <p:spPr>
          <a:xfrm>
            <a:off x="4151013" y="2253220"/>
            <a:ext cx="4060796" cy="313932"/>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Respaldado</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por</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la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Ciencia</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más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reciente</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60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D90D6F49-3D45-3DF9-5844-718A58562BA5}"/>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22</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B79527BF-0FEC-E114-DCBC-ED782167156D}"/>
              </a:ext>
            </a:extLst>
          </p:cNvPr>
          <p:cNvSpPr>
            <a:spLocks noGrp="1"/>
          </p:cNvSpPr>
          <p:nvPr>
            <p:ph idx="1"/>
          </p:nvPr>
        </p:nvSpPr>
        <p:spPr/>
        <p:txBody>
          <a:bodyPr/>
          <a:lstStyle/>
          <a:p>
            <a:pPr marL="285750" indent="-285750">
              <a:buFont typeface="Arial" panose="020B0604020202020204" pitchFamily="34" charset="0"/>
              <a:buChar char="•"/>
            </a:pPr>
            <a:r>
              <a:rPr lang="es-MX" sz="1800" dirty="0"/>
              <a:t>Fortificación positiva de nutrimentos que promueven la salud.</a:t>
            </a:r>
          </a:p>
          <a:p>
            <a:pPr marL="285750" indent="-285750">
              <a:buFont typeface="Arial" panose="020B0604020202020204" pitchFamily="34" charset="0"/>
              <a:buChar char="•"/>
            </a:pPr>
            <a:r>
              <a:rPr lang="es-MX" sz="1800" dirty="0"/>
              <a:t>Limitar los nutrimentos cuya ingesta elevada esté relacionada con problemas de salud.</a:t>
            </a:r>
          </a:p>
          <a:p>
            <a:pPr marL="285750" indent="-285750">
              <a:buFont typeface="Arial" panose="020B0604020202020204" pitchFamily="34" charset="0"/>
              <a:buChar char="•"/>
            </a:pPr>
            <a:r>
              <a:rPr lang="es-MX" sz="1800" dirty="0"/>
              <a:t>Ingredientes de la Dieta Nórdica</a:t>
            </a:r>
          </a:p>
          <a:p>
            <a:pPr marL="285750" indent="-285750">
              <a:buFont typeface="Arial" panose="020B0604020202020204" pitchFamily="34" charset="0"/>
              <a:buChar char="•"/>
            </a:pPr>
            <a:r>
              <a:rPr lang="es-MX" sz="1800" dirty="0"/>
              <a:t>Deliciosa experiencia sensorial</a:t>
            </a:r>
          </a:p>
          <a:p>
            <a:pPr marL="285750" indent="-285750">
              <a:buFont typeface="Arial" panose="020B0604020202020204" pitchFamily="34" charset="0"/>
              <a:buChar char="•"/>
            </a:pPr>
            <a:r>
              <a:rPr lang="es-MX" sz="1800" dirty="0"/>
              <a:t>Ingredientes naturales y sin OGM siempre que sea posible.</a:t>
            </a:r>
          </a:p>
          <a:p>
            <a:endParaRPr lang="en-GB" dirty="0"/>
          </a:p>
        </p:txBody>
      </p:sp>
      <p:sp>
        <p:nvSpPr>
          <p:cNvPr id="3" name="Title 2">
            <a:extLst>
              <a:ext uri="{FF2B5EF4-FFF2-40B4-BE49-F238E27FC236}">
                <a16:creationId xmlns:a16="http://schemas.microsoft.com/office/drawing/2014/main" id="{698CAD6A-3EC5-4664-B89E-C3DDC4158BDF}"/>
              </a:ext>
            </a:extLst>
          </p:cNvPr>
          <p:cNvSpPr>
            <a:spLocks noGrp="1"/>
          </p:cNvSpPr>
          <p:nvPr>
            <p:ph type="title"/>
          </p:nvPr>
        </p:nvSpPr>
        <p:spPr>
          <a:xfrm>
            <a:off x="6529138" y="1075826"/>
            <a:ext cx="5111999" cy="337098"/>
          </a:xfrm>
        </p:spPr>
        <p:txBody>
          <a:bodyPr vert="horz" lIns="0" tIns="0" rIns="0" bIns="0" rtlCol="0" anchor="b">
            <a:noAutofit/>
          </a:bodyPr>
          <a:lstStyle/>
          <a:p>
            <a:pPr marL="0" marR="0" lvl="0" indent="0" fontAlgn="auto">
              <a:spcAft>
                <a:spcPct val="35000"/>
              </a:spcAft>
              <a:buClrTx/>
              <a:buSzTx/>
              <a:tabLst/>
              <a:defRPr/>
            </a:pPr>
            <a:r>
              <a:rPr kumimoji="0" lang="en-GB" b="1" i="0" u="none" strike="noStrike" kern="1200" cap="none" spc="0" normalizeH="0" baseline="0" dirty="0" err="1">
                <a:ln>
                  <a:noFill/>
                </a:ln>
                <a:effectLst/>
                <a:uLnTx/>
                <a:uFillTx/>
              </a:rPr>
              <a:t>Inspirado</a:t>
            </a:r>
            <a:r>
              <a:rPr kumimoji="0" lang="en-GB" b="1" i="0" u="none" strike="noStrike" kern="1200" cap="none" spc="0" normalizeH="0" baseline="0" dirty="0">
                <a:ln>
                  <a:noFill/>
                </a:ln>
                <a:effectLst/>
                <a:uLnTx/>
                <a:uFillTx/>
              </a:rPr>
              <a:t> </a:t>
            </a:r>
            <a:r>
              <a:rPr kumimoji="0" lang="en-GB" b="1" i="0" u="none" strike="noStrike" kern="1200" cap="none" spc="0" normalizeH="0" baseline="0" dirty="0" err="1">
                <a:ln>
                  <a:noFill/>
                </a:ln>
                <a:effectLst/>
                <a:uLnTx/>
                <a:uFillTx/>
              </a:rPr>
              <a:t>por</a:t>
            </a:r>
            <a:r>
              <a:rPr kumimoji="0" lang="en-GB" b="1" i="0" u="none" strike="noStrike" kern="1200" cap="none" spc="0" normalizeH="0" baseline="0" dirty="0">
                <a:ln>
                  <a:noFill/>
                </a:ln>
                <a:effectLst/>
                <a:uLnTx/>
                <a:uFillTx/>
              </a:rPr>
              <a:t> </a:t>
            </a:r>
            <a:r>
              <a:rPr kumimoji="0" lang="en-GB" b="1" i="0" u="none" strike="noStrike" kern="1200" cap="none" spc="0" normalizeH="0" baseline="0" dirty="0" err="1">
                <a:ln>
                  <a:noFill/>
                </a:ln>
                <a:effectLst/>
                <a:uLnTx/>
                <a:uFillTx/>
              </a:rPr>
              <a:t>los</a:t>
            </a:r>
            <a:r>
              <a:rPr kumimoji="0" lang="en-GB" b="1" i="0" u="none" strike="noStrike" kern="1200" cap="none" spc="0" normalizeH="0" baseline="0" dirty="0">
                <a:ln>
                  <a:noFill/>
                </a:ln>
                <a:effectLst/>
                <a:uLnTx/>
                <a:uFillTx/>
              </a:rPr>
              <a:t> </a:t>
            </a:r>
            <a:r>
              <a:rPr kumimoji="0" lang="en-GB" b="1" i="0" u="none" strike="noStrike" kern="1200" cap="none" spc="0" normalizeH="0" baseline="0" dirty="0" err="1">
                <a:ln>
                  <a:noFill/>
                </a:ln>
                <a:effectLst/>
                <a:uLnTx/>
                <a:uFillTx/>
              </a:rPr>
              <a:t>Principios</a:t>
            </a:r>
            <a:r>
              <a:rPr kumimoji="0" lang="en-GB" b="1" i="0" u="none" strike="noStrike" kern="1200" cap="none" spc="0" normalizeH="0" baseline="0" dirty="0">
                <a:ln>
                  <a:noFill/>
                </a:ln>
                <a:effectLst/>
                <a:uLnTx/>
                <a:uFillTx/>
              </a:rPr>
              <a:t> de la </a:t>
            </a:r>
            <a:r>
              <a:rPr kumimoji="0" lang="en-GB" b="1" i="0" u="none" strike="noStrike" kern="1200" cap="none" spc="0" normalizeH="0" baseline="0" dirty="0" err="1">
                <a:ln>
                  <a:noFill/>
                </a:ln>
                <a:effectLst/>
                <a:uLnTx/>
                <a:uFillTx/>
              </a:rPr>
              <a:t>Dieta</a:t>
            </a:r>
            <a:r>
              <a:rPr kumimoji="0" lang="en-GB" b="1" i="0" u="none" strike="noStrike" kern="1200" cap="none" spc="0" normalizeH="0" baseline="0" dirty="0">
                <a:ln>
                  <a:noFill/>
                </a:ln>
                <a:effectLst/>
                <a:uLnTx/>
                <a:uFillTx/>
              </a:rPr>
              <a:t> </a:t>
            </a:r>
            <a:r>
              <a:rPr kumimoji="0" lang="en-GB" b="1" i="0" u="none" strike="noStrike" kern="1200" cap="none" spc="0" normalizeH="0" baseline="0" dirty="0" err="1">
                <a:ln>
                  <a:noFill/>
                </a:ln>
                <a:effectLst/>
                <a:uLnTx/>
                <a:uFillTx/>
              </a:rPr>
              <a:t>Nórdica</a:t>
            </a:r>
            <a:r>
              <a:rPr kumimoji="0" lang="en-GB" b="1" i="0" u="none" strike="noStrike" kern="1200" cap="none" spc="0" normalizeH="0" baseline="0" dirty="0">
                <a:ln>
                  <a:noFill/>
                </a:ln>
                <a:effectLst/>
                <a:uLnTx/>
                <a:uFillTx/>
              </a:rPr>
              <a:t> </a:t>
            </a:r>
          </a:p>
        </p:txBody>
      </p:sp>
      <p:sp>
        <p:nvSpPr>
          <p:cNvPr id="7" name="TextBox 6">
            <a:extLst>
              <a:ext uri="{FF2B5EF4-FFF2-40B4-BE49-F238E27FC236}">
                <a16:creationId xmlns:a16="http://schemas.microsoft.com/office/drawing/2014/main" id="{9B6069FD-FD72-B79A-08FA-80B45FB2D971}"/>
              </a:ext>
            </a:extLst>
          </p:cNvPr>
          <p:cNvSpPr txBox="1"/>
          <p:nvPr/>
        </p:nvSpPr>
        <p:spPr>
          <a:xfrm>
            <a:off x="6529138" y="1736725"/>
            <a:ext cx="5112000" cy="3997324"/>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1000"/>
              </a:spcBef>
              <a:spcAft>
                <a:spcPts val="600"/>
              </a:spcAft>
              <a:buClrTx/>
              <a:buSzPct val="110000"/>
              <a:buFont typeface="Arial" panose="020B0604020202020204" pitchFamily="34" charset="0"/>
              <a:buNone/>
              <a:tabLst/>
              <a:defRPr/>
            </a:pPr>
            <a:endParaRPr kumimoji="0" lang="en-GB" sz="1600" b="0" i="0" u="none" strike="noStrike" kern="1200" cap="none" spc="0" normalizeH="0" baseline="0" noProof="0">
              <a:ln>
                <a:noFill/>
              </a:ln>
              <a:solidFill>
                <a:srgbClr val="4A4D49"/>
              </a:solidFill>
              <a:effectLst/>
              <a:uLnTx/>
              <a:uFillTx/>
              <a:latin typeface="Oriflame Sans 2.0" panose="020B0502020204020303" pitchFamily="34" charset="0"/>
              <a:ea typeface="+mn-ea"/>
              <a:cs typeface="+mn-cs"/>
            </a:endParaRPr>
          </a:p>
        </p:txBody>
      </p:sp>
      <p:pic>
        <p:nvPicPr>
          <p:cNvPr id="10" name="Picture Placeholder 9" descr="A pyramid of food arranged in a triangle shape&#10;&#10;Description automatically generated">
            <a:extLst>
              <a:ext uri="{FF2B5EF4-FFF2-40B4-BE49-F238E27FC236}">
                <a16:creationId xmlns:a16="http://schemas.microsoft.com/office/drawing/2014/main" id="{41335AC9-3309-36F1-C30A-F38812BB87FE}"/>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9759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pyramid of food arranged in a triangle shape&#10;&#10;Description automatically generated">
            <a:extLst>
              <a:ext uri="{FF2B5EF4-FFF2-40B4-BE49-F238E27FC236}">
                <a16:creationId xmlns:a16="http://schemas.microsoft.com/office/drawing/2014/main" id="{08EF216E-C7BE-37A4-A741-B7C859BD6F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89218"/>
            <a:ext cx="4060800" cy="4125307"/>
          </a:xfrm>
          <a:prstGeom prst="rect">
            <a:avLst/>
          </a:prstGeom>
        </p:spPr>
      </p:pic>
      <p:pic>
        <p:nvPicPr>
          <p:cNvPr id="4" name="Picture Placeholder 6" descr="A forest of trees in the fog&#10;&#10;Description automatically generated">
            <a:extLst>
              <a:ext uri="{FF2B5EF4-FFF2-40B4-BE49-F238E27FC236}">
                <a16:creationId xmlns:a16="http://schemas.microsoft.com/office/drawing/2014/main" id="{0C5C5867-446A-D70F-D7E3-AC6617608D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8131198" y="2189191"/>
            <a:ext cx="4060800" cy="4125320"/>
          </a:xfrm>
          <a:prstGeom prst="rect">
            <a:avLst/>
          </a:prstGeom>
          <a:noFill/>
        </p:spPr>
      </p:pic>
      <p:sp>
        <p:nvSpPr>
          <p:cNvPr id="3" name="Title 2">
            <a:extLst>
              <a:ext uri="{FF2B5EF4-FFF2-40B4-BE49-F238E27FC236}">
                <a16:creationId xmlns:a16="http://schemas.microsoft.com/office/drawing/2014/main" id="{698CAD6A-3EC5-4664-B89E-C3DDC4158BDF}"/>
              </a:ext>
            </a:extLst>
          </p:cNvPr>
          <p:cNvSpPr>
            <a:spLocks noGrp="1"/>
          </p:cNvSpPr>
          <p:nvPr>
            <p:ph type="title"/>
          </p:nvPr>
        </p:nvSpPr>
        <p:spPr>
          <a:xfrm>
            <a:off x="636274" y="657225"/>
            <a:ext cx="11090275" cy="337099"/>
          </a:xfrm>
        </p:spPr>
        <p:txBody>
          <a:bodyPr/>
          <a:lstStyle/>
          <a:p>
            <a:pPr algn="ctr"/>
            <a:r>
              <a:rPr lang="en-GB" dirty="0" err="1"/>
              <a:t>Filosofía</a:t>
            </a:r>
            <a:r>
              <a:rPr lang="en-GB" dirty="0"/>
              <a:t> </a:t>
            </a:r>
            <a:r>
              <a:rPr lang="en-GB" dirty="0" err="1"/>
              <a:t>Nutricional</a:t>
            </a:r>
            <a:endParaRPr lang="en-IE" dirty="0"/>
          </a:p>
        </p:txBody>
      </p:sp>
      <p:sp>
        <p:nvSpPr>
          <p:cNvPr id="19" name="TextBox 18">
            <a:extLst>
              <a:ext uri="{FF2B5EF4-FFF2-40B4-BE49-F238E27FC236}">
                <a16:creationId xmlns:a16="http://schemas.microsoft.com/office/drawing/2014/main" id="{E6A8D503-11F4-4DB0-B368-17FB87AE21F7}"/>
              </a:ext>
            </a:extLst>
          </p:cNvPr>
          <p:cNvSpPr txBox="1"/>
          <p:nvPr/>
        </p:nvSpPr>
        <p:spPr>
          <a:xfrm>
            <a:off x="-5401" y="2189191"/>
            <a:ext cx="4059605" cy="535531"/>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Inspirado</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s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por</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los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Principios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de la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Dieta</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Nórdica</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6249E2B7-CA00-4B34-A86D-206DEA4DE803}"/>
              </a:ext>
            </a:extLst>
          </p:cNvPr>
          <p:cNvSpPr txBox="1"/>
          <p:nvPr/>
        </p:nvSpPr>
        <p:spPr>
          <a:xfrm>
            <a:off x="8136598" y="2253247"/>
            <a:ext cx="4049999" cy="338554"/>
          </a:xfrm>
          <a:prstGeom prst="rect">
            <a:avLst/>
          </a:prstGeom>
          <a:noFill/>
        </p:spPr>
        <p:txBody>
          <a:bodyPr wrap="square" rtlCol="0">
            <a:spAutoFit/>
          </a:bodyPr>
          <a:lstStyle/>
          <a:p>
            <a:pPr marL="0" marR="0" lvl="0" indent="0" algn="ctr" defTabSz="889000" rtl="0" eaLnBrk="1" fontAlgn="auto" latinLnBrk="0" hangingPunct="1">
              <a:lnSpc>
                <a:spcPct val="100000"/>
              </a:lnSpc>
              <a:spcBef>
                <a:spcPct val="0"/>
              </a:spcBef>
              <a:spcAft>
                <a:spcPts val="600"/>
              </a:spcAft>
              <a:buClrTx/>
              <a:buSzTx/>
              <a:buFont typeface="+mj-lt"/>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Nutrición</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Sustentable</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B6069FD-FD72-B79A-08FA-80B45FB2D971}"/>
              </a:ext>
            </a:extLst>
          </p:cNvPr>
          <p:cNvSpPr txBox="1"/>
          <p:nvPr/>
        </p:nvSpPr>
        <p:spPr>
          <a:xfrm>
            <a:off x="584994" y="1052825"/>
            <a:ext cx="1102201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3C4043"/>
                </a:solidFill>
                <a:effectLst/>
                <a:uLnTx/>
                <a:uFillTx/>
                <a:latin typeface="Roboto" panose="02000000000000000000" pitchFamily="2" charset="0"/>
                <a:ea typeface="+mn-ea"/>
                <a:cs typeface="+mn-cs"/>
              </a:rPr>
              <a:t>Todo lo que hacemos, desde nuestros consejos sobre nutrición y estilo de vida, hasta el desarrollo de nuestros productos alimenticios y suplementos, se guían por nuestra filosofía nutricional.</a:t>
            </a:r>
            <a:endParaRPr kumimoji="0" lang="en-IE" sz="1600" b="0" i="0" u="none" strike="noStrike" kern="1200" cap="none" spc="0" normalizeH="0" baseline="0" noProof="0" dirty="0">
              <a:ln>
                <a:noFill/>
              </a:ln>
              <a:solidFill>
                <a:srgbClr val="4A4D49"/>
              </a:solidFill>
              <a:effectLst/>
              <a:uLnTx/>
              <a:uFillTx/>
              <a:latin typeface="Arial" panose="020B0604020202020204"/>
              <a:ea typeface="Times New Roman" panose="02020603050405020304" pitchFamily="18" charset="0"/>
              <a:cs typeface="+mn-cs"/>
            </a:endParaRPr>
          </a:p>
        </p:txBody>
      </p:sp>
      <p:pic>
        <p:nvPicPr>
          <p:cNvPr id="15" name="Picture 14" descr="A close-up of several glass beakers&#10;&#10;Description automatically generated">
            <a:extLst>
              <a:ext uri="{FF2B5EF4-FFF2-40B4-BE49-F238E27FC236}">
                <a16:creationId xmlns:a16="http://schemas.microsoft.com/office/drawing/2014/main" id="{50226666-668C-3EE5-2311-6869F82DF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6200" y="2189191"/>
            <a:ext cx="4064997" cy="4125307"/>
          </a:xfrm>
          <a:prstGeom prst="rect">
            <a:avLst/>
          </a:prstGeom>
        </p:spPr>
      </p:pic>
      <p:sp>
        <p:nvSpPr>
          <p:cNvPr id="2" name="TextBox 1">
            <a:extLst>
              <a:ext uri="{FF2B5EF4-FFF2-40B4-BE49-F238E27FC236}">
                <a16:creationId xmlns:a16="http://schemas.microsoft.com/office/drawing/2014/main" id="{6FB8CDE3-33E1-B957-440A-F2C3A166C0EA}"/>
              </a:ext>
            </a:extLst>
          </p:cNvPr>
          <p:cNvSpPr txBox="1"/>
          <p:nvPr/>
        </p:nvSpPr>
        <p:spPr>
          <a:xfrm>
            <a:off x="4151013" y="2253220"/>
            <a:ext cx="4060796" cy="313932"/>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Respaldado</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por</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la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Ciencia</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más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reciente</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732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58809AF1-9BB5-A06A-61AE-9E348306CDE5}"/>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151FC1FD-B985-67C9-5A61-D4D2735FE51E}"/>
              </a:ext>
            </a:extLst>
          </p:cNvPr>
          <p:cNvSpPr>
            <a:spLocks noGrp="1"/>
          </p:cNvSpPr>
          <p:nvPr>
            <p:ph idx="1"/>
          </p:nvPr>
        </p:nvSpPr>
        <p:spPr/>
        <p:txBody>
          <a:bodyPr>
            <a:normAutofit/>
          </a:bodyPr>
          <a:lstStyle/>
          <a:p>
            <a:pPr marL="285750" indent="-285750">
              <a:spcBef>
                <a:spcPts val="600"/>
              </a:spcBef>
              <a:spcAft>
                <a:spcPts val="600"/>
              </a:spcAft>
              <a:buSzTx/>
              <a:buFont typeface="Arial" panose="020B0604020202020204" pitchFamily="34" charset="0"/>
              <a:buChar char="•"/>
            </a:pPr>
            <a:r>
              <a:rPr lang="es-MX" sz="1800" dirty="0">
                <a:latin typeface="+mj-lt"/>
              </a:rPr>
              <a:t>Los productos se desarrollan de acuerdo con las pautas nutricionales internacionales.</a:t>
            </a:r>
          </a:p>
          <a:p>
            <a:pPr marL="285750" indent="-285750">
              <a:spcBef>
                <a:spcPts val="600"/>
              </a:spcBef>
              <a:spcAft>
                <a:spcPts val="600"/>
              </a:spcAft>
              <a:buSzTx/>
              <a:buFont typeface="Arial" panose="020B0604020202020204" pitchFamily="34" charset="0"/>
              <a:buChar char="•"/>
            </a:pPr>
            <a:r>
              <a:rPr lang="es-MX" sz="1800" dirty="0">
                <a:latin typeface="+mj-lt"/>
              </a:rPr>
              <a:t>Los bioactivos están respaldados por la ciencia</a:t>
            </a:r>
          </a:p>
          <a:p>
            <a:pPr marL="285750" indent="-285750">
              <a:spcBef>
                <a:spcPts val="600"/>
              </a:spcBef>
              <a:spcAft>
                <a:spcPts val="600"/>
              </a:spcAft>
              <a:buSzTx/>
              <a:buFont typeface="Arial" panose="020B0604020202020204" pitchFamily="34" charset="0"/>
              <a:buChar char="•"/>
            </a:pPr>
            <a:r>
              <a:rPr lang="es-MX" sz="1800" dirty="0">
                <a:latin typeface="+mj-lt"/>
              </a:rPr>
              <a:t>Diseñado para satisfacer las necesidades nutricionales.</a:t>
            </a:r>
          </a:p>
          <a:p>
            <a:pPr marL="285750" indent="-285750">
              <a:spcBef>
                <a:spcPts val="600"/>
              </a:spcBef>
              <a:spcAft>
                <a:spcPts val="600"/>
              </a:spcAft>
              <a:buSzTx/>
              <a:buFont typeface="Arial" panose="020B0604020202020204" pitchFamily="34" charset="0"/>
              <a:buChar char="•"/>
            </a:pPr>
            <a:r>
              <a:rPr lang="es-MX" sz="1800" dirty="0">
                <a:latin typeface="+mj-lt"/>
              </a:rPr>
              <a:t>Dosis óptima para ofrecer beneficios de salud comprobados</a:t>
            </a:r>
          </a:p>
          <a:p>
            <a:pPr marL="285750" indent="-285750">
              <a:spcBef>
                <a:spcPts val="600"/>
              </a:spcBef>
              <a:spcAft>
                <a:spcPts val="600"/>
              </a:spcAft>
              <a:buSzTx/>
              <a:buFont typeface="Arial" panose="020B0604020202020204" pitchFamily="34" charset="0"/>
              <a:buChar char="•"/>
            </a:pPr>
            <a:r>
              <a:rPr lang="es-MX" sz="1800" dirty="0">
                <a:latin typeface="+mj-lt"/>
              </a:rPr>
              <a:t>Seguro y conforme</a:t>
            </a:r>
          </a:p>
          <a:p>
            <a:pPr marL="285750" indent="-285750">
              <a:spcBef>
                <a:spcPts val="600"/>
              </a:spcBef>
              <a:spcAft>
                <a:spcPts val="600"/>
              </a:spcAft>
              <a:buSzTx/>
              <a:buFont typeface="Arial" panose="020B0604020202020204" pitchFamily="34" charset="0"/>
              <a:buChar char="•"/>
            </a:pPr>
            <a:r>
              <a:rPr lang="es-MX" sz="1800" dirty="0">
                <a:latin typeface="+mj-lt"/>
              </a:rPr>
              <a:t>Guiado por el Consejo de Nutrición y, si es necesario, por un Consejo Asesor Científico independiente</a:t>
            </a:r>
          </a:p>
        </p:txBody>
      </p:sp>
      <p:sp>
        <p:nvSpPr>
          <p:cNvPr id="3" name="Title 2">
            <a:extLst>
              <a:ext uri="{FF2B5EF4-FFF2-40B4-BE49-F238E27FC236}">
                <a16:creationId xmlns:a16="http://schemas.microsoft.com/office/drawing/2014/main" id="{048E70A9-945F-C88C-C1A0-2FD70C9AE71D}"/>
              </a:ext>
            </a:extLst>
          </p:cNvPr>
          <p:cNvSpPr>
            <a:spLocks noGrp="1"/>
          </p:cNvSpPr>
          <p:nvPr>
            <p:ph type="title"/>
          </p:nvPr>
        </p:nvSpPr>
        <p:spPr>
          <a:xfrm>
            <a:off x="6529139" y="657225"/>
            <a:ext cx="5256461" cy="466726"/>
          </a:xfrm>
        </p:spPr>
        <p:txBody>
          <a:bodyPr anchor="t">
            <a:noAutofit/>
          </a:bodyPr>
          <a:lstStyle/>
          <a:p>
            <a:r>
              <a:rPr kumimoji="0" lang="en-US" b="1" i="0" u="none" strike="noStrike" kern="1200" cap="none" spc="0" normalizeH="0" baseline="0" noProof="0" dirty="0" err="1">
                <a:ln>
                  <a:noFill/>
                </a:ln>
                <a:effectLst/>
                <a:uLnTx/>
                <a:uFillTx/>
              </a:rPr>
              <a:t>Respaldado</a:t>
            </a:r>
            <a:r>
              <a:rPr kumimoji="0" lang="en-US" b="1" i="0" u="none" strike="noStrike" kern="1200" cap="none" spc="0" normalizeH="0" baseline="0" noProof="0" dirty="0">
                <a:ln>
                  <a:noFill/>
                </a:ln>
                <a:effectLst/>
                <a:uLnTx/>
                <a:uFillTx/>
              </a:rPr>
              <a:t> </a:t>
            </a:r>
            <a:r>
              <a:rPr kumimoji="0" lang="en-US" b="1" i="0" u="none" strike="noStrike" kern="1200" cap="none" spc="0" normalizeH="0" baseline="0" noProof="0" dirty="0" err="1">
                <a:ln>
                  <a:noFill/>
                </a:ln>
                <a:effectLst/>
                <a:uLnTx/>
                <a:uFillTx/>
              </a:rPr>
              <a:t>por</a:t>
            </a:r>
            <a:r>
              <a:rPr kumimoji="0" lang="en-US" b="1" i="0" u="none" strike="noStrike" kern="1200" cap="none" spc="0" normalizeH="0" baseline="0" noProof="0" dirty="0">
                <a:ln>
                  <a:noFill/>
                </a:ln>
                <a:effectLst/>
                <a:uLnTx/>
                <a:uFillTx/>
              </a:rPr>
              <a:t> la </a:t>
            </a:r>
            <a:r>
              <a:rPr kumimoji="0" lang="en-US" b="1" i="0" u="none" strike="noStrike" kern="1200" cap="none" spc="0" normalizeH="0" baseline="0" noProof="0" dirty="0" err="1">
                <a:ln>
                  <a:noFill/>
                </a:ln>
                <a:effectLst/>
                <a:uLnTx/>
                <a:uFillTx/>
              </a:rPr>
              <a:t>Ciencia</a:t>
            </a:r>
            <a:r>
              <a:rPr kumimoji="0" lang="en-US" b="1" i="0" u="none" strike="noStrike" kern="1200" cap="none" spc="0" normalizeH="0" baseline="0" noProof="0" dirty="0">
                <a:ln>
                  <a:noFill/>
                </a:ln>
                <a:effectLst/>
                <a:uLnTx/>
                <a:uFillTx/>
              </a:rPr>
              <a:t> </a:t>
            </a:r>
            <a:r>
              <a:rPr kumimoji="0" lang="en-US" b="1" i="0" u="none" strike="noStrike" kern="1200" cap="none" spc="0" normalizeH="0" baseline="0" noProof="0" dirty="0" err="1">
                <a:ln>
                  <a:noFill/>
                </a:ln>
                <a:effectLst/>
                <a:uLnTx/>
                <a:uFillTx/>
              </a:rPr>
              <a:t>más</a:t>
            </a:r>
            <a:r>
              <a:rPr kumimoji="0" lang="en-US" b="1" i="0" u="none" strike="noStrike" kern="1200" cap="none" spc="0" normalizeH="0" baseline="0" noProof="0" dirty="0">
                <a:ln>
                  <a:noFill/>
                </a:ln>
                <a:effectLst/>
                <a:uLnTx/>
                <a:uFillTx/>
              </a:rPr>
              <a:t> </a:t>
            </a:r>
            <a:r>
              <a:rPr kumimoji="0" lang="en-US" b="1" i="0" u="none" strike="noStrike" kern="1200" cap="none" spc="0" normalizeH="0" baseline="0" noProof="0" dirty="0" err="1">
                <a:ln>
                  <a:noFill/>
                </a:ln>
                <a:effectLst/>
                <a:uLnTx/>
                <a:uFillTx/>
              </a:rPr>
              <a:t>Reciente</a:t>
            </a:r>
            <a:endParaRPr lang="en-IE" dirty="0"/>
          </a:p>
        </p:txBody>
      </p:sp>
      <p:pic>
        <p:nvPicPr>
          <p:cNvPr id="8" name="Picture Placeholder 7" descr="A close-up of several glass beakers&#10;&#10;Description automatically generated">
            <a:extLst>
              <a:ext uri="{FF2B5EF4-FFF2-40B4-BE49-F238E27FC236}">
                <a16:creationId xmlns:a16="http://schemas.microsoft.com/office/drawing/2014/main" id="{22D81D38-D0A4-68CF-8BF5-6613E8E5E87D}"/>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899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pyramid of food arranged in a triangle shape&#10;&#10;Description automatically generated">
            <a:extLst>
              <a:ext uri="{FF2B5EF4-FFF2-40B4-BE49-F238E27FC236}">
                <a16:creationId xmlns:a16="http://schemas.microsoft.com/office/drawing/2014/main" id="{08EF216E-C7BE-37A4-A741-B7C859BD6F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89218"/>
            <a:ext cx="4060800" cy="4125307"/>
          </a:xfrm>
          <a:prstGeom prst="rect">
            <a:avLst/>
          </a:prstGeom>
        </p:spPr>
      </p:pic>
      <p:pic>
        <p:nvPicPr>
          <p:cNvPr id="4" name="Picture Placeholder 6" descr="A forest of trees in the fog&#10;&#10;Description automatically generated">
            <a:extLst>
              <a:ext uri="{FF2B5EF4-FFF2-40B4-BE49-F238E27FC236}">
                <a16:creationId xmlns:a16="http://schemas.microsoft.com/office/drawing/2014/main" id="{0C5C5867-446A-D70F-D7E3-AC6617608D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8131198" y="2189191"/>
            <a:ext cx="4060800" cy="4125320"/>
          </a:xfrm>
          <a:prstGeom prst="rect">
            <a:avLst/>
          </a:prstGeom>
          <a:noFill/>
        </p:spPr>
      </p:pic>
      <p:sp>
        <p:nvSpPr>
          <p:cNvPr id="3" name="Title 2">
            <a:extLst>
              <a:ext uri="{FF2B5EF4-FFF2-40B4-BE49-F238E27FC236}">
                <a16:creationId xmlns:a16="http://schemas.microsoft.com/office/drawing/2014/main" id="{698CAD6A-3EC5-4664-B89E-C3DDC4158BDF}"/>
              </a:ext>
            </a:extLst>
          </p:cNvPr>
          <p:cNvSpPr>
            <a:spLocks noGrp="1"/>
          </p:cNvSpPr>
          <p:nvPr>
            <p:ph type="title"/>
          </p:nvPr>
        </p:nvSpPr>
        <p:spPr>
          <a:xfrm>
            <a:off x="636274" y="657225"/>
            <a:ext cx="11090275" cy="337099"/>
          </a:xfrm>
        </p:spPr>
        <p:txBody>
          <a:bodyPr/>
          <a:lstStyle/>
          <a:p>
            <a:pPr algn="ctr"/>
            <a:r>
              <a:rPr lang="en-GB" dirty="0" err="1"/>
              <a:t>Filosofía</a:t>
            </a:r>
            <a:r>
              <a:rPr lang="en-GB" dirty="0"/>
              <a:t> </a:t>
            </a:r>
            <a:r>
              <a:rPr lang="en-GB" dirty="0" err="1"/>
              <a:t>Nutricional</a:t>
            </a:r>
            <a:endParaRPr lang="en-IE" dirty="0"/>
          </a:p>
        </p:txBody>
      </p:sp>
      <p:sp>
        <p:nvSpPr>
          <p:cNvPr id="19" name="TextBox 18">
            <a:extLst>
              <a:ext uri="{FF2B5EF4-FFF2-40B4-BE49-F238E27FC236}">
                <a16:creationId xmlns:a16="http://schemas.microsoft.com/office/drawing/2014/main" id="{E6A8D503-11F4-4DB0-B368-17FB87AE21F7}"/>
              </a:ext>
            </a:extLst>
          </p:cNvPr>
          <p:cNvSpPr txBox="1"/>
          <p:nvPr/>
        </p:nvSpPr>
        <p:spPr>
          <a:xfrm>
            <a:off x="-5401" y="2189191"/>
            <a:ext cx="4059605" cy="535531"/>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Inspirado</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s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por</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los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Principios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de la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Dieta</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Nórdica</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6249E2B7-CA00-4B34-A86D-206DEA4DE803}"/>
              </a:ext>
            </a:extLst>
          </p:cNvPr>
          <p:cNvSpPr txBox="1"/>
          <p:nvPr/>
        </p:nvSpPr>
        <p:spPr>
          <a:xfrm>
            <a:off x="8136598" y="2253247"/>
            <a:ext cx="4049999" cy="338554"/>
          </a:xfrm>
          <a:prstGeom prst="rect">
            <a:avLst/>
          </a:prstGeom>
          <a:noFill/>
        </p:spPr>
        <p:txBody>
          <a:bodyPr wrap="square" rtlCol="0">
            <a:spAutoFit/>
          </a:bodyPr>
          <a:lstStyle/>
          <a:p>
            <a:pPr marL="0" marR="0" lvl="0" indent="0" algn="ctr" defTabSz="889000" rtl="0" eaLnBrk="1" fontAlgn="auto" latinLnBrk="0" hangingPunct="1">
              <a:lnSpc>
                <a:spcPct val="100000"/>
              </a:lnSpc>
              <a:spcBef>
                <a:spcPct val="0"/>
              </a:spcBef>
              <a:spcAft>
                <a:spcPts val="600"/>
              </a:spcAft>
              <a:buClrTx/>
              <a:buSzTx/>
              <a:buFont typeface="+mj-lt"/>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Nutrición</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Sustentable</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B6069FD-FD72-B79A-08FA-80B45FB2D971}"/>
              </a:ext>
            </a:extLst>
          </p:cNvPr>
          <p:cNvSpPr txBox="1"/>
          <p:nvPr/>
        </p:nvSpPr>
        <p:spPr>
          <a:xfrm>
            <a:off x="584994" y="1052825"/>
            <a:ext cx="1102201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3C4043"/>
                </a:solidFill>
                <a:effectLst/>
                <a:uLnTx/>
                <a:uFillTx/>
                <a:latin typeface="Roboto" panose="02000000000000000000" pitchFamily="2" charset="0"/>
                <a:ea typeface="+mn-ea"/>
                <a:cs typeface="+mn-cs"/>
              </a:rPr>
              <a:t>Todo lo que hacemos, desde nuestros consejos sobre nutrición y estilo de vida, hasta el desarrollo de nuestros productos alimenticios y suplementos, se guían por nuestra filosofía nutricional.</a:t>
            </a:r>
            <a:endParaRPr kumimoji="0" lang="en-IE" sz="1600" b="0" i="0" u="none" strike="noStrike" kern="1200" cap="none" spc="0" normalizeH="0" baseline="0" noProof="0" dirty="0">
              <a:ln>
                <a:noFill/>
              </a:ln>
              <a:solidFill>
                <a:srgbClr val="4A4D49"/>
              </a:solidFill>
              <a:effectLst/>
              <a:uLnTx/>
              <a:uFillTx/>
              <a:latin typeface="Arial" panose="020B0604020202020204"/>
              <a:ea typeface="Times New Roman" panose="02020603050405020304" pitchFamily="18" charset="0"/>
              <a:cs typeface="+mn-cs"/>
            </a:endParaRPr>
          </a:p>
        </p:txBody>
      </p:sp>
      <p:pic>
        <p:nvPicPr>
          <p:cNvPr id="15" name="Picture 14" descr="A close-up of several glass beakers&#10;&#10;Description automatically generated">
            <a:extLst>
              <a:ext uri="{FF2B5EF4-FFF2-40B4-BE49-F238E27FC236}">
                <a16:creationId xmlns:a16="http://schemas.microsoft.com/office/drawing/2014/main" id="{50226666-668C-3EE5-2311-6869F82DF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6200" y="2189191"/>
            <a:ext cx="4064997" cy="4125307"/>
          </a:xfrm>
          <a:prstGeom prst="rect">
            <a:avLst/>
          </a:prstGeom>
        </p:spPr>
      </p:pic>
      <p:sp>
        <p:nvSpPr>
          <p:cNvPr id="2" name="TextBox 1">
            <a:extLst>
              <a:ext uri="{FF2B5EF4-FFF2-40B4-BE49-F238E27FC236}">
                <a16:creationId xmlns:a16="http://schemas.microsoft.com/office/drawing/2014/main" id="{6FB8CDE3-33E1-B957-440A-F2C3A166C0EA}"/>
              </a:ext>
            </a:extLst>
          </p:cNvPr>
          <p:cNvSpPr txBox="1"/>
          <p:nvPr/>
        </p:nvSpPr>
        <p:spPr>
          <a:xfrm>
            <a:off x="4151013" y="2253220"/>
            <a:ext cx="4060796" cy="313932"/>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Respaldado</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por</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la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Ciencia</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más</a:t>
            </a: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600" b="1" i="0" u="none" strike="noStrike" kern="1200" cap="none" spc="0" normalizeH="0" baseline="0" noProof="0" dirty="0" err="1">
                <a:ln>
                  <a:noFill/>
                </a:ln>
                <a:solidFill>
                  <a:srgbClr val="4A4D49"/>
                </a:solidFill>
                <a:effectLst/>
                <a:uLnTx/>
                <a:uFillTx/>
                <a:latin typeface="Arial" panose="020B0604020202020204"/>
                <a:ea typeface="+mn-ea"/>
                <a:cs typeface="+mn-cs"/>
              </a:rPr>
              <a:t>reciente</a:t>
            </a:r>
            <a:endParaRPr kumimoji="0" lang="en-IE" sz="16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29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85B2D350-4423-E844-5633-220A2C632F6F}"/>
              </a:ext>
            </a:extLst>
          </p:cNvPr>
          <p:cNvSpPr>
            <a:spLocks noGrp="1"/>
          </p:cNvSpPr>
          <p:nvPr>
            <p:ph type="sldNum" sz="quarter" idx="15"/>
          </p:nvPr>
        </p:nvSpPr>
        <p:spPr>
          <a:xfrm>
            <a:off x="11369993" y="6525448"/>
            <a:ext cx="271144" cy="175262"/>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26</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D9BFA496-FCB2-42A9-A0DD-1792B66EF4AD}"/>
              </a:ext>
            </a:extLst>
          </p:cNvPr>
          <p:cNvSpPr>
            <a:spLocks noGrp="1"/>
          </p:cNvSpPr>
          <p:nvPr>
            <p:ph idx="1"/>
          </p:nvPr>
        </p:nvSpPr>
        <p:spPr>
          <a:xfrm>
            <a:off x="6529137" y="1751798"/>
            <a:ext cx="5112000" cy="3819825"/>
          </a:xfrm>
        </p:spPr>
        <p:txBody>
          <a:bodyPr>
            <a:normAutofit/>
          </a:bodyPr>
          <a:lstStyle/>
          <a:p>
            <a:pPr marL="285750" indent="-285750">
              <a:buFont typeface="Arial" panose="020B0604020202020204" pitchFamily="34" charset="0"/>
              <a:buChar char="•"/>
            </a:pPr>
            <a:r>
              <a:rPr lang="es-MX" sz="1800" dirty="0">
                <a:latin typeface="+mj-lt"/>
              </a:rPr>
              <a:t>Los productos son de alta calidad nutricional.</a:t>
            </a:r>
          </a:p>
          <a:p>
            <a:pPr marL="285750" indent="-285750">
              <a:buFont typeface="Arial" panose="020B0604020202020204" pitchFamily="34" charset="0"/>
              <a:buChar char="•"/>
            </a:pPr>
            <a:r>
              <a:rPr lang="es-MX" sz="1800" dirty="0">
                <a:latin typeface="+mj-lt"/>
              </a:rPr>
              <a:t>Se promueven fórmulas e ingredientes a base de plantas.</a:t>
            </a:r>
          </a:p>
          <a:p>
            <a:pPr marL="285750" indent="-285750">
              <a:buFont typeface="Arial" panose="020B0604020202020204" pitchFamily="34" charset="0"/>
              <a:buChar char="•"/>
            </a:pPr>
            <a:r>
              <a:rPr lang="es-MX" sz="1800" dirty="0">
                <a:latin typeface="+mj-lt"/>
              </a:rPr>
              <a:t>Ingredientes sostenibles siempre que sea posible</a:t>
            </a:r>
          </a:p>
        </p:txBody>
      </p:sp>
      <p:sp>
        <p:nvSpPr>
          <p:cNvPr id="3" name="Title 2">
            <a:extLst>
              <a:ext uri="{FF2B5EF4-FFF2-40B4-BE49-F238E27FC236}">
                <a16:creationId xmlns:a16="http://schemas.microsoft.com/office/drawing/2014/main" id="{2F3097FE-D2D2-3FE7-B079-F88F63443F0C}"/>
              </a:ext>
            </a:extLst>
          </p:cNvPr>
          <p:cNvSpPr>
            <a:spLocks noGrp="1"/>
          </p:cNvSpPr>
          <p:nvPr>
            <p:ph type="title"/>
          </p:nvPr>
        </p:nvSpPr>
        <p:spPr>
          <a:xfrm>
            <a:off x="6529137" y="629424"/>
            <a:ext cx="5111999" cy="337098"/>
          </a:xfrm>
        </p:spPr>
        <p:txBody>
          <a:bodyPr anchor="b">
            <a:noAutofit/>
          </a:bodyPr>
          <a:lstStyle/>
          <a:p>
            <a:r>
              <a:rPr lang="en-US" dirty="0" err="1"/>
              <a:t>Nutrición</a:t>
            </a:r>
            <a:r>
              <a:rPr lang="en-US" dirty="0"/>
              <a:t> </a:t>
            </a:r>
            <a:r>
              <a:rPr lang="en-US" dirty="0" err="1"/>
              <a:t>Sustentable</a:t>
            </a:r>
            <a:endParaRPr lang="en-IE" dirty="0"/>
          </a:p>
        </p:txBody>
      </p:sp>
      <p:pic>
        <p:nvPicPr>
          <p:cNvPr id="7" name="Picture Placeholder 6" descr="A forest of trees in the fog&#10;&#10;Description automatically generated">
            <a:extLst>
              <a:ext uri="{FF2B5EF4-FFF2-40B4-BE49-F238E27FC236}">
                <a16:creationId xmlns:a16="http://schemas.microsoft.com/office/drawing/2014/main" id="{6F6919F1-15E1-4A99-48B3-80F69CFBCF03}"/>
              </a:ext>
            </a:extLst>
          </p:cNvPr>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b="-1"/>
          <a:stretch/>
        </p:blipFill>
        <p:spPr>
          <a:xfrm>
            <a:off x="20" y="111600"/>
            <a:ext cx="6095980" cy="6192837"/>
          </a:xfrm>
          <a:noFill/>
        </p:spPr>
      </p:pic>
    </p:spTree>
    <p:extLst>
      <p:ext uri="{BB962C8B-B14F-4D97-AF65-F5344CB8AC3E}">
        <p14:creationId xmlns:p14="http://schemas.microsoft.com/office/powerpoint/2010/main" val="390098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5ED4BE4-898E-E4AB-2178-7817BC0707BB}"/>
              </a:ext>
            </a:extLst>
          </p:cNvPr>
          <p:cNvSpPr/>
          <p:nvPr/>
        </p:nvSpPr>
        <p:spPr>
          <a:xfrm>
            <a:off x="8134185" y="1402533"/>
            <a:ext cx="4060800" cy="490787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CC54E8-3939-BED5-D7C9-DAD2F0DAC3B1}"/>
              </a:ext>
            </a:extLst>
          </p:cNvPr>
          <p:cNvSpPr/>
          <p:nvPr/>
        </p:nvSpPr>
        <p:spPr>
          <a:xfrm>
            <a:off x="4059692" y="1404438"/>
            <a:ext cx="4071509" cy="490787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err="1"/>
          </a:p>
        </p:txBody>
      </p:sp>
      <p:sp>
        <p:nvSpPr>
          <p:cNvPr id="2" name="Rectangle 1">
            <a:extLst>
              <a:ext uri="{FF2B5EF4-FFF2-40B4-BE49-F238E27FC236}">
                <a16:creationId xmlns:a16="http://schemas.microsoft.com/office/drawing/2014/main" id="{A55023DF-AB06-30B4-FB1E-E1205F972B06}"/>
              </a:ext>
            </a:extLst>
          </p:cNvPr>
          <p:cNvSpPr/>
          <p:nvPr/>
        </p:nvSpPr>
        <p:spPr>
          <a:xfrm>
            <a:off x="0" y="1404438"/>
            <a:ext cx="4060800" cy="4907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Title 2">
            <a:extLst>
              <a:ext uri="{FF2B5EF4-FFF2-40B4-BE49-F238E27FC236}">
                <a16:creationId xmlns:a16="http://schemas.microsoft.com/office/drawing/2014/main" id="{D4C6E021-0C6F-4BF8-BEBC-7816C9385127}"/>
              </a:ext>
            </a:extLst>
          </p:cNvPr>
          <p:cNvSpPr>
            <a:spLocks noGrp="1"/>
          </p:cNvSpPr>
          <p:nvPr>
            <p:ph type="title"/>
          </p:nvPr>
        </p:nvSpPr>
        <p:spPr/>
        <p:txBody>
          <a:bodyPr/>
          <a:lstStyle/>
          <a:p>
            <a:pPr algn="ctr"/>
            <a:r>
              <a:rPr lang="en-US" dirty="0"/>
              <a:t>¿</a:t>
            </a:r>
            <a:r>
              <a:rPr lang="en-US" dirty="0" err="1"/>
              <a:t>Cómo</a:t>
            </a:r>
            <a:r>
              <a:rPr lang="en-US" dirty="0"/>
              <a:t> </a:t>
            </a:r>
            <a:r>
              <a:rPr lang="en-US" dirty="0" err="1"/>
              <a:t>implementamos</a:t>
            </a:r>
            <a:r>
              <a:rPr lang="en-US" dirty="0"/>
              <a:t> </a:t>
            </a:r>
            <a:r>
              <a:rPr lang="en-US" dirty="0" err="1"/>
              <a:t>nuestra</a:t>
            </a:r>
            <a:r>
              <a:rPr lang="en-US" dirty="0"/>
              <a:t> </a:t>
            </a:r>
            <a:r>
              <a:rPr lang="en-US" dirty="0" err="1"/>
              <a:t>Filosofía</a:t>
            </a:r>
            <a:r>
              <a:rPr lang="en-US" dirty="0"/>
              <a:t> </a:t>
            </a:r>
            <a:r>
              <a:rPr lang="en-US" dirty="0" err="1"/>
              <a:t>Nutricional</a:t>
            </a:r>
            <a:endParaRPr lang="en-IE" dirty="0"/>
          </a:p>
        </p:txBody>
      </p:sp>
      <p:pic>
        <p:nvPicPr>
          <p:cNvPr id="30" name="Picture 29">
            <a:extLst>
              <a:ext uri="{FF2B5EF4-FFF2-40B4-BE49-F238E27FC236}">
                <a16:creationId xmlns:a16="http://schemas.microsoft.com/office/drawing/2014/main" id="{D6A06137-CF41-D110-3328-021CB560FB8F}"/>
              </a:ext>
            </a:extLst>
          </p:cNvPr>
          <p:cNvPicPr>
            <a:picLocks noChangeAspect="1"/>
          </p:cNvPicPr>
          <p:nvPr/>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9054757" y="3390320"/>
            <a:ext cx="2178171" cy="1391009"/>
          </a:xfrm>
          <a:prstGeom prst="rect">
            <a:avLst/>
          </a:prstGeom>
        </p:spPr>
      </p:pic>
      <p:sp>
        <p:nvSpPr>
          <p:cNvPr id="32" name="Slide Number Placeholder 1">
            <a:extLst>
              <a:ext uri="{FF2B5EF4-FFF2-40B4-BE49-F238E27FC236}">
                <a16:creationId xmlns:a16="http://schemas.microsoft.com/office/drawing/2014/main" id="{1613C18A-E67B-EFA9-1539-D8C6C561066F}"/>
              </a:ext>
            </a:extLst>
          </p:cNvPr>
          <p:cNvSpPr>
            <a:spLocks noGrp="1"/>
          </p:cNvSpPr>
          <p:nvPr>
            <p:ph type="sldNum" sz="quarter" idx="12"/>
          </p:nvPr>
        </p:nvSpPr>
        <p:spPr>
          <a:xfrm>
            <a:off x="11369993" y="6525448"/>
            <a:ext cx="271144" cy="175262"/>
          </a:xfrm>
        </p:spPr>
        <p:txBody>
          <a:bodyPr/>
          <a:lstStyle/>
          <a:p>
            <a:fld id="{3F2B5CF4-79E2-4BCE-8F81-53ED60D4893F}" type="slidenum">
              <a:rPr lang="en-US" smtClean="0"/>
              <a:t>27</a:t>
            </a:fld>
            <a:endParaRPr lang="en-US"/>
          </a:p>
        </p:txBody>
      </p:sp>
      <p:grpSp>
        <p:nvGrpSpPr>
          <p:cNvPr id="33" name="Group 32">
            <a:extLst>
              <a:ext uri="{FF2B5EF4-FFF2-40B4-BE49-F238E27FC236}">
                <a16:creationId xmlns:a16="http://schemas.microsoft.com/office/drawing/2014/main" id="{DD63CF34-7FDF-9B21-2902-453630237758}"/>
              </a:ext>
            </a:extLst>
          </p:cNvPr>
          <p:cNvGrpSpPr/>
          <p:nvPr/>
        </p:nvGrpSpPr>
        <p:grpSpPr>
          <a:xfrm>
            <a:off x="4588008" y="2417287"/>
            <a:ext cx="2699282" cy="2699282"/>
            <a:chOff x="4746358" y="2720921"/>
            <a:chExt cx="2699282" cy="2699282"/>
          </a:xfrm>
        </p:grpSpPr>
        <p:sp>
          <p:nvSpPr>
            <p:cNvPr id="34" name="Oval 33">
              <a:extLst>
                <a:ext uri="{FF2B5EF4-FFF2-40B4-BE49-F238E27FC236}">
                  <a16:creationId xmlns:a16="http://schemas.microsoft.com/office/drawing/2014/main" id="{22ABA893-76BF-F7ED-0F23-FA96D0BDD426}"/>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5" name="TextBox 34">
              <a:extLst>
                <a:ext uri="{FF2B5EF4-FFF2-40B4-BE49-F238E27FC236}">
                  <a16:creationId xmlns:a16="http://schemas.microsoft.com/office/drawing/2014/main" id="{37F88725-6D8C-92C4-43DA-7EAC9D6431BA}"/>
                </a:ext>
              </a:extLst>
            </p:cNvPr>
            <p:cNvSpPr txBox="1"/>
            <p:nvPr/>
          </p:nvSpPr>
          <p:spPr>
            <a:xfrm>
              <a:off x="4746358" y="3344207"/>
              <a:ext cx="2699282" cy="1692771"/>
            </a:xfrm>
            <a:prstGeom prst="rect">
              <a:avLst/>
            </a:prstGeom>
            <a:noFill/>
          </p:spPr>
          <p:txBody>
            <a:bodyPr wrap="square" rtlCol="0">
              <a:spAutoFit/>
            </a:bodyPr>
            <a:lstStyle/>
            <a:p>
              <a:pPr algn="ctr"/>
              <a:r>
                <a:rPr lang="es-MX" sz="2800" dirty="0">
                  <a:solidFill>
                    <a:schemeClr val="bg1"/>
                  </a:solidFill>
                </a:rPr>
                <a:t>RUTINA DE BELLEZA DIARIA</a:t>
              </a:r>
              <a:endParaRPr lang="en-GB" sz="2800" dirty="0">
                <a:solidFill>
                  <a:schemeClr val="bg1"/>
                </a:solidFill>
              </a:endParaRPr>
            </a:p>
            <a:p>
              <a:pPr algn="ctr"/>
              <a:endParaRPr lang="en-SE" sz="2000" dirty="0"/>
            </a:p>
          </p:txBody>
        </p:sp>
      </p:grpSp>
      <p:grpSp>
        <p:nvGrpSpPr>
          <p:cNvPr id="36" name="Group 35">
            <a:extLst>
              <a:ext uri="{FF2B5EF4-FFF2-40B4-BE49-F238E27FC236}">
                <a16:creationId xmlns:a16="http://schemas.microsoft.com/office/drawing/2014/main" id="{D7B3AA30-5880-B454-B5A3-8C361CBF31C2}"/>
              </a:ext>
            </a:extLst>
          </p:cNvPr>
          <p:cNvGrpSpPr/>
          <p:nvPr/>
        </p:nvGrpSpPr>
        <p:grpSpPr>
          <a:xfrm>
            <a:off x="5312514" y="1312329"/>
            <a:ext cx="1250271" cy="1250271"/>
            <a:chOff x="4746358" y="2720921"/>
            <a:chExt cx="2699282" cy="2699282"/>
          </a:xfrm>
        </p:grpSpPr>
        <p:sp>
          <p:nvSpPr>
            <p:cNvPr id="37" name="Oval 36">
              <a:extLst>
                <a:ext uri="{FF2B5EF4-FFF2-40B4-BE49-F238E27FC236}">
                  <a16:creationId xmlns:a16="http://schemas.microsoft.com/office/drawing/2014/main" id="{C5C76355-5A4F-F43F-229C-33A472943DFB}"/>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8" name="TextBox 37">
              <a:extLst>
                <a:ext uri="{FF2B5EF4-FFF2-40B4-BE49-F238E27FC236}">
                  <a16:creationId xmlns:a16="http://schemas.microsoft.com/office/drawing/2014/main" id="{0479C840-1F07-C23F-D5DC-DD565AF4CC26}"/>
                </a:ext>
              </a:extLst>
            </p:cNvPr>
            <p:cNvSpPr txBox="1"/>
            <p:nvPr/>
          </p:nvSpPr>
          <p:spPr>
            <a:xfrm>
              <a:off x="4746358" y="3747957"/>
              <a:ext cx="2699282" cy="598029"/>
            </a:xfrm>
            <a:prstGeom prst="rect">
              <a:avLst/>
            </a:prstGeom>
            <a:noFill/>
          </p:spPr>
          <p:txBody>
            <a:bodyPr wrap="square" rtlCol="0">
              <a:spAutoFit/>
            </a:bodyPr>
            <a:lstStyle/>
            <a:p>
              <a:pPr lvl="0" algn="ctr"/>
              <a:r>
                <a:rPr lang="sv-SE" sz="1200" dirty="0">
                  <a:solidFill>
                    <a:schemeClr val="bg1"/>
                  </a:solidFill>
                </a:rPr>
                <a:t>NUTRICIÓN</a:t>
              </a:r>
              <a:endParaRPr lang="en-GB" sz="1200" dirty="0">
                <a:solidFill>
                  <a:schemeClr val="bg1"/>
                </a:solidFill>
              </a:endParaRPr>
            </a:p>
          </p:txBody>
        </p:sp>
      </p:grpSp>
      <p:grpSp>
        <p:nvGrpSpPr>
          <p:cNvPr id="39" name="Group 38">
            <a:extLst>
              <a:ext uri="{FF2B5EF4-FFF2-40B4-BE49-F238E27FC236}">
                <a16:creationId xmlns:a16="http://schemas.microsoft.com/office/drawing/2014/main" id="{0C5302E9-9B06-D5EB-FFE7-D440818814DE}"/>
              </a:ext>
            </a:extLst>
          </p:cNvPr>
          <p:cNvGrpSpPr/>
          <p:nvPr/>
        </p:nvGrpSpPr>
        <p:grpSpPr>
          <a:xfrm>
            <a:off x="5312514" y="4969929"/>
            <a:ext cx="1250271" cy="1250271"/>
            <a:chOff x="4746358" y="2720921"/>
            <a:chExt cx="2699282" cy="2699282"/>
          </a:xfrm>
        </p:grpSpPr>
        <p:sp>
          <p:nvSpPr>
            <p:cNvPr id="40" name="Oval 39">
              <a:extLst>
                <a:ext uri="{FF2B5EF4-FFF2-40B4-BE49-F238E27FC236}">
                  <a16:creationId xmlns:a16="http://schemas.microsoft.com/office/drawing/2014/main" id="{09AA43F2-7249-67F2-637D-0328D4B965CC}"/>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1" name="TextBox 40">
              <a:extLst>
                <a:ext uri="{FF2B5EF4-FFF2-40B4-BE49-F238E27FC236}">
                  <a16:creationId xmlns:a16="http://schemas.microsoft.com/office/drawing/2014/main" id="{B7589164-A877-5AA7-7167-632D28821319}"/>
                </a:ext>
              </a:extLst>
            </p:cNvPr>
            <p:cNvSpPr txBox="1"/>
            <p:nvPr/>
          </p:nvSpPr>
          <p:spPr>
            <a:xfrm>
              <a:off x="4746358" y="3584662"/>
              <a:ext cx="2699282" cy="996715"/>
            </a:xfrm>
            <a:prstGeom prst="rect">
              <a:avLst/>
            </a:prstGeom>
            <a:noFill/>
          </p:spPr>
          <p:txBody>
            <a:bodyPr wrap="square" rtlCol="0">
              <a:spAutoFit/>
            </a:bodyPr>
            <a:lstStyle/>
            <a:p>
              <a:pPr lvl="0" algn="ctr"/>
              <a:r>
                <a:rPr lang="sv-SE" sz="1200" dirty="0">
                  <a:solidFill>
                    <a:schemeClr val="bg1"/>
                  </a:solidFill>
                </a:rPr>
                <a:t>CONEXIONES SOCIALES</a:t>
              </a:r>
              <a:endParaRPr lang="en-GB" sz="1200" dirty="0">
                <a:solidFill>
                  <a:schemeClr val="bg1"/>
                </a:solidFill>
              </a:endParaRPr>
            </a:p>
          </p:txBody>
        </p:sp>
      </p:grpSp>
      <p:grpSp>
        <p:nvGrpSpPr>
          <p:cNvPr id="42" name="Group 41">
            <a:extLst>
              <a:ext uri="{FF2B5EF4-FFF2-40B4-BE49-F238E27FC236}">
                <a16:creationId xmlns:a16="http://schemas.microsoft.com/office/drawing/2014/main" id="{3B601C8F-0EEC-5E17-EFF3-B4C40D6676EC}"/>
              </a:ext>
            </a:extLst>
          </p:cNvPr>
          <p:cNvGrpSpPr/>
          <p:nvPr/>
        </p:nvGrpSpPr>
        <p:grpSpPr>
          <a:xfrm>
            <a:off x="6939322" y="2290898"/>
            <a:ext cx="1250271" cy="1250271"/>
            <a:chOff x="4746358" y="2720921"/>
            <a:chExt cx="2699282" cy="2699282"/>
          </a:xfrm>
        </p:grpSpPr>
        <p:sp>
          <p:nvSpPr>
            <p:cNvPr id="43" name="Oval 42">
              <a:extLst>
                <a:ext uri="{FF2B5EF4-FFF2-40B4-BE49-F238E27FC236}">
                  <a16:creationId xmlns:a16="http://schemas.microsoft.com/office/drawing/2014/main" id="{DEB0AED3-CC21-715A-6B44-B284BC80F3EE}"/>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4" name="TextBox 43">
              <a:extLst>
                <a:ext uri="{FF2B5EF4-FFF2-40B4-BE49-F238E27FC236}">
                  <a16:creationId xmlns:a16="http://schemas.microsoft.com/office/drawing/2014/main" id="{03B89B77-3484-1161-DBAA-A693A9E4B343}"/>
                </a:ext>
              </a:extLst>
            </p:cNvPr>
            <p:cNvSpPr txBox="1"/>
            <p:nvPr/>
          </p:nvSpPr>
          <p:spPr>
            <a:xfrm>
              <a:off x="4746358" y="3572200"/>
              <a:ext cx="2699282" cy="996715"/>
            </a:xfrm>
            <a:prstGeom prst="rect">
              <a:avLst/>
            </a:prstGeom>
            <a:noFill/>
          </p:spPr>
          <p:txBody>
            <a:bodyPr wrap="square" rtlCol="0">
              <a:spAutoFit/>
            </a:bodyPr>
            <a:lstStyle/>
            <a:p>
              <a:pPr lvl="0" algn="ctr"/>
              <a:r>
                <a:rPr lang="sv-SE" sz="1200" dirty="0">
                  <a:solidFill>
                    <a:schemeClr val="bg1"/>
                  </a:solidFill>
                </a:rPr>
                <a:t>ACTIVIDAD FÍSICA </a:t>
              </a:r>
              <a:endParaRPr lang="en-GB" sz="1200" dirty="0">
                <a:solidFill>
                  <a:schemeClr val="bg1"/>
                </a:solidFill>
              </a:endParaRPr>
            </a:p>
          </p:txBody>
        </p:sp>
      </p:grpSp>
      <p:grpSp>
        <p:nvGrpSpPr>
          <p:cNvPr id="45" name="Group 44">
            <a:extLst>
              <a:ext uri="{FF2B5EF4-FFF2-40B4-BE49-F238E27FC236}">
                <a16:creationId xmlns:a16="http://schemas.microsoft.com/office/drawing/2014/main" id="{2C0833A7-359B-3FEF-54B6-35CD5F9CE0BE}"/>
              </a:ext>
            </a:extLst>
          </p:cNvPr>
          <p:cNvGrpSpPr/>
          <p:nvPr/>
        </p:nvGrpSpPr>
        <p:grpSpPr>
          <a:xfrm>
            <a:off x="6935882" y="4023445"/>
            <a:ext cx="1271481" cy="1250271"/>
            <a:chOff x="4746358" y="2720921"/>
            <a:chExt cx="2745073" cy="2699282"/>
          </a:xfrm>
        </p:grpSpPr>
        <p:sp>
          <p:nvSpPr>
            <p:cNvPr id="46" name="Oval 45">
              <a:extLst>
                <a:ext uri="{FF2B5EF4-FFF2-40B4-BE49-F238E27FC236}">
                  <a16:creationId xmlns:a16="http://schemas.microsoft.com/office/drawing/2014/main" id="{8EC3DD0B-7499-328A-1983-51952C34523A}"/>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7" name="TextBox 46">
              <a:extLst>
                <a:ext uri="{FF2B5EF4-FFF2-40B4-BE49-F238E27FC236}">
                  <a16:creationId xmlns:a16="http://schemas.microsoft.com/office/drawing/2014/main" id="{3834123C-41DD-3D29-D8F0-8D2818B2E19A}"/>
                </a:ext>
              </a:extLst>
            </p:cNvPr>
            <p:cNvSpPr txBox="1"/>
            <p:nvPr/>
          </p:nvSpPr>
          <p:spPr>
            <a:xfrm>
              <a:off x="4792149" y="3764734"/>
              <a:ext cx="2699282" cy="598029"/>
            </a:xfrm>
            <a:prstGeom prst="rect">
              <a:avLst/>
            </a:prstGeom>
            <a:noFill/>
          </p:spPr>
          <p:txBody>
            <a:bodyPr wrap="square" rtlCol="0">
              <a:spAutoFit/>
            </a:bodyPr>
            <a:lstStyle/>
            <a:p>
              <a:pPr lvl="0" algn="ctr"/>
              <a:r>
                <a:rPr lang="sv-SE" sz="1200" dirty="0">
                  <a:solidFill>
                    <a:schemeClr val="bg1"/>
                  </a:solidFill>
                </a:rPr>
                <a:t>SUEÑO</a:t>
              </a:r>
              <a:endParaRPr lang="en-GB" sz="1200" dirty="0">
                <a:solidFill>
                  <a:schemeClr val="bg1"/>
                </a:solidFill>
              </a:endParaRPr>
            </a:p>
          </p:txBody>
        </p:sp>
      </p:grpSp>
      <p:grpSp>
        <p:nvGrpSpPr>
          <p:cNvPr id="48" name="Group 47">
            <a:extLst>
              <a:ext uri="{FF2B5EF4-FFF2-40B4-BE49-F238E27FC236}">
                <a16:creationId xmlns:a16="http://schemas.microsoft.com/office/drawing/2014/main" id="{C49B04B6-71DF-73F7-CC3D-037DECA452F6}"/>
              </a:ext>
            </a:extLst>
          </p:cNvPr>
          <p:cNvGrpSpPr/>
          <p:nvPr/>
        </p:nvGrpSpPr>
        <p:grpSpPr>
          <a:xfrm>
            <a:off x="3660179" y="2290898"/>
            <a:ext cx="1250271" cy="1250271"/>
            <a:chOff x="4746358" y="2720921"/>
            <a:chExt cx="2699282" cy="2699282"/>
          </a:xfrm>
        </p:grpSpPr>
        <p:sp>
          <p:nvSpPr>
            <p:cNvPr id="49" name="Oval 48">
              <a:extLst>
                <a:ext uri="{FF2B5EF4-FFF2-40B4-BE49-F238E27FC236}">
                  <a16:creationId xmlns:a16="http://schemas.microsoft.com/office/drawing/2014/main" id="{628BA176-AA40-3AA2-B745-ACF66EEF04BA}"/>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0" name="TextBox 49">
              <a:extLst>
                <a:ext uri="{FF2B5EF4-FFF2-40B4-BE49-F238E27FC236}">
                  <a16:creationId xmlns:a16="http://schemas.microsoft.com/office/drawing/2014/main" id="{1F37F40C-1A8A-255C-6B32-9FEC7592341D}"/>
                </a:ext>
              </a:extLst>
            </p:cNvPr>
            <p:cNvSpPr txBox="1"/>
            <p:nvPr/>
          </p:nvSpPr>
          <p:spPr>
            <a:xfrm>
              <a:off x="4746358" y="3771545"/>
              <a:ext cx="2699282" cy="598029"/>
            </a:xfrm>
            <a:prstGeom prst="rect">
              <a:avLst/>
            </a:prstGeom>
            <a:noFill/>
          </p:spPr>
          <p:txBody>
            <a:bodyPr wrap="square" rtlCol="0">
              <a:spAutoFit/>
            </a:bodyPr>
            <a:lstStyle/>
            <a:p>
              <a:pPr lvl="0" algn="ctr"/>
              <a:r>
                <a:rPr lang="sv-SE" sz="1200" dirty="0">
                  <a:solidFill>
                    <a:schemeClr val="bg1"/>
                  </a:solidFill>
                </a:rPr>
                <a:t>PIEL</a:t>
              </a:r>
              <a:endParaRPr lang="en-GB" sz="1200" dirty="0">
                <a:solidFill>
                  <a:schemeClr val="bg1"/>
                </a:solidFill>
              </a:endParaRPr>
            </a:p>
          </p:txBody>
        </p:sp>
      </p:grpSp>
      <p:grpSp>
        <p:nvGrpSpPr>
          <p:cNvPr id="51" name="Group 50">
            <a:extLst>
              <a:ext uri="{FF2B5EF4-FFF2-40B4-BE49-F238E27FC236}">
                <a16:creationId xmlns:a16="http://schemas.microsoft.com/office/drawing/2014/main" id="{C3A0799F-9A04-1CB8-61DF-E8E5B5399F77}"/>
              </a:ext>
            </a:extLst>
          </p:cNvPr>
          <p:cNvGrpSpPr/>
          <p:nvPr/>
        </p:nvGrpSpPr>
        <p:grpSpPr>
          <a:xfrm>
            <a:off x="3708305" y="4023445"/>
            <a:ext cx="1250271" cy="1250271"/>
            <a:chOff x="4746358" y="2720921"/>
            <a:chExt cx="2699282" cy="2699282"/>
          </a:xfrm>
        </p:grpSpPr>
        <p:sp>
          <p:nvSpPr>
            <p:cNvPr id="52" name="Oval 51">
              <a:extLst>
                <a:ext uri="{FF2B5EF4-FFF2-40B4-BE49-F238E27FC236}">
                  <a16:creationId xmlns:a16="http://schemas.microsoft.com/office/drawing/2014/main" id="{1C989B21-F15C-E7AE-2F0A-EDF81DA5FB67}"/>
                </a:ext>
              </a:extLst>
            </p:cNvPr>
            <p:cNvSpPr/>
            <p:nvPr/>
          </p:nvSpPr>
          <p:spPr>
            <a:xfrm>
              <a:off x="4746358" y="2720921"/>
              <a:ext cx="2699282" cy="26992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3" name="TextBox 52">
              <a:extLst>
                <a:ext uri="{FF2B5EF4-FFF2-40B4-BE49-F238E27FC236}">
                  <a16:creationId xmlns:a16="http://schemas.microsoft.com/office/drawing/2014/main" id="{BCBC0FC5-CB04-6586-E336-A620716047EB}"/>
                </a:ext>
              </a:extLst>
            </p:cNvPr>
            <p:cNvSpPr txBox="1"/>
            <p:nvPr/>
          </p:nvSpPr>
          <p:spPr>
            <a:xfrm>
              <a:off x="4746358" y="3764734"/>
              <a:ext cx="2699282" cy="598029"/>
            </a:xfrm>
            <a:prstGeom prst="rect">
              <a:avLst/>
            </a:prstGeom>
            <a:noFill/>
          </p:spPr>
          <p:txBody>
            <a:bodyPr wrap="square" rtlCol="0">
              <a:spAutoFit/>
            </a:bodyPr>
            <a:lstStyle/>
            <a:p>
              <a:pPr lvl="0" algn="ctr"/>
              <a:r>
                <a:rPr lang="sv-SE" sz="1200" dirty="0">
                  <a:solidFill>
                    <a:schemeClr val="bg1"/>
                  </a:solidFill>
                </a:rPr>
                <a:t>EMOCIONES</a:t>
              </a:r>
              <a:endParaRPr lang="en-GB" sz="1200" dirty="0">
                <a:solidFill>
                  <a:schemeClr val="bg1"/>
                </a:solidFill>
              </a:endParaRPr>
            </a:p>
          </p:txBody>
        </p:sp>
      </p:grpSp>
      <p:pic>
        <p:nvPicPr>
          <p:cNvPr id="55" name="Content Placeholder 6">
            <a:extLst>
              <a:ext uri="{FF2B5EF4-FFF2-40B4-BE49-F238E27FC236}">
                <a16:creationId xmlns:a16="http://schemas.microsoft.com/office/drawing/2014/main" id="{B73B5046-B31A-C9A0-534A-E883B7C3214C}"/>
              </a:ext>
            </a:extLst>
          </p:cNvPr>
          <p:cNvPicPr>
            <a:picLocks noGrp="1" noChangeAspect="1"/>
          </p:cNvPicPr>
          <p:nvPr>
            <p:ph idx="1"/>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440943" y="1791435"/>
            <a:ext cx="3370285" cy="1581540"/>
          </a:xfrm>
        </p:spPr>
      </p:pic>
      <p:grpSp>
        <p:nvGrpSpPr>
          <p:cNvPr id="57" name="Group 56">
            <a:extLst>
              <a:ext uri="{FF2B5EF4-FFF2-40B4-BE49-F238E27FC236}">
                <a16:creationId xmlns:a16="http://schemas.microsoft.com/office/drawing/2014/main" id="{62DB0E8F-8F74-C5AF-C525-579BC0646578}"/>
              </a:ext>
            </a:extLst>
          </p:cNvPr>
          <p:cNvGrpSpPr/>
          <p:nvPr/>
        </p:nvGrpSpPr>
        <p:grpSpPr>
          <a:xfrm>
            <a:off x="835965" y="2340146"/>
            <a:ext cx="1725918" cy="1400854"/>
            <a:chOff x="4353051" y="49670"/>
            <a:chExt cx="2384172" cy="2384172"/>
          </a:xfrm>
        </p:grpSpPr>
        <p:sp>
          <p:nvSpPr>
            <p:cNvPr id="58" name="Oval 57">
              <a:extLst>
                <a:ext uri="{FF2B5EF4-FFF2-40B4-BE49-F238E27FC236}">
                  <a16:creationId xmlns:a16="http://schemas.microsoft.com/office/drawing/2014/main" id="{CDF6F42C-8855-3CE8-69B6-7C8324CD8A3D}"/>
                </a:ext>
              </a:extLst>
            </p:cNvPr>
            <p:cNvSpPr/>
            <p:nvPr/>
          </p:nvSpPr>
          <p:spPr>
            <a:xfrm>
              <a:off x="4353051" y="49670"/>
              <a:ext cx="2384172" cy="2384172"/>
            </a:xfrm>
            <a:prstGeom prst="ellipse">
              <a:avLst/>
            </a:prstGeom>
            <a:noFill/>
            <a:ln>
              <a:solidFill>
                <a:schemeClr val="bg1"/>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txBody>
            <a:bodyPr/>
            <a:lstStyle/>
            <a:p>
              <a:endParaRPr lang="en-GB"/>
            </a:p>
          </p:txBody>
        </p:sp>
        <p:sp>
          <p:nvSpPr>
            <p:cNvPr id="59" name="Oval 4">
              <a:extLst>
                <a:ext uri="{FF2B5EF4-FFF2-40B4-BE49-F238E27FC236}">
                  <a16:creationId xmlns:a16="http://schemas.microsoft.com/office/drawing/2014/main" id="{0F2E90C7-4AFB-462A-3885-A8570B2A7A1E}"/>
                </a:ext>
              </a:extLst>
            </p:cNvPr>
            <p:cNvSpPr txBox="1"/>
            <p:nvPr/>
          </p:nvSpPr>
          <p:spPr>
            <a:xfrm>
              <a:off x="4697521" y="668476"/>
              <a:ext cx="1748393" cy="107287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chemeClr val="bg1"/>
                  </a:solidFill>
                </a:rPr>
                <a:t>EFICIENTE</a:t>
              </a:r>
            </a:p>
          </p:txBody>
        </p:sp>
      </p:grpSp>
      <p:grpSp>
        <p:nvGrpSpPr>
          <p:cNvPr id="60" name="Group 59">
            <a:extLst>
              <a:ext uri="{FF2B5EF4-FFF2-40B4-BE49-F238E27FC236}">
                <a16:creationId xmlns:a16="http://schemas.microsoft.com/office/drawing/2014/main" id="{F6B1E105-28BE-C932-1EF2-2B637E16C1C0}"/>
              </a:ext>
            </a:extLst>
          </p:cNvPr>
          <p:cNvGrpSpPr/>
          <p:nvPr/>
        </p:nvGrpSpPr>
        <p:grpSpPr>
          <a:xfrm>
            <a:off x="1684222" y="3830253"/>
            <a:ext cx="1725918" cy="1400854"/>
            <a:chOff x="5213340" y="1539777"/>
            <a:chExt cx="2384172" cy="2384172"/>
          </a:xfrm>
        </p:grpSpPr>
        <p:sp>
          <p:nvSpPr>
            <p:cNvPr id="61" name="Oval 60">
              <a:extLst>
                <a:ext uri="{FF2B5EF4-FFF2-40B4-BE49-F238E27FC236}">
                  <a16:creationId xmlns:a16="http://schemas.microsoft.com/office/drawing/2014/main" id="{617D7CE8-404B-628B-74BA-BC577DAA5FAA}"/>
                </a:ext>
              </a:extLst>
            </p:cNvPr>
            <p:cNvSpPr/>
            <p:nvPr/>
          </p:nvSpPr>
          <p:spPr>
            <a:xfrm>
              <a:off x="5213340" y="1539777"/>
              <a:ext cx="2384172" cy="2384172"/>
            </a:xfrm>
            <a:prstGeom prst="ellipse">
              <a:avLst/>
            </a:prstGeom>
            <a:noFill/>
            <a:ln>
              <a:solidFill>
                <a:schemeClr val="bg1"/>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txBody>
            <a:bodyPr/>
            <a:lstStyle/>
            <a:p>
              <a:endParaRPr lang="en-GB"/>
            </a:p>
          </p:txBody>
        </p:sp>
        <p:sp>
          <p:nvSpPr>
            <p:cNvPr id="62" name="Oval 6">
              <a:extLst>
                <a:ext uri="{FF2B5EF4-FFF2-40B4-BE49-F238E27FC236}">
                  <a16:creationId xmlns:a16="http://schemas.microsoft.com/office/drawing/2014/main" id="{D793F0DD-BC9B-5A3B-8D78-243DC95813F6}"/>
                </a:ext>
              </a:extLst>
            </p:cNvPr>
            <p:cNvSpPr txBox="1"/>
            <p:nvPr/>
          </p:nvSpPr>
          <p:spPr>
            <a:xfrm>
              <a:off x="5639373" y="2155688"/>
              <a:ext cx="1430503" cy="131129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chemeClr val="bg1"/>
                  </a:solidFill>
                </a:rPr>
                <a:t>SEGURO</a:t>
              </a:r>
            </a:p>
          </p:txBody>
        </p:sp>
      </p:grpSp>
      <p:grpSp>
        <p:nvGrpSpPr>
          <p:cNvPr id="63" name="Group 62">
            <a:extLst>
              <a:ext uri="{FF2B5EF4-FFF2-40B4-BE49-F238E27FC236}">
                <a16:creationId xmlns:a16="http://schemas.microsoft.com/office/drawing/2014/main" id="{523A7579-1CB3-CDA0-409D-2D59A3C4DEE9}"/>
              </a:ext>
            </a:extLst>
          </p:cNvPr>
          <p:cNvGrpSpPr/>
          <p:nvPr/>
        </p:nvGrpSpPr>
        <p:grpSpPr>
          <a:xfrm>
            <a:off x="7456" y="3830253"/>
            <a:ext cx="1725918" cy="1400854"/>
            <a:chOff x="3492762" y="1539777"/>
            <a:chExt cx="2384172" cy="2384172"/>
          </a:xfrm>
        </p:grpSpPr>
        <p:sp>
          <p:nvSpPr>
            <p:cNvPr id="64" name="Oval 63">
              <a:extLst>
                <a:ext uri="{FF2B5EF4-FFF2-40B4-BE49-F238E27FC236}">
                  <a16:creationId xmlns:a16="http://schemas.microsoft.com/office/drawing/2014/main" id="{260E6DEB-504A-FBD3-1FFD-58B5548B2605}"/>
                </a:ext>
              </a:extLst>
            </p:cNvPr>
            <p:cNvSpPr/>
            <p:nvPr/>
          </p:nvSpPr>
          <p:spPr>
            <a:xfrm>
              <a:off x="3492762" y="1539777"/>
              <a:ext cx="2384172" cy="2384172"/>
            </a:xfrm>
            <a:prstGeom prst="ellipse">
              <a:avLst/>
            </a:prstGeom>
            <a:noFill/>
            <a:ln>
              <a:solidFill>
                <a:schemeClr val="bg1"/>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txBody>
            <a:bodyPr/>
            <a:lstStyle/>
            <a:p>
              <a:endParaRPr lang="en-GB"/>
            </a:p>
          </p:txBody>
        </p:sp>
        <p:sp>
          <p:nvSpPr>
            <p:cNvPr id="65" name="Oval 8">
              <a:extLst>
                <a:ext uri="{FF2B5EF4-FFF2-40B4-BE49-F238E27FC236}">
                  <a16:creationId xmlns:a16="http://schemas.microsoft.com/office/drawing/2014/main" id="{A1B6791B-CA3D-73BC-F831-9D7103DB9622}"/>
                </a:ext>
              </a:extLst>
            </p:cNvPr>
            <p:cNvSpPr txBox="1"/>
            <p:nvPr/>
          </p:nvSpPr>
          <p:spPr>
            <a:xfrm>
              <a:off x="3717272" y="2155688"/>
              <a:ext cx="2062465" cy="131129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400" b="1" kern="1200" dirty="0">
                  <a:solidFill>
                    <a:schemeClr val="bg1"/>
                  </a:solidFill>
                </a:rPr>
                <a:t>RESPONSABLE</a:t>
              </a:r>
            </a:p>
          </p:txBody>
        </p:sp>
      </p:grpSp>
      <p:sp>
        <p:nvSpPr>
          <p:cNvPr id="4" name="TextBox 3">
            <a:extLst>
              <a:ext uri="{FF2B5EF4-FFF2-40B4-BE49-F238E27FC236}">
                <a16:creationId xmlns:a16="http://schemas.microsoft.com/office/drawing/2014/main" id="{B11DA4ED-79D2-6870-2147-0F712DDF6F66}"/>
              </a:ext>
            </a:extLst>
          </p:cNvPr>
          <p:cNvSpPr txBox="1"/>
          <p:nvPr/>
        </p:nvSpPr>
        <p:spPr>
          <a:xfrm>
            <a:off x="8442912" y="5225470"/>
            <a:ext cx="3401860" cy="584775"/>
          </a:xfrm>
          <a:prstGeom prst="rect">
            <a:avLst/>
          </a:prstGeom>
          <a:noFill/>
        </p:spPr>
        <p:txBody>
          <a:bodyPr wrap="square" rtlCol="0">
            <a:spAutoFit/>
          </a:bodyPr>
          <a:lstStyle/>
          <a:p>
            <a:pPr algn="ctr"/>
            <a:r>
              <a:rPr lang="en-US" sz="1600" b="1">
                <a:latin typeface="Oriflame Sans 2.0" panose="020B0502020204020303" pitchFamily="34" charset="0"/>
                <a:hlinkClick r:id="rId6">
                  <a:extLst>
                    <a:ext uri="{A12FA001-AC4F-418D-AE19-62706E023703}">
                      <ahyp:hlinkClr xmlns:ahyp="http://schemas.microsoft.com/office/drawing/2018/hyperlinkcolor" val="tx"/>
                    </a:ext>
                  </a:extLst>
                </a:hlinkClick>
              </a:rPr>
              <a:t>Nutrition Center Of Expertise | Oriflame Cosmetics</a:t>
            </a:r>
            <a:endParaRPr lang="en-IE" sz="1600" b="1">
              <a:latin typeface="Oriflame Sans 2.0" panose="020B0502020204020303" pitchFamily="34" charset="0"/>
            </a:endParaRPr>
          </a:p>
        </p:txBody>
      </p:sp>
    </p:spTree>
    <p:extLst>
      <p:ext uri="{BB962C8B-B14F-4D97-AF65-F5344CB8AC3E}">
        <p14:creationId xmlns:p14="http://schemas.microsoft.com/office/powerpoint/2010/main" val="28385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40">
            <a:extLst>
              <a:ext uri="{FF2B5EF4-FFF2-40B4-BE49-F238E27FC236}">
                <a16:creationId xmlns:a16="http://schemas.microsoft.com/office/drawing/2014/main" id="{F9AE6BE4-E2BF-1526-B331-5A66BDBA20FE}"/>
              </a:ext>
            </a:extLst>
          </p:cNvPr>
          <p:cNvSpPr/>
          <p:nvPr/>
        </p:nvSpPr>
        <p:spPr>
          <a:xfrm>
            <a:off x="7503126" y="3149087"/>
            <a:ext cx="4287297" cy="132336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351" err="1"/>
          </a:p>
        </p:txBody>
      </p:sp>
      <p:sp>
        <p:nvSpPr>
          <p:cNvPr id="26" name="Rounded Rectangle 40">
            <a:extLst>
              <a:ext uri="{FF2B5EF4-FFF2-40B4-BE49-F238E27FC236}">
                <a16:creationId xmlns:a16="http://schemas.microsoft.com/office/drawing/2014/main" id="{38F8D8C9-A853-343B-6132-E9E56B309CFC}"/>
              </a:ext>
            </a:extLst>
          </p:cNvPr>
          <p:cNvSpPr/>
          <p:nvPr/>
        </p:nvSpPr>
        <p:spPr>
          <a:xfrm>
            <a:off x="7503126" y="4667312"/>
            <a:ext cx="4287297" cy="132336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351" err="1"/>
          </a:p>
        </p:txBody>
      </p:sp>
      <p:sp>
        <p:nvSpPr>
          <p:cNvPr id="24" name="Rounded Rectangle 40">
            <a:extLst>
              <a:ext uri="{FF2B5EF4-FFF2-40B4-BE49-F238E27FC236}">
                <a16:creationId xmlns:a16="http://schemas.microsoft.com/office/drawing/2014/main" id="{7696F2EB-BF92-718E-7F3B-E8FB45752F61}"/>
              </a:ext>
            </a:extLst>
          </p:cNvPr>
          <p:cNvSpPr/>
          <p:nvPr/>
        </p:nvSpPr>
        <p:spPr>
          <a:xfrm>
            <a:off x="7504904" y="1628277"/>
            <a:ext cx="4287297" cy="132336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351" err="1"/>
          </a:p>
        </p:txBody>
      </p:sp>
      <p:sp>
        <p:nvSpPr>
          <p:cNvPr id="3" name="Slide Number Placeholder 2">
            <a:extLst>
              <a:ext uri="{FF2B5EF4-FFF2-40B4-BE49-F238E27FC236}">
                <a16:creationId xmlns:a16="http://schemas.microsoft.com/office/drawing/2014/main" id="{368E36BF-84E5-4711-88D4-2336E65282CB}"/>
              </a:ext>
            </a:extLst>
          </p:cNvPr>
          <p:cNvSpPr>
            <a:spLocks noGrp="1"/>
          </p:cNvSpPr>
          <p:nvPr>
            <p:ph type="sldNum" sz="quarter" idx="15"/>
          </p:nvPr>
        </p:nvSpPr>
        <p:spPr/>
        <p:txBody>
          <a:bodyPr/>
          <a:lstStyle/>
          <a:p>
            <a:fld id="{3F2B5CF4-79E2-4BCE-8F81-53ED60D4893F}" type="slidenum">
              <a:rPr lang="en-US" smtClean="0"/>
              <a:t>28</a:t>
            </a:fld>
            <a:endParaRPr lang="en-US"/>
          </a:p>
        </p:txBody>
      </p:sp>
      <p:sp>
        <p:nvSpPr>
          <p:cNvPr id="5" name="Title 4">
            <a:extLst>
              <a:ext uri="{FF2B5EF4-FFF2-40B4-BE49-F238E27FC236}">
                <a16:creationId xmlns:a16="http://schemas.microsoft.com/office/drawing/2014/main" id="{AE0B15C8-791A-4562-8569-F5DD7EC6DC55}"/>
              </a:ext>
            </a:extLst>
          </p:cNvPr>
          <p:cNvSpPr>
            <a:spLocks noGrp="1"/>
          </p:cNvSpPr>
          <p:nvPr>
            <p:ph type="title"/>
          </p:nvPr>
        </p:nvSpPr>
        <p:spPr>
          <a:xfrm>
            <a:off x="6529138" y="418392"/>
            <a:ext cx="5261285" cy="337098"/>
          </a:xfrm>
        </p:spPr>
        <p:txBody>
          <a:bodyPr/>
          <a:lstStyle/>
          <a:p>
            <a:pPr algn="ctr"/>
            <a:r>
              <a:rPr lang="en-GB" dirty="0" err="1">
                <a:latin typeface="Arial" panose="020B0604020202020204" pitchFamily="34" charset="0"/>
              </a:rPr>
              <a:t>Consejo</a:t>
            </a:r>
            <a:r>
              <a:rPr lang="en-GB" dirty="0">
                <a:latin typeface="Arial" panose="020B0604020202020204" pitchFamily="34" charset="0"/>
              </a:rPr>
              <a:t> </a:t>
            </a:r>
            <a:r>
              <a:rPr lang="en-GB" dirty="0" err="1">
                <a:latin typeface="Arial" panose="020B0604020202020204" pitchFamily="34" charset="0"/>
              </a:rPr>
              <a:t>Asesor</a:t>
            </a:r>
            <a:r>
              <a:rPr lang="en-GB" dirty="0">
                <a:latin typeface="Arial" panose="020B0604020202020204" pitchFamily="34" charset="0"/>
              </a:rPr>
              <a:t> </a:t>
            </a:r>
            <a:r>
              <a:rPr lang="en-GB" dirty="0" err="1">
                <a:latin typeface="Arial" panose="020B0604020202020204" pitchFamily="34" charset="0"/>
              </a:rPr>
              <a:t>Científico</a:t>
            </a:r>
            <a:endParaRPr lang="en-GB" dirty="0">
              <a:latin typeface="Arial" panose="020B0604020202020204" pitchFamily="34" charset="0"/>
            </a:endParaRPr>
          </a:p>
        </p:txBody>
      </p:sp>
      <p:sp>
        <p:nvSpPr>
          <p:cNvPr id="4" name="Content Placeholder 3">
            <a:extLst>
              <a:ext uri="{FF2B5EF4-FFF2-40B4-BE49-F238E27FC236}">
                <a16:creationId xmlns:a16="http://schemas.microsoft.com/office/drawing/2014/main" id="{33C05549-2CD5-4EB2-48DB-3A5FB2C155F5}"/>
              </a:ext>
            </a:extLst>
          </p:cNvPr>
          <p:cNvSpPr>
            <a:spLocks noGrp="1"/>
          </p:cNvSpPr>
          <p:nvPr>
            <p:ph idx="13"/>
          </p:nvPr>
        </p:nvSpPr>
        <p:spPr>
          <a:xfrm>
            <a:off x="6900735" y="858473"/>
            <a:ext cx="4518090" cy="447389"/>
          </a:xfrm>
        </p:spPr>
        <p:txBody>
          <a:bodyPr/>
          <a:lstStyle/>
          <a:p>
            <a:pPr algn="ctr"/>
            <a:r>
              <a:rPr lang="es-MX" sz="1800" dirty="0"/>
              <a:t>Asesores independientes reconocidos internacionalmente en nutrición y salud.</a:t>
            </a:r>
            <a:endParaRPr lang="en-GB" sz="1800" dirty="0"/>
          </a:p>
        </p:txBody>
      </p:sp>
      <p:pic>
        <p:nvPicPr>
          <p:cNvPr id="8" name="Picture Placeholder 7" descr="A group of people posing for a photo&#10;&#10;Description automatically generated">
            <a:extLst>
              <a:ext uri="{FF2B5EF4-FFF2-40B4-BE49-F238E27FC236}">
                <a16:creationId xmlns:a16="http://schemas.microsoft.com/office/drawing/2014/main" id="{98F08925-B829-357D-E0EE-5161FF11DF61}"/>
              </a:ext>
            </a:extLst>
          </p:cNvPr>
          <p:cNvPicPr>
            <a:picLocks noGrp="1" noChangeAspect="1"/>
          </p:cNvPicPr>
          <p:nvPr>
            <p:ph type="pic" sz="quarter" idx="16"/>
          </p:nvPr>
        </p:nvPicPr>
        <p:blipFill rotWithShape="1">
          <a:blip r:embed="rId3" cstate="email">
            <a:extLst>
              <a:ext uri="{28A0092B-C50C-407E-A947-70E740481C1C}">
                <a14:useLocalDpi xmlns:a14="http://schemas.microsoft.com/office/drawing/2010/main"/>
              </a:ext>
            </a:extLst>
          </a:blip>
          <a:srcRect/>
          <a:stretch/>
        </p:blipFill>
        <p:spPr/>
      </p:pic>
      <p:pic>
        <p:nvPicPr>
          <p:cNvPr id="11" name="Picture 10" descr="Graphical user interface&#10;&#10;Description automatically generated with medium confidence">
            <a:extLst>
              <a:ext uri="{FF2B5EF4-FFF2-40B4-BE49-F238E27FC236}">
                <a16:creationId xmlns:a16="http://schemas.microsoft.com/office/drawing/2014/main" id="{E73E9B2A-E1FE-CFEE-8A2C-63A78E0541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540" y="4618955"/>
            <a:ext cx="2956651" cy="1693061"/>
          </a:xfrm>
          <a:prstGeom prst="rect">
            <a:avLst/>
          </a:prstGeom>
        </p:spPr>
      </p:pic>
      <p:sp>
        <p:nvSpPr>
          <p:cNvPr id="18" name="TextBox 17">
            <a:extLst>
              <a:ext uri="{FF2B5EF4-FFF2-40B4-BE49-F238E27FC236}">
                <a16:creationId xmlns:a16="http://schemas.microsoft.com/office/drawing/2014/main" id="{006E0F7C-465F-968B-CACD-1995CEF4A368}"/>
              </a:ext>
            </a:extLst>
          </p:cNvPr>
          <p:cNvSpPr txBox="1"/>
          <p:nvPr/>
        </p:nvSpPr>
        <p:spPr>
          <a:xfrm>
            <a:off x="7885275" y="1810384"/>
            <a:ext cx="3905148" cy="917174"/>
          </a:xfrm>
          <a:prstGeom prst="rect">
            <a:avLst/>
          </a:prstGeom>
          <a:noFill/>
        </p:spPr>
        <p:txBody>
          <a:bodyPr wrap="square">
            <a:spAutoFit/>
          </a:bodyPr>
          <a:lstStyle/>
          <a:p>
            <a:pPr defTabSz="622284">
              <a:lnSpc>
                <a:spcPct val="90000"/>
              </a:lnSpc>
              <a:spcBef>
                <a:spcPct val="0"/>
              </a:spcBef>
            </a:pPr>
            <a:r>
              <a:rPr lang="sv-SE" sz="1600" b="1" dirty="0">
                <a:latin typeface="Arial" panose="020B0604020202020204" pitchFamily="34" charset="0"/>
              </a:rPr>
              <a:t>Dr. Frida Fåk Hållenius</a:t>
            </a:r>
          </a:p>
          <a:p>
            <a:pPr defTabSz="622284">
              <a:lnSpc>
                <a:spcPct val="90000"/>
              </a:lnSpc>
              <a:spcBef>
                <a:spcPct val="0"/>
              </a:spcBef>
            </a:pPr>
            <a:r>
              <a:rPr lang="en-GB" sz="1400" dirty="0" err="1">
                <a:latin typeface="Arial" panose="020B0604020202020204" pitchFamily="34" charset="0"/>
              </a:rPr>
              <a:t>Profesor</a:t>
            </a:r>
            <a:r>
              <a:rPr lang="en-GB" sz="1400" dirty="0">
                <a:latin typeface="Arial" panose="020B0604020202020204" pitchFamily="34" charset="0"/>
              </a:rPr>
              <a:t> </a:t>
            </a:r>
            <a:r>
              <a:rPr lang="en-GB" sz="1400" dirty="0" err="1">
                <a:latin typeface="Arial" panose="020B0604020202020204" pitchFamily="34" charset="0"/>
              </a:rPr>
              <a:t>Asociado</a:t>
            </a:r>
            <a:r>
              <a:rPr lang="en-GB" sz="1400" dirty="0">
                <a:latin typeface="Arial" panose="020B0604020202020204" pitchFamily="34" charset="0"/>
              </a:rPr>
              <a:t> </a:t>
            </a:r>
          </a:p>
          <a:p>
            <a:pPr defTabSz="622284">
              <a:lnSpc>
                <a:spcPct val="90000"/>
              </a:lnSpc>
              <a:spcBef>
                <a:spcPct val="0"/>
              </a:spcBef>
              <a:spcAft>
                <a:spcPct val="35000"/>
              </a:spcAft>
            </a:pPr>
            <a:endParaRPr lang="en-GB" sz="400" dirty="0">
              <a:latin typeface="Arial" panose="020B0604020202020204" pitchFamily="34" charset="0"/>
            </a:endParaRPr>
          </a:p>
          <a:p>
            <a:pPr marL="171446" indent="-171446" defTabSz="622284">
              <a:lnSpc>
                <a:spcPct val="90000"/>
              </a:lnSpc>
              <a:spcBef>
                <a:spcPct val="0"/>
              </a:spcBef>
              <a:buFontTx/>
              <a:buChar char="-"/>
            </a:pPr>
            <a:r>
              <a:rPr lang="en-GB" sz="1200" dirty="0">
                <a:latin typeface="Arial" panose="020B0604020202020204" pitchFamily="34" charset="0"/>
              </a:rPr>
              <a:t>PhD</a:t>
            </a:r>
          </a:p>
          <a:p>
            <a:pPr marL="171446" indent="-171446" defTabSz="622284">
              <a:lnSpc>
                <a:spcPct val="90000"/>
              </a:lnSpc>
              <a:spcBef>
                <a:spcPct val="0"/>
              </a:spcBef>
              <a:buFontTx/>
              <a:buChar char="-"/>
            </a:pPr>
            <a:r>
              <a:rPr lang="en-GB" sz="1200" dirty="0" err="1">
                <a:latin typeface="Arial" panose="020B0604020202020204" pitchFamily="34" charset="0"/>
              </a:rPr>
              <a:t>Experto</a:t>
            </a:r>
            <a:r>
              <a:rPr lang="en-GB" sz="1200" dirty="0">
                <a:latin typeface="Arial" panose="020B0604020202020204" pitchFamily="34" charset="0"/>
              </a:rPr>
              <a:t> </a:t>
            </a:r>
            <a:r>
              <a:rPr lang="en-GB" sz="1200" dirty="0" err="1">
                <a:latin typeface="Arial" panose="020B0604020202020204" pitchFamily="34" charset="0"/>
              </a:rPr>
              <a:t>en</a:t>
            </a:r>
            <a:r>
              <a:rPr lang="en-GB" sz="1200" dirty="0">
                <a:latin typeface="Arial" panose="020B0604020202020204" pitchFamily="34" charset="0"/>
              </a:rPr>
              <a:t> </a:t>
            </a:r>
            <a:r>
              <a:rPr lang="en-GB" sz="1200" dirty="0" err="1">
                <a:latin typeface="Arial" panose="020B0604020202020204" pitchFamily="34" charset="0"/>
              </a:rPr>
              <a:t>microbioma</a:t>
            </a:r>
            <a:r>
              <a:rPr lang="en-GB" sz="1200" dirty="0">
                <a:latin typeface="Arial" panose="020B0604020202020204" pitchFamily="34" charset="0"/>
              </a:rPr>
              <a:t> intestinal</a:t>
            </a:r>
            <a:endParaRPr lang="en-GB" sz="1200" dirty="0"/>
          </a:p>
        </p:txBody>
      </p:sp>
      <p:sp>
        <p:nvSpPr>
          <p:cNvPr id="19" name="TextBox 18">
            <a:extLst>
              <a:ext uri="{FF2B5EF4-FFF2-40B4-BE49-F238E27FC236}">
                <a16:creationId xmlns:a16="http://schemas.microsoft.com/office/drawing/2014/main" id="{92C9C3F8-C2EC-6F9E-22EA-EBD0CE3BA284}"/>
              </a:ext>
            </a:extLst>
          </p:cNvPr>
          <p:cNvSpPr txBox="1"/>
          <p:nvPr/>
        </p:nvSpPr>
        <p:spPr>
          <a:xfrm>
            <a:off x="7740109" y="3230474"/>
            <a:ext cx="4174902" cy="1158009"/>
          </a:xfrm>
          <a:prstGeom prst="rect">
            <a:avLst/>
          </a:prstGeom>
          <a:noFill/>
        </p:spPr>
        <p:txBody>
          <a:bodyPr wrap="square">
            <a:spAutoFit/>
          </a:bodyPr>
          <a:lstStyle/>
          <a:p>
            <a:pPr defTabSz="622284">
              <a:lnSpc>
                <a:spcPct val="90000"/>
              </a:lnSpc>
              <a:spcBef>
                <a:spcPct val="0"/>
              </a:spcBef>
            </a:pPr>
            <a:r>
              <a:rPr lang="fr-FR" sz="1600" b="1" dirty="0">
                <a:latin typeface="Arial" panose="020B0604020202020204" pitchFamily="34" charset="0"/>
              </a:rPr>
              <a:t>Dr. Claude Marcus</a:t>
            </a:r>
          </a:p>
          <a:p>
            <a:pPr defTabSz="622284">
              <a:lnSpc>
                <a:spcPct val="90000"/>
              </a:lnSpc>
              <a:spcBef>
                <a:spcPct val="0"/>
              </a:spcBef>
            </a:pPr>
            <a:r>
              <a:rPr lang="en-GB" sz="1400" dirty="0" err="1">
                <a:latin typeface="Arial" panose="020B0604020202020204" pitchFamily="34" charset="0"/>
              </a:rPr>
              <a:t>Profesor</a:t>
            </a:r>
            <a:endParaRPr lang="en-GB" sz="1400" dirty="0">
              <a:latin typeface="Arial" panose="020B0604020202020204" pitchFamily="34" charset="0"/>
            </a:endParaRPr>
          </a:p>
          <a:p>
            <a:pPr defTabSz="622284">
              <a:lnSpc>
                <a:spcPct val="90000"/>
              </a:lnSpc>
              <a:spcBef>
                <a:spcPct val="0"/>
              </a:spcBef>
              <a:spcAft>
                <a:spcPct val="35000"/>
              </a:spcAft>
            </a:pPr>
            <a:endParaRPr lang="en-GB" sz="500" dirty="0">
              <a:latin typeface="Arial" panose="020B0604020202020204" pitchFamily="34" charset="0"/>
            </a:endParaRPr>
          </a:p>
          <a:p>
            <a:pPr marL="171446" indent="-171446" defTabSz="622284">
              <a:spcBef>
                <a:spcPct val="0"/>
              </a:spcBef>
              <a:buFontTx/>
              <a:buChar char="-"/>
            </a:pPr>
            <a:r>
              <a:rPr lang="en-GB" sz="1200" dirty="0">
                <a:latin typeface="Arial" panose="020B0604020202020204" pitchFamily="34" charset="0"/>
              </a:rPr>
              <a:t>MD</a:t>
            </a:r>
          </a:p>
          <a:p>
            <a:pPr marL="171446" indent="-171446" defTabSz="622284">
              <a:spcBef>
                <a:spcPct val="0"/>
              </a:spcBef>
              <a:buFontTx/>
              <a:buChar char="-"/>
            </a:pPr>
            <a:r>
              <a:rPr lang="en-GB" sz="1200" dirty="0">
                <a:latin typeface="Arial" panose="020B0604020202020204" pitchFamily="34" charset="0"/>
              </a:rPr>
              <a:t>PhD</a:t>
            </a:r>
          </a:p>
          <a:p>
            <a:pPr marL="171446" indent="-171446" defTabSz="622284">
              <a:spcBef>
                <a:spcPct val="0"/>
              </a:spcBef>
              <a:buFontTx/>
              <a:buChar char="-"/>
            </a:pPr>
            <a:r>
              <a:rPr lang="en-GB" sz="1200" dirty="0" err="1">
                <a:latin typeface="Arial" panose="020B0604020202020204" pitchFamily="34" charset="0"/>
              </a:rPr>
              <a:t>Experto</a:t>
            </a:r>
            <a:r>
              <a:rPr lang="en-GB" sz="1200" dirty="0">
                <a:latin typeface="Arial" panose="020B0604020202020204" pitchFamily="34" charset="0"/>
              </a:rPr>
              <a:t> </a:t>
            </a:r>
            <a:r>
              <a:rPr lang="en-GB" sz="1200" dirty="0" err="1">
                <a:latin typeface="Arial" panose="020B0604020202020204" pitchFamily="34" charset="0"/>
              </a:rPr>
              <a:t>en</a:t>
            </a:r>
            <a:r>
              <a:rPr lang="en-GB" sz="1200" dirty="0">
                <a:latin typeface="Arial" panose="020B0604020202020204" pitchFamily="34" charset="0"/>
              </a:rPr>
              <a:t> </a:t>
            </a:r>
            <a:r>
              <a:rPr lang="en-GB" sz="1200" dirty="0" err="1">
                <a:latin typeface="Arial" panose="020B0604020202020204" pitchFamily="34" charset="0"/>
              </a:rPr>
              <a:t>prevención</a:t>
            </a:r>
            <a:r>
              <a:rPr lang="en-GB" sz="1200" dirty="0">
                <a:latin typeface="Arial" panose="020B0604020202020204" pitchFamily="34" charset="0"/>
              </a:rPr>
              <a:t> y </a:t>
            </a:r>
            <a:r>
              <a:rPr lang="en-GB" sz="1200" dirty="0" err="1">
                <a:latin typeface="Arial" panose="020B0604020202020204" pitchFamily="34" charset="0"/>
              </a:rPr>
              <a:t>tratamiento</a:t>
            </a:r>
            <a:r>
              <a:rPr lang="en-GB" sz="1200" dirty="0">
                <a:latin typeface="Arial" panose="020B0604020202020204" pitchFamily="34" charset="0"/>
              </a:rPr>
              <a:t> de la </a:t>
            </a:r>
            <a:r>
              <a:rPr lang="en-GB" sz="1200" dirty="0" err="1">
                <a:latin typeface="Arial" panose="020B0604020202020204" pitchFamily="34" charset="0"/>
              </a:rPr>
              <a:t>obesidad</a:t>
            </a:r>
            <a:endParaRPr lang="en-GB" sz="1200" dirty="0"/>
          </a:p>
        </p:txBody>
      </p:sp>
      <p:sp>
        <p:nvSpPr>
          <p:cNvPr id="20" name="TextBox 19">
            <a:extLst>
              <a:ext uri="{FF2B5EF4-FFF2-40B4-BE49-F238E27FC236}">
                <a16:creationId xmlns:a16="http://schemas.microsoft.com/office/drawing/2014/main" id="{F23403E0-FF18-D16D-C972-95E3FAEBE6DB}"/>
              </a:ext>
            </a:extLst>
          </p:cNvPr>
          <p:cNvSpPr txBox="1"/>
          <p:nvPr/>
        </p:nvSpPr>
        <p:spPr>
          <a:xfrm>
            <a:off x="7864698" y="4853449"/>
            <a:ext cx="3925725" cy="1102610"/>
          </a:xfrm>
          <a:prstGeom prst="rect">
            <a:avLst/>
          </a:prstGeom>
          <a:noFill/>
        </p:spPr>
        <p:txBody>
          <a:bodyPr wrap="square">
            <a:spAutoFit/>
          </a:bodyPr>
          <a:lstStyle/>
          <a:p>
            <a:pPr defTabSz="622284">
              <a:lnSpc>
                <a:spcPct val="90000"/>
              </a:lnSpc>
              <a:spcBef>
                <a:spcPct val="0"/>
              </a:spcBef>
            </a:pPr>
            <a:r>
              <a:rPr lang="en-GB" sz="1600" b="1" dirty="0" err="1">
                <a:latin typeface="Arial" panose="020B0604020202020204" pitchFamily="34" charset="0"/>
              </a:rPr>
              <a:t>Dr.</a:t>
            </a:r>
            <a:r>
              <a:rPr lang="en-GB" sz="1600" b="1" dirty="0">
                <a:latin typeface="Arial" panose="020B0604020202020204" pitchFamily="34" charset="0"/>
              </a:rPr>
              <a:t> Brendan Egan</a:t>
            </a:r>
          </a:p>
          <a:p>
            <a:pPr defTabSz="622284">
              <a:lnSpc>
                <a:spcPct val="90000"/>
              </a:lnSpc>
              <a:spcBef>
                <a:spcPct val="0"/>
              </a:spcBef>
            </a:pPr>
            <a:r>
              <a:rPr lang="en-GB" sz="1400" dirty="0" err="1">
                <a:latin typeface="Arial" panose="020B0604020202020204" pitchFamily="34" charset="0"/>
              </a:rPr>
              <a:t>Profesor</a:t>
            </a:r>
            <a:r>
              <a:rPr lang="en-GB" sz="1400" dirty="0">
                <a:latin typeface="Arial" panose="020B0604020202020204" pitchFamily="34" charset="0"/>
              </a:rPr>
              <a:t> </a:t>
            </a:r>
            <a:r>
              <a:rPr lang="en-GB" sz="1400" dirty="0" err="1">
                <a:latin typeface="Arial" panose="020B0604020202020204" pitchFamily="34" charset="0"/>
              </a:rPr>
              <a:t>Asociado</a:t>
            </a:r>
            <a:r>
              <a:rPr lang="en-GB" sz="1400" dirty="0">
                <a:latin typeface="Arial" panose="020B0604020202020204" pitchFamily="34" charset="0"/>
              </a:rPr>
              <a:t> </a:t>
            </a:r>
          </a:p>
          <a:p>
            <a:pPr defTabSz="622284">
              <a:lnSpc>
                <a:spcPct val="90000"/>
              </a:lnSpc>
              <a:spcBef>
                <a:spcPct val="0"/>
              </a:spcBef>
              <a:spcAft>
                <a:spcPct val="35000"/>
              </a:spcAft>
            </a:pPr>
            <a:endParaRPr lang="en-GB" sz="500" dirty="0">
              <a:latin typeface="Arial" panose="020B0604020202020204" pitchFamily="34" charset="0"/>
            </a:endParaRPr>
          </a:p>
          <a:p>
            <a:pPr marL="171446" indent="-171446" defTabSz="622284">
              <a:lnSpc>
                <a:spcPct val="90000"/>
              </a:lnSpc>
              <a:spcBef>
                <a:spcPct val="0"/>
              </a:spcBef>
              <a:buFontTx/>
              <a:buChar char="-"/>
            </a:pPr>
            <a:r>
              <a:rPr lang="en-US" sz="1200" dirty="0">
                <a:latin typeface="Arial" panose="020B0604020202020204" pitchFamily="34" charset="0"/>
              </a:rPr>
              <a:t>PhD</a:t>
            </a:r>
          </a:p>
          <a:p>
            <a:pPr marL="171446" indent="-171446" defTabSz="622284">
              <a:lnSpc>
                <a:spcPct val="90000"/>
              </a:lnSpc>
              <a:spcBef>
                <a:spcPct val="0"/>
              </a:spcBef>
              <a:buFontTx/>
              <a:buChar char="-"/>
            </a:pPr>
            <a:r>
              <a:rPr lang="en-US" sz="1200" dirty="0" err="1">
                <a:latin typeface="Arial" panose="020B0604020202020204" pitchFamily="34" charset="0"/>
              </a:rPr>
              <a:t>Experto</a:t>
            </a:r>
            <a:r>
              <a:rPr lang="en-US" sz="1200" dirty="0">
                <a:latin typeface="Arial" panose="020B0604020202020204" pitchFamily="34" charset="0"/>
              </a:rPr>
              <a:t> </a:t>
            </a:r>
            <a:r>
              <a:rPr lang="en-US" sz="1200" dirty="0" err="1">
                <a:latin typeface="Arial" panose="020B0604020202020204" pitchFamily="34" charset="0"/>
              </a:rPr>
              <a:t>en</a:t>
            </a:r>
            <a:r>
              <a:rPr lang="en-US" sz="1200" dirty="0">
                <a:latin typeface="Arial" panose="020B0604020202020204" pitchFamily="34" charset="0"/>
              </a:rPr>
              <a:t> </a:t>
            </a:r>
            <a:r>
              <a:rPr lang="en-US" sz="1200" dirty="0" err="1">
                <a:latin typeface="Arial" panose="020B0604020202020204" pitchFamily="34" charset="0"/>
              </a:rPr>
              <a:t>nutrición</a:t>
            </a:r>
            <a:r>
              <a:rPr lang="en-US" sz="1200" dirty="0">
                <a:latin typeface="Arial" panose="020B0604020202020204" pitchFamily="34" charset="0"/>
              </a:rPr>
              <a:t> </a:t>
            </a:r>
            <a:r>
              <a:rPr lang="en-US" sz="1200" dirty="0" err="1">
                <a:latin typeface="Arial" panose="020B0604020202020204" pitchFamily="34" charset="0"/>
              </a:rPr>
              <a:t>deportiva</a:t>
            </a:r>
            <a:r>
              <a:rPr lang="en-US" sz="1200" dirty="0">
                <a:latin typeface="Arial" panose="020B0604020202020204" pitchFamily="34" charset="0"/>
              </a:rPr>
              <a:t> y </a:t>
            </a:r>
            <a:r>
              <a:rPr lang="en-US" sz="1200" dirty="0" err="1">
                <a:latin typeface="Arial" panose="020B0604020202020204" pitchFamily="34" charset="0"/>
              </a:rPr>
              <a:t>envejecimiento</a:t>
            </a:r>
            <a:r>
              <a:rPr lang="en-US" sz="1200" dirty="0">
                <a:latin typeface="Arial" panose="020B0604020202020204" pitchFamily="34" charset="0"/>
              </a:rPr>
              <a:t> </a:t>
            </a:r>
            <a:r>
              <a:rPr lang="en-US" sz="1200" dirty="0" err="1">
                <a:latin typeface="Arial" panose="020B0604020202020204" pitchFamily="34" charset="0"/>
              </a:rPr>
              <a:t>saludable</a:t>
            </a:r>
            <a:endParaRPr lang="en-GB" sz="1200" dirty="0"/>
          </a:p>
        </p:txBody>
      </p:sp>
      <p:pic>
        <p:nvPicPr>
          <p:cNvPr id="21" name="Content Placeholder 23">
            <a:extLst>
              <a:ext uri="{FF2B5EF4-FFF2-40B4-BE49-F238E27FC236}">
                <a16:creationId xmlns:a16="http://schemas.microsoft.com/office/drawing/2014/main" id="{EFE8502A-DC3F-1388-C4F0-538D049D4D3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53201" y="3209479"/>
            <a:ext cx="1200000" cy="1200000"/>
          </a:xfrm>
          <a:prstGeom prst="ellipse">
            <a:avLst/>
          </a:prstGeom>
          <a:ln>
            <a:solidFill>
              <a:schemeClr val="bg1"/>
            </a:solidFill>
          </a:ln>
        </p:spPr>
      </p:pic>
      <p:pic>
        <p:nvPicPr>
          <p:cNvPr id="22" name="Picture 21">
            <a:extLst>
              <a:ext uri="{FF2B5EF4-FFF2-40B4-BE49-F238E27FC236}">
                <a16:creationId xmlns:a16="http://schemas.microsoft.com/office/drawing/2014/main" id="{42FE4347-9BC7-DF6B-A288-4A5E780D0D9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41169" y="1689961"/>
            <a:ext cx="1200000" cy="1200000"/>
          </a:xfrm>
          <a:prstGeom prst="ellipse">
            <a:avLst/>
          </a:prstGeom>
          <a:ln>
            <a:solidFill>
              <a:schemeClr val="bg1"/>
            </a:solidFill>
          </a:ln>
          <a:effectLst/>
        </p:spPr>
      </p:pic>
      <p:pic>
        <p:nvPicPr>
          <p:cNvPr id="23" name="Picture 22">
            <a:extLst>
              <a:ext uri="{FF2B5EF4-FFF2-40B4-BE49-F238E27FC236}">
                <a16:creationId xmlns:a16="http://schemas.microsoft.com/office/drawing/2014/main" id="{5E206AD2-6DD0-1F86-543C-022FD4E31B9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41169" y="4728997"/>
            <a:ext cx="1200000" cy="1200000"/>
          </a:xfrm>
          <a:prstGeom prst="ellipse">
            <a:avLst/>
          </a:prstGeom>
          <a:ln>
            <a:solidFill>
              <a:schemeClr val="bg1"/>
            </a:solidFill>
          </a:ln>
        </p:spPr>
      </p:pic>
    </p:spTree>
    <p:extLst>
      <p:ext uri="{BB962C8B-B14F-4D97-AF65-F5344CB8AC3E}">
        <p14:creationId xmlns:p14="http://schemas.microsoft.com/office/powerpoint/2010/main" val="107353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204C-901B-E9F5-0C47-14EB586E385D}"/>
              </a:ext>
            </a:extLst>
          </p:cNvPr>
          <p:cNvSpPr>
            <a:spLocks noGrp="1"/>
          </p:cNvSpPr>
          <p:nvPr>
            <p:ph type="ctrTitle"/>
          </p:nvPr>
        </p:nvSpPr>
        <p:spPr/>
        <p:txBody>
          <a:bodyPr anchor="b"/>
          <a:lstStyle/>
          <a:p>
            <a:r>
              <a:rPr lang="es-MX" sz="6000" dirty="0"/>
              <a:t>¡Profundicemos en estos productos </a:t>
            </a:r>
            <a:r>
              <a:rPr lang="es-MX" sz="6000" dirty="0" err="1"/>
              <a:t>Wellosophy</a:t>
            </a:r>
            <a:r>
              <a:rPr lang="es-MX" sz="6000" dirty="0"/>
              <a:t>!</a:t>
            </a:r>
            <a:endParaRPr lang="en-IE" dirty="0"/>
          </a:p>
        </p:txBody>
      </p:sp>
      <p:sp>
        <p:nvSpPr>
          <p:cNvPr id="4" name="Slide Number Placeholder 3">
            <a:extLst>
              <a:ext uri="{FF2B5EF4-FFF2-40B4-BE49-F238E27FC236}">
                <a16:creationId xmlns:a16="http://schemas.microsoft.com/office/drawing/2014/main" id="{40ADAD37-47BE-3B91-8E69-5CA0786B4C65}"/>
              </a:ext>
            </a:extLst>
          </p:cNvPr>
          <p:cNvSpPr>
            <a:spLocks noGrp="1"/>
          </p:cNvSpPr>
          <p:nvPr>
            <p:ph type="sldNum" sz="quarter" idx="11"/>
          </p:nvPr>
        </p:nvSpPr>
        <p:spPr/>
        <p:txBody>
          <a:bodyPr/>
          <a:lstStyle/>
          <a:p>
            <a:fld id="{3F2B5CF4-79E2-4BCE-8F81-53ED60D4893F}" type="slidenum">
              <a:rPr lang="en-US" smtClean="0"/>
              <a:pPr/>
              <a:t>29</a:t>
            </a:fld>
            <a:endParaRPr lang="en-US"/>
          </a:p>
        </p:txBody>
      </p:sp>
      <p:pic>
        <p:nvPicPr>
          <p:cNvPr id="3" name="Picture 3">
            <a:extLst>
              <a:ext uri="{FF2B5EF4-FFF2-40B4-BE49-F238E27FC236}">
                <a16:creationId xmlns:a16="http://schemas.microsoft.com/office/drawing/2014/main" id="{D650F3DE-1E69-0B69-FBFD-D84537401F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2889392" y="3881561"/>
            <a:ext cx="2207799" cy="220779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4" descr="A white container with a label&#10;&#10;Description automatically generated">
            <a:extLst>
              <a:ext uri="{FF2B5EF4-FFF2-40B4-BE49-F238E27FC236}">
                <a16:creationId xmlns:a16="http://schemas.microsoft.com/office/drawing/2014/main" id="{4AA8FAF5-D214-DB2D-FF86-155092362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0196" y="4985461"/>
            <a:ext cx="1009099" cy="1009099"/>
          </a:xfrm>
          <a:prstGeom prst="rect">
            <a:avLst/>
          </a:prstGeom>
        </p:spPr>
      </p:pic>
      <p:pic>
        <p:nvPicPr>
          <p:cNvPr id="6" name="Picture 5" descr="A package of pills on a black background&#10;&#10;Description automatically generated">
            <a:extLst>
              <a:ext uri="{FF2B5EF4-FFF2-40B4-BE49-F238E27FC236}">
                <a16:creationId xmlns:a16="http://schemas.microsoft.com/office/drawing/2014/main" id="{4D22CAA4-C4F2-8E78-55C9-4699353266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7191" y="4391617"/>
            <a:ext cx="1997618" cy="1997618"/>
          </a:xfrm>
          <a:prstGeom prst="rect">
            <a:avLst/>
          </a:prstGeom>
        </p:spPr>
      </p:pic>
    </p:spTree>
    <p:extLst>
      <p:ext uri="{BB962C8B-B14F-4D97-AF65-F5344CB8AC3E}">
        <p14:creationId xmlns:p14="http://schemas.microsoft.com/office/powerpoint/2010/main" val="2984787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2A20-0A5A-7EB3-7C83-2D7AE1DDC5E7}"/>
              </a:ext>
            </a:extLst>
          </p:cNvPr>
          <p:cNvSpPr>
            <a:spLocks noGrp="1"/>
          </p:cNvSpPr>
          <p:nvPr>
            <p:ph type="ctrTitle"/>
          </p:nvPr>
        </p:nvSpPr>
        <p:spPr/>
        <p:txBody>
          <a:bodyPr/>
          <a:lstStyle/>
          <a:p>
            <a:r>
              <a:rPr lang="sv-SE" dirty="0"/>
              <a:t>Bienestar</a:t>
            </a:r>
            <a:endParaRPr lang="en-GB" dirty="0"/>
          </a:p>
        </p:txBody>
      </p:sp>
      <p:sp>
        <p:nvSpPr>
          <p:cNvPr id="3" name="Slide Number Placeholder 5">
            <a:extLst>
              <a:ext uri="{FF2B5EF4-FFF2-40B4-BE49-F238E27FC236}">
                <a16:creationId xmlns:a16="http://schemas.microsoft.com/office/drawing/2014/main" id="{EA401904-43E9-87EE-2542-89ADE7938056}"/>
              </a:ext>
            </a:extLst>
          </p:cNvPr>
          <p:cNvSpPr>
            <a:spLocks noGrp="1"/>
          </p:cNvSpPr>
          <p:nvPr>
            <p:ph type="sldNum" sz="quarter" idx="11"/>
          </p:nvPr>
        </p:nvSpPr>
        <p:spPr>
          <a:xfrm>
            <a:off x="11369993" y="6456998"/>
            <a:ext cx="271144" cy="1752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2692C4-542F-453F-9ADC-A92C1FC79C44}" type="slidenum">
              <a:rPr kumimoji="0" lang="en-GB"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410005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10;&#10;Description automatically generated">
            <a:extLst>
              <a:ext uri="{FF2B5EF4-FFF2-40B4-BE49-F238E27FC236}">
                <a16:creationId xmlns:a16="http://schemas.microsoft.com/office/drawing/2014/main" id="{67148FBE-967E-2AEE-0E02-9D2298421F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87650" y="116632"/>
            <a:ext cx="6104351" cy="6203144"/>
          </a:xfrm>
          <a:prstGeom prst="rect">
            <a:avLst/>
          </a:prstGeom>
        </p:spPr>
      </p:pic>
      <p:pic>
        <p:nvPicPr>
          <p:cNvPr id="10" name="Picture 9" descr="Blue berries on a bush&#10;&#10;Description automatically generated with medium confidence">
            <a:extLst>
              <a:ext uri="{FF2B5EF4-FFF2-40B4-BE49-F238E27FC236}">
                <a16:creationId xmlns:a16="http://schemas.microsoft.com/office/drawing/2014/main" id="{FA3BC78F-FAFC-436C-8A4A-5300142CA0DF}"/>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8351" y="115331"/>
            <a:ext cx="6096000" cy="6204445"/>
          </a:xfrm>
          <a:prstGeom prst="rect">
            <a:avLst/>
          </a:prstGeom>
        </p:spPr>
      </p:pic>
      <p:sp>
        <p:nvSpPr>
          <p:cNvPr id="4" name="Slide Number Placeholder 3">
            <a:extLst>
              <a:ext uri="{FF2B5EF4-FFF2-40B4-BE49-F238E27FC236}">
                <a16:creationId xmlns:a16="http://schemas.microsoft.com/office/drawing/2014/main" id="{05C0B945-F388-4197-8DA4-7C6BE7EF542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52390A28-562A-F181-3749-8AC32E2C3B6E}"/>
              </a:ext>
            </a:extLst>
          </p:cNvPr>
          <p:cNvGraphicFramePr/>
          <p:nvPr>
            <p:extLst>
              <p:ext uri="{D42A27DB-BD31-4B8C-83A1-F6EECF244321}">
                <p14:modId xmlns:p14="http://schemas.microsoft.com/office/powerpoint/2010/main" val="367154304"/>
              </p:ext>
            </p:extLst>
          </p:nvPr>
        </p:nvGraphicFramePr>
        <p:xfrm>
          <a:off x="2217128" y="1331567"/>
          <a:ext cx="7741041" cy="3933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a:extLst>
              <a:ext uri="{FF2B5EF4-FFF2-40B4-BE49-F238E27FC236}">
                <a16:creationId xmlns:a16="http://schemas.microsoft.com/office/drawing/2014/main" id="{A3933E33-6232-6D9B-2B0C-A96C8C24F21C}"/>
              </a:ext>
            </a:extLst>
          </p:cNvPr>
          <p:cNvGrpSpPr/>
          <p:nvPr/>
        </p:nvGrpSpPr>
        <p:grpSpPr>
          <a:xfrm>
            <a:off x="2217128" y="5555827"/>
            <a:ext cx="7741040" cy="612000"/>
            <a:chOff x="6089615" y="2931126"/>
            <a:chExt cx="1649884" cy="98993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A3B83C83-2067-F58E-BEAD-FC58B343B3B3}"/>
                </a:ext>
              </a:extLst>
            </p:cNvPr>
            <p:cNvSpPr/>
            <p:nvPr/>
          </p:nvSpPr>
          <p:spPr>
            <a:xfrm>
              <a:off x="6089615" y="2931126"/>
              <a:ext cx="1649884" cy="989930"/>
            </a:xfrm>
            <a:prstGeom prst="rect">
              <a:avLst/>
            </a:prstGeom>
            <a:grpFill/>
          </p:spPr>
          <p:style>
            <a:lnRef idx="2">
              <a:schemeClr val="lt1">
                <a:hueOff val="0"/>
                <a:satOff val="0"/>
                <a:lumOff val="0"/>
                <a:alphaOff val="0"/>
              </a:schemeClr>
            </a:lnRef>
            <a:fillRef idx="1">
              <a:scrgbClr r="0" g="0" b="0"/>
            </a:fillRef>
            <a:effectRef idx="0">
              <a:schemeClr val="accent6">
                <a:alpha val="90000"/>
                <a:hueOff val="0"/>
                <a:satOff val="0"/>
                <a:lumOff val="0"/>
                <a:alphaOff val="-4000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E040F218-E1B7-15A0-073C-277124BAC27D}"/>
                </a:ext>
              </a:extLst>
            </p:cNvPr>
            <p:cNvSpPr txBox="1"/>
            <p:nvPr/>
          </p:nvSpPr>
          <p:spPr>
            <a:xfrm>
              <a:off x="6089615" y="2931126"/>
              <a:ext cx="1649884" cy="989930"/>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ts val="0"/>
                </a:spcAft>
                <a:buClrTx/>
                <a:buSzTx/>
                <a:buFontTx/>
                <a:buNone/>
                <a:tabLst/>
                <a:defRPr/>
              </a:pPr>
              <a:r>
                <a:rPr kumimoji="0" lang="en-IE" sz="1600" b="1" i="0" u="none" strike="noStrike" kern="1200" cap="none" spc="0" normalizeH="0" baseline="0" noProof="0" dirty="0">
                  <a:ln>
                    <a:noFill/>
                  </a:ln>
                  <a:solidFill>
                    <a:srgbClr val="FFFFFF"/>
                  </a:solidFill>
                  <a:effectLst/>
                  <a:uLnTx/>
                  <a:uFillTx/>
                  <a:latin typeface="Arial"/>
                  <a:ea typeface="Segoe UI Black" panose="020B0A02040204020203" pitchFamily="34" charset="0"/>
                  <a:cs typeface="+mn-cs"/>
                </a:rPr>
                <a:t>¡</a:t>
              </a:r>
              <a:r>
                <a:rPr kumimoji="0" lang="en-IE" sz="1600" b="1" i="0" u="none" strike="noStrike" kern="1200" cap="none" spc="0" normalizeH="0" baseline="0" noProof="0" dirty="0" err="1">
                  <a:ln>
                    <a:noFill/>
                  </a:ln>
                  <a:solidFill>
                    <a:srgbClr val="FFFFFF"/>
                  </a:solidFill>
                  <a:effectLst/>
                  <a:uLnTx/>
                  <a:uFillTx/>
                  <a:latin typeface="Arial"/>
                  <a:ea typeface="Segoe UI Black" panose="020B0A02040204020203" pitchFamily="34" charset="0"/>
                  <a:cs typeface="+mn-cs"/>
                </a:rPr>
                <a:t>Lanzamiento</a:t>
              </a:r>
              <a:r>
                <a:rPr kumimoji="0" lang="en-IE" sz="1600" b="1" i="0" u="none" strike="noStrike" kern="1200" cap="none" spc="0" normalizeH="0" baseline="0" noProof="0" dirty="0">
                  <a:ln>
                    <a:noFill/>
                  </a:ln>
                  <a:solidFill>
                    <a:srgbClr val="FFFFFF"/>
                  </a:solidFill>
                  <a:effectLst/>
                  <a:uLnTx/>
                  <a:uFillTx/>
                  <a:latin typeface="Arial"/>
                  <a:ea typeface="Segoe UI Black" panose="020B0A02040204020203" pitchFamily="34" charset="0"/>
                  <a:cs typeface="+mn-cs"/>
                </a:rPr>
                <a:t> de </a:t>
              </a:r>
              <a:r>
                <a:rPr kumimoji="0" lang="en-IE" sz="1600" b="1" i="0" u="none" strike="noStrike" kern="1200" cap="none" spc="0" normalizeH="0" baseline="0" noProof="0" dirty="0" err="1">
                  <a:ln>
                    <a:noFill/>
                  </a:ln>
                  <a:solidFill>
                    <a:srgbClr val="FFFFFF"/>
                  </a:solidFill>
                  <a:effectLst/>
                  <a:uLnTx/>
                  <a:uFillTx/>
                  <a:latin typeface="Arial"/>
                  <a:ea typeface="Segoe UI Black" panose="020B0A02040204020203" pitchFamily="34" charset="0"/>
                  <a:cs typeface="+mn-cs"/>
                </a:rPr>
                <a:t>producto</a:t>
              </a:r>
              <a:r>
                <a:rPr kumimoji="0" lang="en-IE" sz="1600" b="1" i="0" u="none" strike="noStrike" kern="1200" cap="none" spc="0" normalizeH="0" baseline="0" noProof="0" dirty="0">
                  <a:ln>
                    <a:noFill/>
                  </a:ln>
                  <a:solidFill>
                    <a:srgbClr val="FFFFFF"/>
                  </a:solidFill>
                  <a:effectLst/>
                  <a:uLnTx/>
                  <a:uFillTx/>
                  <a:latin typeface="Arial"/>
                  <a:ea typeface="Segoe UI Black" panose="020B0A02040204020203" pitchFamily="34" charset="0"/>
                  <a:cs typeface="+mn-cs"/>
                </a:rPr>
                <a:t>!</a:t>
              </a:r>
            </a:p>
          </p:txBody>
        </p:sp>
      </p:grpSp>
      <p:grpSp>
        <p:nvGrpSpPr>
          <p:cNvPr id="13" name="Group 12">
            <a:extLst>
              <a:ext uri="{FF2B5EF4-FFF2-40B4-BE49-F238E27FC236}">
                <a16:creationId xmlns:a16="http://schemas.microsoft.com/office/drawing/2014/main" id="{3CF71B18-7447-4A76-B9D7-0332D972EB81}"/>
              </a:ext>
            </a:extLst>
          </p:cNvPr>
          <p:cNvGrpSpPr/>
          <p:nvPr/>
        </p:nvGrpSpPr>
        <p:grpSpPr>
          <a:xfrm>
            <a:off x="3043610" y="5167701"/>
            <a:ext cx="6088075" cy="348873"/>
            <a:chOff x="826482" y="1180448"/>
            <a:chExt cx="6088075" cy="348873"/>
          </a:xfrm>
        </p:grpSpPr>
        <p:sp>
          <p:nvSpPr>
            <p:cNvPr id="14" name="Straight Connector 3">
              <a:extLst>
                <a:ext uri="{FF2B5EF4-FFF2-40B4-BE49-F238E27FC236}">
                  <a16:creationId xmlns:a16="http://schemas.microsoft.com/office/drawing/2014/main" id="{CF1B2792-2867-2EA5-E5E2-3AB03D493909}"/>
                </a:ext>
              </a:extLst>
            </p:cNvPr>
            <p:cNvSpPr/>
            <p:nvPr/>
          </p:nvSpPr>
          <p:spPr>
            <a:xfrm>
              <a:off x="826482" y="1180448"/>
              <a:ext cx="6088075" cy="348873"/>
            </a:xfrm>
            <a:custGeom>
              <a:avLst/>
              <a:gdLst/>
              <a:ahLst/>
              <a:cxnLst/>
              <a:rect l="0" t="0" r="0" b="0"/>
              <a:pathLst>
                <a:path>
                  <a:moveTo>
                    <a:pt x="6088075" y="0"/>
                  </a:moveTo>
                  <a:lnTo>
                    <a:pt x="6088075" y="191536"/>
                  </a:lnTo>
                  <a:lnTo>
                    <a:pt x="0" y="191536"/>
                  </a:lnTo>
                  <a:lnTo>
                    <a:pt x="0" y="348873"/>
                  </a:lnTo>
                </a:path>
              </a:pathLst>
            </a:custGeom>
            <a:noFill/>
            <a:ln>
              <a:tailEnd type="arrow"/>
            </a:ln>
          </p:spPr>
          <p:style>
            <a:lnRef idx="1">
              <a:schemeClr val="accent6"/>
            </a:lnRef>
            <a:fillRef idx="0">
              <a:schemeClr val="accent6"/>
            </a:fillRef>
            <a:effectRef idx="0">
              <a:schemeClr val="accent6"/>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46569">
                    <a:hueOff val="0"/>
                    <a:satOff val="0"/>
                    <a:lumOff val="0"/>
                    <a:alphaOff val="0"/>
                  </a:srgbClr>
                </a:solidFill>
                <a:effectLst/>
                <a:uLnTx/>
                <a:uFillTx/>
                <a:latin typeface="Arial"/>
                <a:ea typeface="+mn-ea"/>
                <a:cs typeface="+mn-cs"/>
              </a:endParaRPr>
            </a:p>
          </p:txBody>
        </p:sp>
        <p:sp>
          <p:nvSpPr>
            <p:cNvPr id="15" name="Straight Connector 4">
              <a:extLst>
                <a:ext uri="{FF2B5EF4-FFF2-40B4-BE49-F238E27FC236}">
                  <a16:creationId xmlns:a16="http://schemas.microsoft.com/office/drawing/2014/main" id="{121658CA-E169-4227-61D5-83D43429610C}"/>
                </a:ext>
              </a:extLst>
            </p:cNvPr>
            <p:cNvSpPr txBox="1"/>
            <p:nvPr/>
          </p:nvSpPr>
          <p:spPr>
            <a:xfrm>
              <a:off x="3718023" y="1352987"/>
              <a:ext cx="304994" cy="37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IE" sz="1400" b="0" i="0" u="none" strike="noStrike" kern="1200" cap="none" spc="0" normalizeH="0" baseline="0" noProof="0">
                <a:ln>
                  <a:noFill/>
                </a:ln>
                <a:solidFill>
                  <a:srgbClr val="646569">
                    <a:hueOff val="0"/>
                    <a:satOff val="0"/>
                    <a:lumOff val="0"/>
                    <a:alphaOff val="0"/>
                  </a:srgbClr>
                </a:solidFill>
                <a:effectLst/>
                <a:uLnTx/>
                <a:uFillTx/>
                <a:latin typeface="Arial"/>
                <a:ea typeface="Segoe UI Black" panose="020B0A02040204020203" pitchFamily="34" charset="0"/>
                <a:cs typeface="+mn-cs"/>
              </a:endParaRPr>
            </a:p>
          </p:txBody>
        </p:sp>
      </p:grpSp>
      <p:sp>
        <p:nvSpPr>
          <p:cNvPr id="16" name="Title 6">
            <a:extLst>
              <a:ext uri="{FF2B5EF4-FFF2-40B4-BE49-F238E27FC236}">
                <a16:creationId xmlns:a16="http://schemas.microsoft.com/office/drawing/2014/main" id="{F294CE4A-DC99-73D1-7ABB-FA155443170E}"/>
              </a:ext>
            </a:extLst>
          </p:cNvPr>
          <p:cNvSpPr>
            <a:spLocks noGrp="1"/>
          </p:cNvSpPr>
          <p:nvPr>
            <p:ph type="title"/>
          </p:nvPr>
        </p:nvSpPr>
        <p:spPr>
          <a:xfrm>
            <a:off x="2242236" y="657225"/>
            <a:ext cx="7707529" cy="337098"/>
          </a:xfrm>
        </p:spPr>
        <p:txBody>
          <a:bodyPr/>
          <a:lstStyle/>
          <a:p>
            <a:pPr algn="ctr"/>
            <a:r>
              <a:rPr lang="en-GB">
                <a:solidFill>
                  <a:schemeClr val="bg1"/>
                </a:solidFill>
              </a:rPr>
              <a:t>Our product development process</a:t>
            </a:r>
          </a:p>
        </p:txBody>
      </p:sp>
      <p:sp>
        <p:nvSpPr>
          <p:cNvPr id="17" name="TextBox 16">
            <a:extLst>
              <a:ext uri="{FF2B5EF4-FFF2-40B4-BE49-F238E27FC236}">
                <a16:creationId xmlns:a16="http://schemas.microsoft.com/office/drawing/2014/main" id="{88F19EAB-69FE-CA2D-6A51-54E8CAE7E095}"/>
              </a:ext>
            </a:extLst>
          </p:cNvPr>
          <p:cNvSpPr txBox="1">
            <a:spLocks/>
          </p:cNvSpPr>
          <p:nvPr/>
        </p:nvSpPr>
        <p:spPr>
          <a:xfrm>
            <a:off x="7719128" y="5604287"/>
            <a:ext cx="1188000" cy="865584"/>
          </a:xfrm>
          <a:prstGeom prst="ellipse">
            <a:avLst/>
          </a:prstGeom>
          <a:solidFill>
            <a:schemeClr val="bg1">
              <a:lumMod val="25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EFFFF"/>
                </a:solidFill>
                <a:effectLst/>
                <a:uLnTx/>
                <a:uFillTx/>
                <a:latin typeface="Arial" panose="020B0604020202020204"/>
                <a:ea typeface="+mn-ea"/>
                <a:cs typeface="+mn-cs"/>
              </a:rPr>
              <a:t>24 meses</a:t>
            </a:r>
          </a:p>
        </p:txBody>
      </p:sp>
    </p:spTree>
    <p:extLst>
      <p:ext uri="{BB962C8B-B14F-4D97-AF65-F5344CB8AC3E}">
        <p14:creationId xmlns:p14="http://schemas.microsoft.com/office/powerpoint/2010/main" val="419604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E12C08-1E9D-4C07-DD0F-C1EF533A8CAE}"/>
              </a:ext>
            </a:extLst>
          </p:cNvPr>
          <p:cNvSpPr>
            <a:spLocks noGrp="1"/>
          </p:cNvSpPr>
          <p:nvPr>
            <p:ph type="ctrTitle"/>
          </p:nvPr>
        </p:nvSpPr>
        <p:spPr>
          <a:xfrm>
            <a:off x="8229600" y="2208475"/>
            <a:ext cx="3795823" cy="3102050"/>
          </a:xfrm>
        </p:spPr>
        <p:txBody>
          <a:bodyPr anchor="t"/>
          <a:lstStyle/>
          <a:p>
            <a:r>
              <a:rPr lang="en-US" sz="3600"/>
              <a:t>Meal Replacement</a:t>
            </a:r>
            <a:br>
              <a:rPr lang="en-US" sz="3600" dirty="0"/>
            </a:br>
            <a:br>
              <a:rPr lang="en-US" sz="3600" dirty="0"/>
            </a:br>
            <a:r>
              <a:rPr lang="en-US" sz="2800" b="0" dirty="0"/>
              <a:t>Shakes </a:t>
            </a:r>
            <a:r>
              <a:rPr lang="en-US" sz="2800" b="0"/>
              <a:t>&amp; Sopa</a:t>
            </a:r>
            <a:endParaRPr lang="en-GB" sz="3600" b="0" dirty="0"/>
          </a:p>
        </p:txBody>
      </p:sp>
    </p:spTree>
    <p:extLst>
      <p:ext uri="{BB962C8B-B14F-4D97-AF65-F5344CB8AC3E}">
        <p14:creationId xmlns:p14="http://schemas.microsoft.com/office/powerpoint/2010/main" val="318440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576CA16-BC9F-EF6C-AD7F-5D6606006F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197" y="68250"/>
            <a:ext cx="13194393" cy="6205935"/>
          </a:xfrm>
          <a:prstGeom prst="rect">
            <a:avLst/>
          </a:prstGeom>
        </p:spPr>
      </p:pic>
      <p:sp>
        <p:nvSpPr>
          <p:cNvPr id="17" name="TextBox 16">
            <a:extLst>
              <a:ext uri="{FF2B5EF4-FFF2-40B4-BE49-F238E27FC236}">
                <a16:creationId xmlns:a16="http://schemas.microsoft.com/office/drawing/2014/main" id="{2109B0F4-D5A7-79B3-6CA7-FF642BA2E7F8}"/>
              </a:ext>
            </a:extLst>
          </p:cNvPr>
          <p:cNvSpPr txBox="1"/>
          <p:nvPr/>
        </p:nvSpPr>
        <p:spPr>
          <a:xfrm>
            <a:off x="2568971" y="1761429"/>
            <a:ext cx="2850052" cy="372409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Mexico</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Sobrepeso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u </a:t>
            </a: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64.9%</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28.4%</a:t>
            </a:r>
            <a:endPar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Colombia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Sobrepeso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u </a:t>
            </a: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59%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 22.1%</a:t>
            </a:r>
            <a:endPar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Ecuador</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A4D49"/>
                </a:solidFill>
                <a:effectLst/>
                <a:uLnTx/>
                <a:uFillTx/>
                <a:latin typeface="Arial" panose="020B0604020202020204"/>
                <a:ea typeface="+mn-ea"/>
                <a:cs typeface="+mn-cs"/>
              </a:rPr>
              <a:t>Sobrepeso</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u </a:t>
            </a:r>
            <a:r>
              <a:rPr kumimoji="0" lang="en-US" sz="1600" b="0" i="0" u="none" strike="noStrike" kern="1200" cap="none" spc="0" normalizeH="0" baseline="0" noProof="0" dirty="0" err="1">
                <a:ln>
                  <a:noFill/>
                </a:ln>
                <a:solidFill>
                  <a:srgbClr val="4A4D49"/>
                </a:solidFill>
                <a:effectLst/>
                <a:uLnTx/>
                <a:uFillTx/>
                <a:latin typeface="Arial" panose="020B0604020202020204"/>
                <a:ea typeface="+mn-ea"/>
                <a:cs typeface="+mn-cs"/>
              </a:rPr>
              <a:t>obeso</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56%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 19.3%</a:t>
            </a:r>
            <a:endPar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Peru</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Sobrepeso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u </a:t>
            </a: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57.5%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 19.1%</a:t>
            </a:r>
            <a:endPar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4A4D49"/>
                </a:solidFill>
                <a:effectLst/>
                <a:uLnTx/>
                <a:uFillTx/>
                <a:latin typeface="Arial" panose="020B0604020202020204"/>
                <a:ea typeface="+mn-ea"/>
                <a:cs typeface="+mn-cs"/>
              </a:rPr>
              <a:t>Chile</a:t>
            </a:r>
            <a:r>
              <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Sobrepeso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u </a:t>
            </a:r>
            <a:r>
              <a:rPr kumimoji="0" lang="en-US"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US" sz="1600" b="0" i="0" u="none" strike="noStrike" kern="1200" cap="none" spc="0" normalizeH="0" baseline="0" noProof="0" dirty="0">
                <a:ln>
                  <a:noFill/>
                </a:ln>
                <a:solidFill>
                  <a:srgbClr val="5B5B5B"/>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63.1%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5B5B5B"/>
                </a:solidFill>
                <a:effectLst/>
                <a:uLnTx/>
                <a:uFillTx/>
                <a:latin typeface="Arial" panose="020B0604020202020204"/>
                <a:ea typeface="+mn-ea"/>
                <a:cs typeface="+mn-cs"/>
              </a:rPr>
              <a:t>Obeso</a:t>
            </a:r>
            <a:r>
              <a:rPr kumimoji="0" lang="en-GB" sz="1600" b="0" i="0" u="none" strike="noStrike" kern="1200" cap="none" spc="0" normalizeH="0" baseline="0" noProof="0" dirty="0">
                <a:ln>
                  <a:noFill/>
                </a:ln>
                <a:solidFill>
                  <a:srgbClr val="5B5B5B"/>
                </a:solidFill>
                <a:effectLst/>
                <a:uLnTx/>
                <a:uFillTx/>
                <a:latin typeface="Arial" panose="020B0604020202020204"/>
                <a:ea typeface="+mn-ea"/>
                <a:cs typeface="+mn-cs"/>
              </a:rPr>
              <a:t> 28.8%</a:t>
            </a:r>
            <a:endParaRPr kumimoji="0" lang="en-US" sz="16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676CCCA2-A696-8720-BBA3-2D83A46AE09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sp>
        <p:nvSpPr>
          <p:cNvPr id="4" name="Title 3">
            <a:extLst>
              <a:ext uri="{FF2B5EF4-FFF2-40B4-BE49-F238E27FC236}">
                <a16:creationId xmlns:a16="http://schemas.microsoft.com/office/drawing/2014/main" id="{5F8079C0-202D-B948-5DC3-2A03274CAE73}"/>
              </a:ext>
            </a:extLst>
          </p:cNvPr>
          <p:cNvSpPr>
            <a:spLocks noGrp="1"/>
          </p:cNvSpPr>
          <p:nvPr>
            <p:ph type="title"/>
          </p:nvPr>
        </p:nvSpPr>
        <p:spPr>
          <a:xfrm>
            <a:off x="550861" y="733115"/>
            <a:ext cx="11090275" cy="337098"/>
          </a:xfrm>
        </p:spPr>
        <p:txBody>
          <a:bodyPr/>
          <a:lstStyle/>
          <a:p>
            <a:pPr algn="ctr"/>
            <a:r>
              <a:rPr lang="es-MX" dirty="0"/>
              <a:t>El sobrepeso y la obesidad son grandes amenazas globales para la salud</a:t>
            </a:r>
            <a:endParaRPr lang="en-GB" dirty="0"/>
          </a:p>
        </p:txBody>
      </p:sp>
      <p:sp>
        <p:nvSpPr>
          <p:cNvPr id="10" name="Oval 9">
            <a:extLst>
              <a:ext uri="{FF2B5EF4-FFF2-40B4-BE49-F238E27FC236}">
                <a16:creationId xmlns:a16="http://schemas.microsoft.com/office/drawing/2014/main" id="{B19EDD36-A79D-D600-FE8E-622468B30747}"/>
              </a:ext>
            </a:extLst>
          </p:cNvPr>
          <p:cNvSpPr/>
          <p:nvPr/>
        </p:nvSpPr>
        <p:spPr>
          <a:xfrm>
            <a:off x="6138713" y="1496511"/>
            <a:ext cx="2160000" cy="2160000"/>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39%</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Sobrepeso</a:t>
            </a:r>
            <a:r>
              <a:rPr kumimoji="0" lang="en-US" sz="1800" b="1" i="0" u="none" strike="noStrike" kern="1200" cap="none" spc="0" normalizeH="0" baseline="0" noProof="0" dirty="0">
                <a:ln>
                  <a:noFill/>
                </a:ln>
                <a:solidFill>
                  <a:srgbClr val="FFFFFF"/>
                </a:solidFill>
                <a:effectLst/>
                <a:uLnTx/>
                <a:uFillTx/>
                <a:latin typeface="Arial"/>
                <a:ea typeface="+mn-ea"/>
                <a:cs typeface="+mn-cs"/>
              </a:rPr>
              <a:t> u </a:t>
            </a:r>
            <a:r>
              <a:rPr kumimoji="0" lang="en-US" sz="1800" b="1" i="0" u="none" strike="noStrike" kern="1200" cap="none" spc="0" normalizeH="0" baseline="0" noProof="0" dirty="0" err="1">
                <a:ln>
                  <a:noFill/>
                </a:ln>
                <a:solidFill>
                  <a:srgbClr val="FFFFFF"/>
                </a:solidFill>
                <a:effectLst/>
                <a:uLnTx/>
                <a:uFillTx/>
                <a:latin typeface="Arial"/>
                <a:ea typeface="+mn-ea"/>
                <a:cs typeface="+mn-cs"/>
              </a:rPr>
              <a:t>obeso</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De la población </a:t>
            </a:r>
            <a:r>
              <a:rPr kumimoji="0" lang="en-US" sz="1100" b="0" i="0" u="none" strike="noStrike" kern="1200" cap="none" spc="0" normalizeH="0" baseline="0" noProof="0" dirty="0" err="1">
                <a:ln>
                  <a:noFill/>
                </a:ln>
                <a:solidFill>
                  <a:srgbClr val="FFFFFF"/>
                </a:solidFill>
                <a:effectLst/>
                <a:uLnTx/>
                <a:uFillTx/>
                <a:latin typeface="Arial"/>
                <a:ea typeface="+mn-ea"/>
                <a:cs typeface="+mn-cs"/>
              </a:rPr>
              <a:t>adulta</a:t>
            </a:r>
            <a:r>
              <a:rPr kumimoji="0" lang="en-US" sz="1100" b="0" i="0" u="none" strike="noStrike" kern="1200" cap="none" spc="0" normalizeH="0" baseline="0" noProof="0" dirty="0">
                <a:ln>
                  <a:noFill/>
                </a:ln>
                <a:solidFill>
                  <a:srgbClr val="FFFFFF"/>
                </a:solidFill>
                <a:effectLst/>
                <a:uLnTx/>
                <a:uFillTx/>
                <a:latin typeface="Arial"/>
                <a:ea typeface="+mn-ea"/>
                <a:cs typeface="+mn-cs"/>
              </a:rPr>
              <a:t> del </a:t>
            </a:r>
            <a:r>
              <a:rPr kumimoji="0" lang="en-US" sz="1100" b="0" i="0" u="none" strike="noStrike" kern="1200" cap="none" spc="0" normalizeH="0" baseline="0" noProof="0" dirty="0" err="1">
                <a:ln>
                  <a:noFill/>
                </a:ln>
                <a:solidFill>
                  <a:srgbClr val="FFFFFF"/>
                </a:solidFill>
                <a:effectLst/>
                <a:uLnTx/>
                <a:uFillTx/>
                <a:latin typeface="Arial"/>
                <a:ea typeface="+mn-ea"/>
                <a:cs typeface="+mn-cs"/>
              </a:rPr>
              <a:t>mundo</a:t>
            </a:r>
            <a:endParaRPr kumimoji="0" lang="en-GB"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25BFFC97-FC1D-403F-0C7C-E63F78141000}"/>
              </a:ext>
            </a:extLst>
          </p:cNvPr>
          <p:cNvSpPr txBox="1"/>
          <p:nvPr/>
        </p:nvSpPr>
        <p:spPr>
          <a:xfrm>
            <a:off x="10890041" y="5856842"/>
            <a:ext cx="123104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4A4D49"/>
                </a:solidFill>
                <a:effectLst/>
                <a:uLnTx/>
                <a:uFillTx/>
                <a:latin typeface="Arial" panose="020B0604020202020204"/>
                <a:ea typeface="+mn-ea"/>
                <a:cs typeface="+mn-cs"/>
              </a:rPr>
              <a:t>Año 2016</a:t>
            </a:r>
            <a:endParaRPr kumimoji="0" lang="en-GB" sz="16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F271891-3C4E-A33E-4920-189FB231BB8B}"/>
              </a:ext>
            </a:extLst>
          </p:cNvPr>
          <p:cNvSpPr txBox="1"/>
          <p:nvPr/>
        </p:nvSpPr>
        <p:spPr>
          <a:xfrm>
            <a:off x="1168842" y="6020269"/>
            <a:ext cx="9428172"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rgbClr val="4A4D49"/>
                </a:solidFill>
                <a:effectLst/>
                <a:uLnTx/>
                <a:uFillTx/>
                <a:latin typeface="Arial" panose="020B0604020202020204"/>
                <a:ea typeface="+mn-ea"/>
                <a:cs typeface="+mn-cs"/>
              </a:rPr>
              <a:t>Se define sobrepeso como tener un Índice de Masa Corporal (IMC) igual o superior a 25 y obesidad se define como tener un IMC igual o superior a 30.</a:t>
            </a:r>
            <a:endParaRPr kumimoji="0" lang="en-US" sz="105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11A6B76B-9807-2C26-E1E6-39D3D990C2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1180" y="1804794"/>
            <a:ext cx="992891"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1572A7A-E9FC-8314-D1EE-900D9759B98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71180" y="2543781"/>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FD9A20F-8DD9-3008-7D82-A4CF120AED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78319" y="4758201"/>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5DE590F-398A-3616-18AD-8619F270DAB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80688" y="3280227"/>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B8A5F04-860F-D3DC-5481-F3678876611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62239" y="4021755"/>
            <a:ext cx="996921" cy="6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Diagram 19">
            <a:extLst>
              <a:ext uri="{FF2B5EF4-FFF2-40B4-BE49-F238E27FC236}">
                <a16:creationId xmlns:a16="http://schemas.microsoft.com/office/drawing/2014/main" id="{8635AF1E-78ED-77D2-0F56-9CCD8BD92BC5}"/>
              </a:ext>
            </a:extLst>
          </p:cNvPr>
          <p:cNvGraphicFramePr/>
          <p:nvPr/>
        </p:nvGraphicFramePr>
        <p:xfrm>
          <a:off x="8331223" y="734272"/>
          <a:ext cx="4364502" cy="54611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Oval 10">
            <a:extLst>
              <a:ext uri="{FF2B5EF4-FFF2-40B4-BE49-F238E27FC236}">
                <a16:creationId xmlns:a16="http://schemas.microsoft.com/office/drawing/2014/main" id="{A1686ED2-E2BF-1BD2-6156-84BF55CB591E}"/>
              </a:ext>
            </a:extLst>
          </p:cNvPr>
          <p:cNvSpPr/>
          <p:nvPr/>
        </p:nvSpPr>
        <p:spPr>
          <a:xfrm>
            <a:off x="7730790" y="2685401"/>
            <a:ext cx="2160000" cy="2160000"/>
          </a:xfrm>
          <a:prstGeom prst="ellipse">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obe</a:t>
            </a:r>
            <a:r>
              <a:rPr kumimoji="0" lang="en-US" sz="1800" b="1" i="0" u="none" strike="noStrike" kern="1200" cap="none" spc="0" normalizeH="0" baseline="0" noProof="0" dirty="0">
                <a:ln>
                  <a:noFill/>
                </a:ln>
                <a:solidFill>
                  <a:srgbClr val="FFFFFF"/>
                </a:solidFill>
                <a:effectLst/>
                <a:uLnTx/>
                <a:uFillTx/>
                <a:latin typeface="Arial"/>
                <a:ea typeface="+mn-ea"/>
                <a:cs typeface="+mn-cs"/>
              </a:rPr>
              <a:t>so</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De la población </a:t>
            </a:r>
            <a:r>
              <a:rPr kumimoji="0" lang="en-US" sz="1100" b="0" i="0" u="none" strike="noStrike" kern="1200" cap="none" spc="0" normalizeH="0" baseline="0" noProof="0" dirty="0" err="1">
                <a:ln>
                  <a:noFill/>
                </a:ln>
                <a:solidFill>
                  <a:srgbClr val="FFFFFF"/>
                </a:solidFill>
                <a:effectLst/>
                <a:uLnTx/>
                <a:uFillTx/>
                <a:latin typeface="Arial"/>
                <a:ea typeface="+mn-ea"/>
                <a:cs typeface="+mn-cs"/>
              </a:rPr>
              <a:t>adulta</a:t>
            </a:r>
            <a:r>
              <a:rPr kumimoji="0" lang="en-US" sz="1100" b="0" i="0" u="none" strike="noStrike" kern="1200" cap="none" spc="0" normalizeH="0" baseline="0" noProof="0" dirty="0">
                <a:ln>
                  <a:noFill/>
                </a:ln>
                <a:solidFill>
                  <a:srgbClr val="FFFFFF"/>
                </a:solidFill>
                <a:effectLst/>
                <a:uLnTx/>
                <a:uFillTx/>
                <a:latin typeface="Arial"/>
                <a:ea typeface="+mn-ea"/>
                <a:cs typeface="+mn-cs"/>
              </a:rPr>
              <a:t> del </a:t>
            </a:r>
            <a:r>
              <a:rPr kumimoji="0" lang="en-US" sz="1100" b="0" i="0" u="none" strike="noStrike" kern="1200" cap="none" spc="0" normalizeH="0" baseline="0" noProof="0" dirty="0" err="1">
                <a:ln>
                  <a:noFill/>
                </a:ln>
                <a:solidFill>
                  <a:srgbClr val="FFFFFF"/>
                </a:solidFill>
                <a:effectLst/>
                <a:uLnTx/>
                <a:uFillTx/>
                <a:latin typeface="Arial"/>
                <a:ea typeface="+mn-ea"/>
                <a:cs typeface="+mn-cs"/>
              </a:rPr>
              <a:t>mundo</a:t>
            </a: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7005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fade">
                                      <p:cBhvr>
                                        <p:cTn id="16" dur="500"/>
                                        <p:tgtEl>
                                          <p:spTgt spid="205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graphicEl>
                                              <a:dgm id="{FC7891B4-7740-4831-8C54-6E88AA7F7227}"/>
                                            </p:graphicEl>
                                          </p:spTgt>
                                        </p:tgtEl>
                                        <p:attrNameLst>
                                          <p:attrName>style.visibility</p:attrName>
                                        </p:attrNameLst>
                                      </p:cBhvr>
                                      <p:to>
                                        <p:strVal val="visible"/>
                                      </p:to>
                                    </p:set>
                                    <p:animEffect transition="in" filter="fade">
                                      <p:cBhvr>
                                        <p:cTn id="27" dur="500"/>
                                        <p:tgtEl>
                                          <p:spTgt spid="20">
                                            <p:graphicEl>
                                              <a:dgm id="{FC7891B4-7740-4831-8C54-6E88AA7F722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graphicEl>
                                              <a:dgm id="{E782FA9A-5C69-445B-9D89-951F2A71B30C}"/>
                                            </p:graphicEl>
                                          </p:spTgt>
                                        </p:tgtEl>
                                        <p:attrNameLst>
                                          <p:attrName>style.visibility</p:attrName>
                                        </p:attrNameLst>
                                      </p:cBhvr>
                                      <p:to>
                                        <p:strVal val="visible"/>
                                      </p:to>
                                    </p:set>
                                    <p:animEffect transition="in" filter="fade">
                                      <p:cBhvr>
                                        <p:cTn id="32" dur="500"/>
                                        <p:tgtEl>
                                          <p:spTgt spid="20">
                                            <p:graphicEl>
                                              <a:dgm id="{E782FA9A-5C69-445B-9D89-951F2A71B30C}"/>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graphicEl>
                                              <a:dgm id="{160B5ED7-A075-43B9-B975-FF3E46449666}"/>
                                            </p:graphicEl>
                                          </p:spTgt>
                                        </p:tgtEl>
                                        <p:attrNameLst>
                                          <p:attrName>style.visibility</p:attrName>
                                        </p:attrNameLst>
                                      </p:cBhvr>
                                      <p:to>
                                        <p:strVal val="visible"/>
                                      </p:to>
                                    </p:set>
                                    <p:animEffect transition="in" filter="fade">
                                      <p:cBhvr>
                                        <p:cTn id="35" dur="500"/>
                                        <p:tgtEl>
                                          <p:spTgt spid="20">
                                            <p:graphicEl>
                                              <a:dgm id="{160B5ED7-A075-43B9-B975-FF3E46449666}"/>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graphicEl>
                                              <a:dgm id="{A91DED6E-14DE-48A3-AE04-76897C07F065}"/>
                                            </p:graphicEl>
                                          </p:spTgt>
                                        </p:tgtEl>
                                        <p:attrNameLst>
                                          <p:attrName>style.visibility</p:attrName>
                                        </p:attrNameLst>
                                      </p:cBhvr>
                                      <p:to>
                                        <p:strVal val="visible"/>
                                      </p:to>
                                    </p:set>
                                    <p:animEffect transition="in" filter="fade">
                                      <p:cBhvr>
                                        <p:cTn id="40" dur="500"/>
                                        <p:tgtEl>
                                          <p:spTgt spid="20">
                                            <p:graphicEl>
                                              <a:dgm id="{A91DED6E-14DE-48A3-AE04-76897C07F065}"/>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graphicEl>
                                              <a:dgm id="{2F06510C-52BC-405D-8159-45B19A88E7CD}"/>
                                            </p:graphicEl>
                                          </p:spTgt>
                                        </p:tgtEl>
                                        <p:attrNameLst>
                                          <p:attrName>style.visibility</p:attrName>
                                        </p:attrNameLst>
                                      </p:cBhvr>
                                      <p:to>
                                        <p:strVal val="visible"/>
                                      </p:to>
                                    </p:set>
                                    <p:animEffect transition="in" filter="fade">
                                      <p:cBhvr>
                                        <p:cTn id="43" dur="500"/>
                                        <p:tgtEl>
                                          <p:spTgt spid="20">
                                            <p:graphicEl>
                                              <a:dgm id="{2F06510C-52BC-405D-8159-45B19A88E7C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graphicEl>
                                              <a:dgm id="{C1DDE5CB-E2D5-4E2E-9581-51CCD53717B3}"/>
                                            </p:graphicEl>
                                          </p:spTgt>
                                        </p:tgtEl>
                                        <p:attrNameLst>
                                          <p:attrName>style.visibility</p:attrName>
                                        </p:attrNameLst>
                                      </p:cBhvr>
                                      <p:to>
                                        <p:strVal val="visible"/>
                                      </p:to>
                                    </p:set>
                                    <p:animEffect transition="in" filter="fade">
                                      <p:cBhvr>
                                        <p:cTn id="48" dur="500"/>
                                        <p:tgtEl>
                                          <p:spTgt spid="20">
                                            <p:graphicEl>
                                              <a:dgm id="{C1DDE5CB-E2D5-4E2E-9581-51CCD53717B3}"/>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graphicEl>
                                              <a:dgm id="{93C4F07A-57C2-436D-B852-570E6D554CED}"/>
                                            </p:graphicEl>
                                          </p:spTgt>
                                        </p:tgtEl>
                                        <p:attrNameLst>
                                          <p:attrName>style.visibility</p:attrName>
                                        </p:attrNameLst>
                                      </p:cBhvr>
                                      <p:to>
                                        <p:strVal val="visible"/>
                                      </p:to>
                                    </p:set>
                                    <p:animEffect transition="in" filter="fade">
                                      <p:cBhvr>
                                        <p:cTn id="51" dur="500"/>
                                        <p:tgtEl>
                                          <p:spTgt spid="20">
                                            <p:graphicEl>
                                              <a:dgm id="{93C4F07A-57C2-436D-B852-570E6D554CED}"/>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graphicEl>
                                              <a:dgm id="{B7186487-0506-4E30-A58D-79A90427F621}"/>
                                            </p:graphicEl>
                                          </p:spTgt>
                                        </p:tgtEl>
                                        <p:attrNameLst>
                                          <p:attrName>style.visibility</p:attrName>
                                        </p:attrNameLst>
                                      </p:cBhvr>
                                      <p:to>
                                        <p:strVal val="visible"/>
                                      </p:to>
                                    </p:set>
                                    <p:animEffect transition="in" filter="fade">
                                      <p:cBhvr>
                                        <p:cTn id="56" dur="500"/>
                                        <p:tgtEl>
                                          <p:spTgt spid="20">
                                            <p:graphicEl>
                                              <a:dgm id="{B7186487-0506-4E30-A58D-79A90427F621}"/>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graphicEl>
                                              <a:dgm id="{F7B77023-EE18-44BC-8FE4-C9869EEAD738}"/>
                                            </p:graphicEl>
                                          </p:spTgt>
                                        </p:tgtEl>
                                        <p:attrNameLst>
                                          <p:attrName>style.visibility</p:attrName>
                                        </p:attrNameLst>
                                      </p:cBhvr>
                                      <p:to>
                                        <p:strVal val="visible"/>
                                      </p:to>
                                    </p:set>
                                    <p:animEffect transition="in" filter="fade">
                                      <p:cBhvr>
                                        <p:cTn id="59" dur="500"/>
                                        <p:tgtEl>
                                          <p:spTgt spid="20">
                                            <p:graphicEl>
                                              <a:dgm id="{F7B77023-EE18-44BC-8FE4-C9869EEAD738}"/>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graphicEl>
                                              <a:dgm id="{E4310249-E4E4-47CB-8ECB-EB3D2E95741E}"/>
                                            </p:graphicEl>
                                          </p:spTgt>
                                        </p:tgtEl>
                                        <p:attrNameLst>
                                          <p:attrName>style.visibility</p:attrName>
                                        </p:attrNameLst>
                                      </p:cBhvr>
                                      <p:to>
                                        <p:strVal val="visible"/>
                                      </p:to>
                                    </p:set>
                                    <p:animEffect transition="in" filter="fade">
                                      <p:cBhvr>
                                        <p:cTn id="64" dur="500"/>
                                        <p:tgtEl>
                                          <p:spTgt spid="20">
                                            <p:graphicEl>
                                              <a:dgm id="{E4310249-E4E4-47CB-8ECB-EB3D2E95741E}"/>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graphicEl>
                                              <a:dgm id="{30E8C01D-D708-441A-AC4B-D8ED32445665}"/>
                                            </p:graphicEl>
                                          </p:spTgt>
                                        </p:tgtEl>
                                        <p:attrNameLst>
                                          <p:attrName>style.visibility</p:attrName>
                                        </p:attrNameLst>
                                      </p:cBhvr>
                                      <p:to>
                                        <p:strVal val="visible"/>
                                      </p:to>
                                    </p:set>
                                    <p:animEffect transition="in" filter="fade">
                                      <p:cBhvr>
                                        <p:cTn id="67" dur="500"/>
                                        <p:tgtEl>
                                          <p:spTgt spid="20">
                                            <p:graphicEl>
                                              <a:dgm id="{30E8C01D-D708-441A-AC4B-D8ED3244566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graphicEl>
                                              <a:dgm id="{ED592DD1-C021-4CD4-B1BE-2C8E62773792}"/>
                                            </p:graphicEl>
                                          </p:spTgt>
                                        </p:tgtEl>
                                        <p:attrNameLst>
                                          <p:attrName>style.visibility</p:attrName>
                                        </p:attrNameLst>
                                      </p:cBhvr>
                                      <p:to>
                                        <p:strVal val="visible"/>
                                      </p:to>
                                    </p:set>
                                    <p:animEffect transition="in" filter="fade">
                                      <p:cBhvr>
                                        <p:cTn id="72" dur="500"/>
                                        <p:tgtEl>
                                          <p:spTgt spid="20">
                                            <p:graphicEl>
                                              <a:dgm id="{ED592DD1-C021-4CD4-B1BE-2C8E62773792}"/>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
                                            <p:graphicEl>
                                              <a:dgm id="{61A82008-A374-4F87-BB72-ECAB9AB8C231}"/>
                                            </p:graphicEl>
                                          </p:spTgt>
                                        </p:tgtEl>
                                        <p:attrNameLst>
                                          <p:attrName>style.visibility</p:attrName>
                                        </p:attrNameLst>
                                      </p:cBhvr>
                                      <p:to>
                                        <p:strVal val="visible"/>
                                      </p:to>
                                    </p:set>
                                    <p:animEffect transition="in" filter="fade">
                                      <p:cBhvr>
                                        <p:cTn id="75" dur="500"/>
                                        <p:tgtEl>
                                          <p:spTgt spid="20">
                                            <p:graphicEl>
                                              <a:dgm id="{61A82008-A374-4F87-BB72-ECAB9AB8C23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0">
                                            <p:graphicEl>
                                              <a:dgm id="{290C7B4F-E05C-41E4-81DF-AE6D6B28652D}"/>
                                            </p:graphicEl>
                                          </p:spTgt>
                                        </p:tgtEl>
                                        <p:attrNameLst>
                                          <p:attrName>style.visibility</p:attrName>
                                        </p:attrNameLst>
                                      </p:cBhvr>
                                      <p:to>
                                        <p:strVal val="visible"/>
                                      </p:to>
                                    </p:set>
                                    <p:animEffect transition="in" filter="fade">
                                      <p:cBhvr>
                                        <p:cTn id="80" dur="500"/>
                                        <p:tgtEl>
                                          <p:spTgt spid="20">
                                            <p:graphicEl>
                                              <a:dgm id="{290C7B4F-E05C-41E4-81DF-AE6D6B28652D}"/>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
                                            <p:graphicEl>
                                              <a:dgm id="{8392B660-607F-4C58-9870-BDC42C788473}"/>
                                            </p:graphicEl>
                                          </p:spTgt>
                                        </p:tgtEl>
                                        <p:attrNameLst>
                                          <p:attrName>style.visibility</p:attrName>
                                        </p:attrNameLst>
                                      </p:cBhvr>
                                      <p:to>
                                        <p:strVal val="visible"/>
                                      </p:to>
                                    </p:set>
                                    <p:animEffect transition="in" filter="fade">
                                      <p:cBhvr>
                                        <p:cTn id="83" dur="500"/>
                                        <p:tgtEl>
                                          <p:spTgt spid="20">
                                            <p:graphicEl>
                                              <a:dgm id="{8392B660-607F-4C58-9870-BDC42C788473}"/>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0">
                                            <p:graphicEl>
                                              <a:dgm id="{9F79FF40-AC6E-49EC-B8B0-7559481C61EC}"/>
                                            </p:graphicEl>
                                          </p:spTgt>
                                        </p:tgtEl>
                                        <p:attrNameLst>
                                          <p:attrName>style.visibility</p:attrName>
                                        </p:attrNameLst>
                                      </p:cBhvr>
                                      <p:to>
                                        <p:strVal val="visible"/>
                                      </p:to>
                                    </p:set>
                                    <p:animEffect transition="in" filter="fade">
                                      <p:cBhvr>
                                        <p:cTn id="88" dur="500"/>
                                        <p:tgtEl>
                                          <p:spTgt spid="20">
                                            <p:graphicEl>
                                              <a:dgm id="{9F79FF40-AC6E-49EC-B8B0-7559481C61EC}"/>
                                            </p:graphic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
                                            <p:graphicEl>
                                              <a:dgm id="{194B3D11-724D-4935-95BE-FC41242C0FD3}"/>
                                            </p:graphicEl>
                                          </p:spTgt>
                                        </p:tgtEl>
                                        <p:attrNameLst>
                                          <p:attrName>style.visibility</p:attrName>
                                        </p:attrNameLst>
                                      </p:cBhvr>
                                      <p:to>
                                        <p:strVal val="visible"/>
                                      </p:to>
                                    </p:set>
                                    <p:animEffect transition="in" filter="fade">
                                      <p:cBhvr>
                                        <p:cTn id="91" dur="500"/>
                                        <p:tgtEl>
                                          <p:spTgt spid="20">
                                            <p:graphicEl>
                                              <a:dgm id="{194B3D11-724D-4935-95BE-FC41242C0F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20"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4B3EF0-67C9-0626-C27F-367B2B787908}"/>
              </a:ext>
            </a:extLst>
          </p:cNvPr>
          <p:cNvSpPr>
            <a:spLocks noGrp="1"/>
          </p:cNvSpPr>
          <p:nvPr>
            <p:ph idx="1"/>
          </p:nvPr>
        </p:nvSpPr>
        <p:spPr>
          <a:xfrm>
            <a:off x="550863" y="1877390"/>
            <a:ext cx="11090275" cy="3973620"/>
          </a:xfrm>
        </p:spPr>
        <p:txBody>
          <a:bodyPr/>
          <a:lstStyle/>
          <a:p>
            <a:r>
              <a:rPr lang="en-US" dirty="0"/>
              <a:t>To help control calorie intake</a:t>
            </a:r>
            <a:endParaRPr lang="en-GB" dirty="0"/>
          </a:p>
        </p:txBody>
      </p:sp>
      <p:sp>
        <p:nvSpPr>
          <p:cNvPr id="3" name="Slide Number Placeholder 2">
            <a:extLst>
              <a:ext uri="{FF2B5EF4-FFF2-40B4-BE49-F238E27FC236}">
                <a16:creationId xmlns:a16="http://schemas.microsoft.com/office/drawing/2014/main" id="{D889A2AC-BA04-5D12-6F7A-2599DC40C1B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09F50C9-F548-B983-6CD7-D93A9D35782A}"/>
              </a:ext>
            </a:extLst>
          </p:cNvPr>
          <p:cNvSpPr>
            <a:spLocks noGrp="1"/>
          </p:cNvSpPr>
          <p:nvPr>
            <p:ph type="title"/>
          </p:nvPr>
        </p:nvSpPr>
        <p:spPr/>
        <p:txBody>
          <a:bodyPr/>
          <a:lstStyle/>
          <a:p>
            <a:pPr algn="ctr"/>
            <a:r>
              <a:rPr lang="en-US" dirty="0"/>
              <a:t>Being in a calorie deficit is the only way to lose weight!</a:t>
            </a:r>
            <a:endParaRPr lang="en-GB" dirty="0"/>
          </a:p>
        </p:txBody>
      </p:sp>
      <p:sp>
        <p:nvSpPr>
          <p:cNvPr id="14" name="Content Placeholder 13">
            <a:extLst>
              <a:ext uri="{FF2B5EF4-FFF2-40B4-BE49-F238E27FC236}">
                <a16:creationId xmlns:a16="http://schemas.microsoft.com/office/drawing/2014/main" id="{B08DD5BA-2934-30E6-BE1D-4AC1A6D0EE1C}"/>
              </a:ext>
            </a:extLst>
          </p:cNvPr>
          <p:cNvSpPr>
            <a:spLocks noGrp="1"/>
          </p:cNvSpPr>
          <p:nvPr>
            <p:ph idx="13"/>
          </p:nvPr>
        </p:nvSpPr>
        <p:spPr>
          <a:xfrm>
            <a:off x="550863" y="1184354"/>
            <a:ext cx="11090274" cy="360362"/>
          </a:xfrm>
        </p:spPr>
        <p:txBody>
          <a:bodyPr/>
          <a:lstStyle/>
          <a:p>
            <a:pPr algn="ctr"/>
            <a:r>
              <a:rPr lang="en-US" sz="2000" dirty="0"/>
              <a:t>How can a meal replacement for weight control support?</a:t>
            </a:r>
            <a:endParaRPr lang="en-GB" dirty="0"/>
          </a:p>
        </p:txBody>
      </p:sp>
      <p:grpSp>
        <p:nvGrpSpPr>
          <p:cNvPr id="13" name="Group 12">
            <a:extLst>
              <a:ext uri="{FF2B5EF4-FFF2-40B4-BE49-F238E27FC236}">
                <a16:creationId xmlns:a16="http://schemas.microsoft.com/office/drawing/2014/main" id="{3FECC9F9-687D-50AC-C870-3773E924284A}"/>
              </a:ext>
            </a:extLst>
          </p:cNvPr>
          <p:cNvGrpSpPr/>
          <p:nvPr/>
        </p:nvGrpSpPr>
        <p:grpSpPr>
          <a:xfrm>
            <a:off x="4978147" y="1735811"/>
            <a:ext cx="4090059" cy="4159159"/>
            <a:chOff x="4978147" y="1618851"/>
            <a:chExt cx="4090059" cy="4159159"/>
          </a:xfrm>
        </p:grpSpPr>
        <p:pic>
          <p:nvPicPr>
            <p:cNvPr id="6" name="Picture 5" descr="Background pattern&#10;&#10;Description automatically generated">
              <a:extLst>
                <a:ext uri="{FF2B5EF4-FFF2-40B4-BE49-F238E27FC236}">
                  <a16:creationId xmlns:a16="http://schemas.microsoft.com/office/drawing/2014/main" id="{56BCC85B-BE80-8BEC-8A89-26792546F2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78147" y="1618851"/>
              <a:ext cx="4090059" cy="4159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cup, plastic, glass&#10;&#10;Description automatically generated">
              <a:extLst>
                <a:ext uri="{FF2B5EF4-FFF2-40B4-BE49-F238E27FC236}">
                  <a16:creationId xmlns:a16="http://schemas.microsoft.com/office/drawing/2014/main" id="{DDE63407-2B97-9E2F-39D0-C9F8537B20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78739" y="2044869"/>
              <a:ext cx="2136872" cy="3661859"/>
            </a:xfrm>
            <a:prstGeom prst="rect">
              <a:avLst/>
            </a:prstGeom>
          </p:spPr>
        </p:pic>
      </p:grpSp>
      <p:pic>
        <p:nvPicPr>
          <p:cNvPr id="8" name="Picture 7">
            <a:extLst>
              <a:ext uri="{FF2B5EF4-FFF2-40B4-BE49-F238E27FC236}">
                <a16:creationId xmlns:a16="http://schemas.microsoft.com/office/drawing/2014/main" id="{49A3BDB9-2B26-249F-274B-E222DC3E53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863" y="1735811"/>
            <a:ext cx="4090059" cy="4159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EBC8B6EC-02CB-7354-BD0E-D503A3213A3E}"/>
              </a:ext>
            </a:extLst>
          </p:cNvPr>
          <p:cNvSpPr>
            <a:spLocks noChangeAspect="1"/>
          </p:cNvSpPr>
          <p:nvPr/>
        </p:nvSpPr>
        <p:spPr>
          <a:xfrm>
            <a:off x="4766145" y="1544716"/>
            <a:ext cx="1558029" cy="1558029"/>
          </a:xfrm>
          <a:prstGeom prst="ellipse">
            <a:avLst/>
          </a:prstGeom>
          <a:solidFill>
            <a:schemeClr val="tx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EFFFF"/>
                </a:solidFill>
                <a:effectLst/>
                <a:uLnTx/>
                <a:uFillTx/>
                <a:latin typeface="Arial" panose="020B0604020202020204"/>
                <a:ea typeface="+mn-ea"/>
                <a:cs typeface="+mn-cs"/>
              </a:rPr>
              <a:t>200-250</a:t>
            </a:r>
            <a:r>
              <a:rPr kumimoji="0" lang="en-GB" sz="2000" b="1" i="0" u="none" strike="noStrike" kern="1200" cap="none" spc="0" normalizeH="0" baseline="0" noProof="0" dirty="0">
                <a:ln>
                  <a:noFill/>
                </a:ln>
                <a:solidFill>
                  <a:srgbClr val="FEFFFF"/>
                </a:solidFill>
                <a:effectLst/>
                <a:uLnTx/>
                <a:uFillTx/>
                <a:latin typeface="Arial" panose="020B0604020202020204"/>
                <a:ea typeface="+mn-ea"/>
                <a:cs typeface="+mn-cs"/>
              </a:rPr>
              <a:t> kcal</a:t>
            </a:r>
          </a:p>
        </p:txBody>
      </p:sp>
      <p:sp>
        <p:nvSpPr>
          <p:cNvPr id="10" name="Oval 9">
            <a:extLst>
              <a:ext uri="{FF2B5EF4-FFF2-40B4-BE49-F238E27FC236}">
                <a16:creationId xmlns:a16="http://schemas.microsoft.com/office/drawing/2014/main" id="{A43CFFD6-9C6E-493A-5E94-447EB3375B70}"/>
              </a:ext>
            </a:extLst>
          </p:cNvPr>
          <p:cNvSpPr>
            <a:spLocks noChangeAspect="1"/>
          </p:cNvSpPr>
          <p:nvPr/>
        </p:nvSpPr>
        <p:spPr>
          <a:xfrm>
            <a:off x="325177" y="1544716"/>
            <a:ext cx="1558029" cy="1558029"/>
          </a:xfrm>
          <a:prstGeom prst="ellipse">
            <a:avLst/>
          </a:prstGeom>
          <a:solidFill>
            <a:schemeClr val="accent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EFFFF"/>
                </a:solidFill>
                <a:effectLst/>
                <a:uLnTx/>
                <a:uFillTx/>
                <a:latin typeface="Arial" panose="020B0604020202020204"/>
                <a:ea typeface="+mn-ea"/>
                <a:cs typeface="+mn-cs"/>
              </a:rPr>
              <a:t>500</a:t>
            </a:r>
            <a:r>
              <a:rPr kumimoji="0" lang="en-GB" sz="2000" b="1" i="0" u="none" strike="noStrike" kern="1200" cap="none" spc="0" normalizeH="0" baseline="0" noProof="0" dirty="0">
                <a:ln>
                  <a:noFill/>
                </a:ln>
                <a:solidFill>
                  <a:srgbClr val="FE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FFFF"/>
                </a:solidFill>
                <a:effectLst/>
                <a:uLnTx/>
                <a:uFillTx/>
                <a:latin typeface="Arial" panose="020B0604020202020204"/>
                <a:ea typeface="+mn-ea"/>
                <a:cs typeface="+mn-cs"/>
              </a:rPr>
              <a:t>kcal</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rPr>
              <a:t>En </a:t>
            </a:r>
            <a:r>
              <a:rPr kumimoji="0" lang="en-GB" sz="1200" b="0" i="0" u="none" strike="noStrike" kern="1200" cap="none" spc="0" normalizeH="0" baseline="0" noProof="0" dirty="0" err="1">
                <a:ln>
                  <a:noFill/>
                </a:ln>
                <a:solidFill>
                  <a:srgbClr val="FEFFFF"/>
                </a:solidFill>
                <a:effectLst/>
                <a:uLnTx/>
                <a:uFillTx/>
                <a:latin typeface="Arial" panose="020B0604020202020204"/>
                <a:ea typeface="+mn-ea"/>
                <a:cs typeface="+mn-cs"/>
              </a:rPr>
              <a:t>promedio</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2" name="Arrow: Down 11">
            <a:extLst>
              <a:ext uri="{FF2B5EF4-FFF2-40B4-BE49-F238E27FC236}">
                <a16:creationId xmlns:a16="http://schemas.microsoft.com/office/drawing/2014/main" id="{BB43144B-F295-D961-B351-209202606B88}"/>
              </a:ext>
            </a:extLst>
          </p:cNvPr>
          <p:cNvSpPr/>
          <p:nvPr/>
        </p:nvSpPr>
        <p:spPr>
          <a:xfrm>
            <a:off x="5116328" y="3242070"/>
            <a:ext cx="1337635" cy="1558029"/>
          </a:xfrm>
          <a:prstGeom prst="downArrow">
            <a:avLst>
              <a:gd name="adj1" fmla="val 50000"/>
              <a:gd name="adj2" fmla="val 51102"/>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EFFFF"/>
                </a:solidFill>
                <a:effectLst/>
                <a:uLnTx/>
                <a:uFillTx/>
                <a:latin typeface="Arial" panose="020B0604020202020204"/>
                <a:ea typeface="+mn-ea"/>
                <a:cs typeface="+mn-cs"/>
              </a:rPr>
              <a:t>&gt;50%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EFFFF"/>
                </a:solidFill>
                <a:effectLst/>
                <a:uLnTx/>
                <a:uFillTx/>
                <a:latin typeface="Arial" panose="020B0604020202020204"/>
                <a:ea typeface="+mn-ea"/>
                <a:cs typeface="+mn-cs"/>
              </a:rPr>
              <a:t>kcal</a:t>
            </a:r>
            <a:endParaRPr kumimoji="0" lang="en-GB" sz="1200" b="1"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1208E4AA-1B5B-A219-CEC9-23EE53216981}"/>
              </a:ext>
            </a:extLst>
          </p:cNvPr>
          <p:cNvSpPr/>
          <p:nvPr/>
        </p:nvSpPr>
        <p:spPr>
          <a:xfrm>
            <a:off x="7547587" y="3302843"/>
            <a:ext cx="1558030" cy="1379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200" b="1" i="0" u="none" strike="noStrike" kern="1200" cap="none" spc="-150" normalizeH="0" baseline="0" noProof="0" dirty="0">
                <a:ln>
                  <a:noFill/>
                </a:ln>
                <a:solidFill>
                  <a:srgbClr val="4A4D49"/>
                </a:solidFill>
                <a:effectLst/>
                <a:uLnTx/>
                <a:uFillTx/>
                <a:latin typeface="Arial" panose="020B0604020202020204"/>
                <a:ea typeface="+mn-ea"/>
                <a:cs typeface="+mn-cs"/>
              </a:rPr>
              <a:t>x</a:t>
            </a:r>
            <a:r>
              <a:rPr kumimoji="0" lang="en-US" sz="3200" b="1" i="0" u="none" strike="noStrike" kern="1200" cap="none" spc="0" normalizeH="0" baseline="0" noProof="0" dirty="0">
                <a:ln>
                  <a:noFill/>
                </a:ln>
                <a:solidFill>
                  <a:srgbClr val="4A4D49"/>
                </a:solidFill>
                <a:effectLst/>
                <a:uLnTx/>
                <a:uFillTx/>
                <a:latin typeface="Arial" panose="020B0604020202020204"/>
                <a:ea typeface="+mn-ea"/>
                <a:cs typeface="+mn-cs"/>
              </a:rPr>
              <a:t> 2 </a:t>
            </a:r>
          </a:p>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Al día</a:t>
            </a:r>
            <a:endParaRPr kumimoji="0" lang="en-US" sz="40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D1190156-05D7-8214-1E67-1BE1FF20F4A8}"/>
              </a:ext>
            </a:extLst>
          </p:cNvPr>
          <p:cNvSpPr txBox="1"/>
          <p:nvPr/>
        </p:nvSpPr>
        <p:spPr>
          <a:xfrm>
            <a:off x="9405431" y="1941564"/>
            <a:ext cx="2340000" cy="2043836"/>
          </a:xfrm>
          <a:prstGeom prst="flowChartConnector">
            <a:avLst/>
          </a:prstGeom>
          <a:solidFill>
            <a:schemeClr val="tx2">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lIns="0" tIns="0" rIns="0" bIns="144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a:ea typeface="+mn-ea"/>
                <a:cs typeface="+mn-cs"/>
              </a:rPr>
              <a:t>- 500 </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kcal</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err="1">
                <a:ln>
                  <a:noFill/>
                </a:ln>
                <a:solidFill>
                  <a:srgbClr val="FEFFFF"/>
                </a:solidFill>
                <a:effectLst/>
                <a:uLnTx/>
                <a:uFillTx/>
                <a:latin typeface="Arial" panose="020B0604020202020204"/>
                <a:ea typeface="+mn-ea"/>
                <a:cs typeface="+mn-cs"/>
              </a:rPr>
              <a:t>Déficit</a:t>
            </a: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2400" b="0" i="0" u="none" strike="noStrike" kern="1200" cap="none" spc="0" normalizeH="0" baseline="0" noProof="0" dirty="0" err="1">
                <a:ln>
                  <a:noFill/>
                </a:ln>
                <a:solidFill>
                  <a:srgbClr val="FEFFFF"/>
                </a:solidFill>
                <a:effectLst/>
                <a:uLnTx/>
                <a:uFillTx/>
                <a:latin typeface="Arial" panose="020B0604020202020204"/>
                <a:ea typeface="+mn-ea"/>
                <a:cs typeface="+mn-cs"/>
              </a:rPr>
              <a:t>diario</a:t>
            </a:r>
            <a:endPar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031B6FC3-030F-B890-E61E-6D5C9FBF7FA0}"/>
              </a:ext>
            </a:extLst>
          </p:cNvPr>
          <p:cNvSpPr txBox="1">
            <a:spLocks/>
          </p:cNvSpPr>
          <p:nvPr/>
        </p:nvSpPr>
        <p:spPr>
          <a:xfrm>
            <a:off x="550863" y="562977"/>
            <a:ext cx="11090275"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A4D49"/>
              </a:solidFill>
              <a:effectLst/>
              <a:uLnTx/>
              <a:uFillTx/>
              <a:latin typeface="Arial" panose="020B0604020202020204"/>
              <a:ea typeface="+mj-ea"/>
              <a:cs typeface="+mj-cs"/>
            </a:endParaRPr>
          </a:p>
        </p:txBody>
      </p:sp>
      <p:sp>
        <p:nvSpPr>
          <p:cNvPr id="11" name="Rectangle 10">
            <a:extLst>
              <a:ext uri="{FF2B5EF4-FFF2-40B4-BE49-F238E27FC236}">
                <a16:creationId xmlns:a16="http://schemas.microsoft.com/office/drawing/2014/main" id="{5342B7BF-B590-02DA-D009-3004DAA1C67B}"/>
              </a:ext>
            </a:extLst>
          </p:cNvPr>
          <p:cNvSpPr>
            <a:spLocks noChangeAspect="1"/>
          </p:cNvSpPr>
          <p:nvPr/>
        </p:nvSpPr>
        <p:spPr>
          <a:xfrm>
            <a:off x="644154" y="5237436"/>
            <a:ext cx="1828702" cy="1023981"/>
          </a:xfrm>
          <a:prstGeom prst="rec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err="1">
                <a:ln>
                  <a:noFill/>
                </a:ln>
                <a:solidFill>
                  <a:srgbClr val="4A4D49"/>
                </a:solidFill>
                <a:effectLst/>
                <a:uLnTx/>
                <a:uFillTx/>
                <a:latin typeface="Arial" panose="020B0604020202020204"/>
                <a:ea typeface="+mn-ea"/>
                <a:cs typeface="+mn-cs"/>
              </a:rPr>
              <a:t>Algunas</a:t>
            </a:r>
            <a:r>
              <a:rPr kumimoji="0" lang="en-GB" sz="16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srgbClr val="4A4D49"/>
                </a:solidFill>
                <a:effectLst/>
                <a:uLnTx/>
                <a:uFillTx/>
                <a:latin typeface="Arial" panose="020B0604020202020204"/>
                <a:ea typeface="+mn-ea"/>
                <a:cs typeface="+mn-cs"/>
              </a:rPr>
              <a:t>comidas</a:t>
            </a:r>
            <a:r>
              <a:rPr kumimoji="0" lang="en-GB" sz="16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srgbClr val="4A4D49"/>
                </a:solidFill>
                <a:effectLst/>
                <a:uLnTx/>
                <a:uFillTx/>
                <a:latin typeface="Arial" panose="020B0604020202020204"/>
                <a:ea typeface="+mn-ea"/>
                <a:cs typeface="+mn-cs"/>
              </a:rPr>
              <a:t>mucho</a:t>
            </a:r>
            <a:r>
              <a:rPr kumimoji="0" lang="en-GB" sz="16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srgbClr val="4A4D49"/>
                </a:solidFill>
                <a:effectLst/>
                <a:uLnTx/>
                <a:uFillTx/>
                <a:latin typeface="Arial" panose="020B0604020202020204"/>
                <a:ea typeface="+mn-ea"/>
                <a:cs typeface="+mn-cs"/>
              </a:rPr>
              <a:t>más</a:t>
            </a:r>
            <a:r>
              <a:rPr kumimoji="0" lang="en-GB" sz="1600" b="0" i="0" u="none" strike="noStrike" kern="1200" cap="none" spc="0" normalizeH="0" baseline="0" noProof="0" dirty="0">
                <a:ln>
                  <a:noFill/>
                </a:ln>
                <a:solidFill>
                  <a:srgbClr val="4A4D49"/>
                </a:solidFill>
                <a:effectLst/>
                <a:uLnTx/>
                <a:uFillTx/>
                <a:latin typeface="Arial" panose="020B0604020202020204"/>
                <a:ea typeface="+mn-ea"/>
                <a:cs typeface="+mn-cs"/>
              </a:rPr>
              <a:t> alto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4A4D49"/>
                </a:solidFill>
                <a:effectLst/>
                <a:uLnTx/>
                <a:uFillTx/>
                <a:latin typeface="Arial" panose="020B0604020202020204"/>
                <a:ea typeface="+mn-ea"/>
                <a:cs typeface="+mn-cs"/>
              </a:rPr>
              <a:t>&gt;1000 kcal</a:t>
            </a:r>
            <a:endParaRPr kumimoji="0" lang="en-GB" sz="14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A546693A-F1BB-BB0E-C65A-C3CE0A564E46}"/>
              </a:ext>
            </a:extLst>
          </p:cNvPr>
          <p:cNvGrpSpPr/>
          <p:nvPr/>
        </p:nvGrpSpPr>
        <p:grpSpPr>
          <a:xfrm>
            <a:off x="9765430" y="4079482"/>
            <a:ext cx="1620000" cy="1620000"/>
            <a:chOff x="8155299" y="3681259"/>
            <a:chExt cx="2087931" cy="2087933"/>
          </a:xfrm>
        </p:grpSpPr>
        <p:sp>
          <p:nvSpPr>
            <p:cNvPr id="18" name="Oval 5">
              <a:extLst>
                <a:ext uri="{FF2B5EF4-FFF2-40B4-BE49-F238E27FC236}">
                  <a16:creationId xmlns:a16="http://schemas.microsoft.com/office/drawing/2014/main" id="{165001D1-8801-E788-0D65-59AA1839561E}"/>
                </a:ext>
              </a:extLst>
            </p:cNvPr>
            <p:cNvSpPr>
              <a:spLocks noChangeAspect="1"/>
            </p:cNvSpPr>
            <p:nvPr/>
          </p:nvSpPr>
          <p:spPr>
            <a:xfrm>
              <a:off x="8155299" y="3681261"/>
              <a:ext cx="2087931" cy="2087931"/>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9" name="Picture 18" descr="A weight scale with a clock and arrow&#10;&#10;Description automatically generated with low confidence">
              <a:extLst>
                <a:ext uri="{FF2B5EF4-FFF2-40B4-BE49-F238E27FC236}">
                  <a16:creationId xmlns:a16="http://schemas.microsoft.com/office/drawing/2014/main" id="{01CF56F6-81BC-D8E3-7404-FCCA175BA0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5086" t="11940" r="16327" b="26016"/>
            <a:stretch/>
          </p:blipFill>
          <p:spPr>
            <a:xfrm>
              <a:off x="8155299" y="3681259"/>
              <a:ext cx="2087929" cy="1888733"/>
            </a:xfrm>
            <a:prstGeom prst="rect">
              <a:avLst/>
            </a:prstGeom>
          </p:spPr>
        </p:pic>
      </p:grpSp>
      <p:sp>
        <p:nvSpPr>
          <p:cNvPr id="20" name="Rectangle 19">
            <a:extLst>
              <a:ext uri="{FF2B5EF4-FFF2-40B4-BE49-F238E27FC236}">
                <a16:creationId xmlns:a16="http://schemas.microsoft.com/office/drawing/2014/main" id="{FC6C657D-2557-08AF-DECD-8DCFBB1DDF7C}"/>
              </a:ext>
            </a:extLst>
          </p:cNvPr>
          <p:cNvSpPr/>
          <p:nvPr/>
        </p:nvSpPr>
        <p:spPr>
          <a:xfrm>
            <a:off x="9796414" y="5445623"/>
            <a:ext cx="1558030" cy="7551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4D49"/>
                </a:solidFill>
                <a:effectLst/>
                <a:uLnTx/>
                <a:uFillTx/>
                <a:latin typeface="Arial" panose="020B0604020202020204"/>
                <a:ea typeface="+mn-ea"/>
                <a:cs typeface="+mn-cs"/>
              </a:rPr>
              <a:t>- 0.5 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A4D49"/>
                </a:solidFill>
                <a:effectLst/>
                <a:uLnTx/>
                <a:uFillTx/>
                <a:latin typeface="Arial" panose="020B0604020202020204"/>
                <a:ea typeface="+mn-ea"/>
                <a:cs typeface="+mn-cs"/>
              </a:rPr>
              <a:t>A la </a:t>
            </a:r>
            <a:r>
              <a:rPr kumimoji="0" lang="en-US" sz="1800" b="0" i="0" u="none" strike="noStrike" kern="1200" cap="none" spc="0" normalizeH="0" baseline="0" noProof="0" dirty="0" err="1">
                <a:ln>
                  <a:noFill/>
                </a:ln>
                <a:solidFill>
                  <a:srgbClr val="4A4D49"/>
                </a:solidFill>
                <a:effectLst/>
                <a:uLnTx/>
                <a:uFillTx/>
                <a:latin typeface="Arial" panose="020B0604020202020204"/>
                <a:ea typeface="+mn-ea"/>
                <a:cs typeface="+mn-cs"/>
              </a:rPr>
              <a:t>semana</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55570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2" presetClass="entr" presetSubtype="1"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1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P spid="17" grpId="0" animBg="1"/>
      <p:bldP spid="11"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BDFD5B58-4943-03DE-CC22-200A99CB6088}"/>
              </a:ext>
            </a:extLst>
          </p:cNvPr>
          <p:cNvSpPr>
            <a:spLocks noChangeAspect="1"/>
          </p:cNvSpPr>
          <p:nvPr/>
        </p:nvSpPr>
        <p:spPr>
          <a:xfrm>
            <a:off x="9044776" y="3847514"/>
            <a:ext cx="2087931" cy="2087931"/>
          </a:xfrm>
          <a:prstGeom prst="ellipse">
            <a:avLst/>
          </a:prstGeom>
          <a:solidFill>
            <a:srgbClr val="D3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FFF304DD-F751-6EBA-9529-978AB09C4968}"/>
              </a:ext>
            </a:extLst>
          </p:cNvPr>
          <p:cNvSpPr>
            <a:spLocks noChangeAspect="1"/>
          </p:cNvSpPr>
          <p:nvPr/>
        </p:nvSpPr>
        <p:spPr>
          <a:xfrm>
            <a:off x="6440530" y="3847514"/>
            <a:ext cx="2087931" cy="2087931"/>
          </a:xfrm>
          <a:prstGeom prst="ellipse">
            <a:avLst/>
          </a:prstGeom>
          <a:solidFill>
            <a:srgbClr val="D3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BFA64D35-018B-E1A6-BFC8-25329DDE9931}"/>
              </a:ext>
            </a:extLst>
          </p:cNvPr>
          <p:cNvSpPr>
            <a:spLocks noChangeAspect="1"/>
          </p:cNvSpPr>
          <p:nvPr/>
        </p:nvSpPr>
        <p:spPr>
          <a:xfrm>
            <a:off x="866501" y="1548556"/>
            <a:ext cx="2087931" cy="2087931"/>
          </a:xfrm>
          <a:prstGeom prst="ellipse">
            <a:avLst/>
          </a:prstGeom>
          <a:solidFill>
            <a:srgbClr val="D3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B6EBEF27-DF23-3426-B0DA-9E6421E4C319}"/>
              </a:ext>
            </a:extLst>
          </p:cNvPr>
          <p:cNvSpPr>
            <a:spLocks/>
          </p:cNvSpPr>
          <p:nvPr/>
        </p:nvSpPr>
        <p:spPr>
          <a:xfrm>
            <a:off x="865407" y="1548556"/>
            <a:ext cx="2088000" cy="2087929"/>
          </a:xfrm>
          <a:prstGeom prst="ellipse">
            <a:avLst/>
          </a:prstGeom>
          <a:blipFill>
            <a:blip r:embed="rId3" cstate="email">
              <a:extLst>
                <a:ext uri="{BEBA8EAE-BF5A-486C-A8C5-ECC9F3942E4B}">
                  <a14:imgProps xmlns:a14="http://schemas.microsoft.com/office/drawing/2010/main">
                    <a14:imgLayer r:embed="rId4">
                      <a14:imgEffect>
                        <a14:backgroundRemoval t="11340" b="86598" l="13298" r="86702"/>
                      </a14:imgEffect>
                    </a14:imgLayer>
                  </a14:imgProps>
                </a:ex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921B4AFF-8445-5669-1BC2-920E24B4F7F8}"/>
              </a:ext>
            </a:extLst>
          </p:cNvPr>
          <p:cNvGrpSpPr/>
          <p:nvPr/>
        </p:nvGrpSpPr>
        <p:grpSpPr>
          <a:xfrm>
            <a:off x="9044780" y="3847514"/>
            <a:ext cx="2087931" cy="2087933"/>
            <a:chOff x="8155299" y="3681259"/>
            <a:chExt cx="2087931" cy="2087933"/>
          </a:xfrm>
        </p:grpSpPr>
        <p:sp>
          <p:nvSpPr>
            <p:cNvPr id="6" name="Oval 5">
              <a:extLst>
                <a:ext uri="{FF2B5EF4-FFF2-40B4-BE49-F238E27FC236}">
                  <a16:creationId xmlns:a16="http://schemas.microsoft.com/office/drawing/2014/main" id="{2233E7CF-D515-0B77-7391-4B8CF1BADBE0}"/>
                </a:ext>
              </a:extLst>
            </p:cNvPr>
            <p:cNvSpPr>
              <a:spLocks noChangeAspect="1"/>
            </p:cNvSpPr>
            <p:nvPr/>
          </p:nvSpPr>
          <p:spPr>
            <a:xfrm>
              <a:off x="8155299" y="3681261"/>
              <a:ext cx="2087931" cy="2087931"/>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1" name="Picture 20" descr="A weight scale with a clock and arrow&#10;&#10;Description automatically generated with low confidence">
              <a:extLst>
                <a:ext uri="{FF2B5EF4-FFF2-40B4-BE49-F238E27FC236}">
                  <a16:creationId xmlns:a16="http://schemas.microsoft.com/office/drawing/2014/main" id="{9596E5FC-AEED-5EEB-FEBE-D6BAF14413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5086" t="11940" r="16327" b="26016"/>
            <a:stretch/>
          </p:blipFill>
          <p:spPr>
            <a:xfrm>
              <a:off x="8155299" y="3681259"/>
              <a:ext cx="2087929" cy="1888733"/>
            </a:xfrm>
            <a:prstGeom prst="rect">
              <a:avLst/>
            </a:prstGeom>
          </p:spPr>
        </p:pic>
      </p:grpSp>
      <p:sp>
        <p:nvSpPr>
          <p:cNvPr id="3" name="Slide Number Placeholder 2">
            <a:extLst>
              <a:ext uri="{FF2B5EF4-FFF2-40B4-BE49-F238E27FC236}">
                <a16:creationId xmlns:a16="http://schemas.microsoft.com/office/drawing/2014/main" id="{88FFFAF8-524D-D9B4-B64E-2879C54F1F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3243307-474F-F5F1-4160-1BB766097719}"/>
              </a:ext>
            </a:extLst>
          </p:cNvPr>
          <p:cNvSpPr>
            <a:spLocks noGrp="1"/>
          </p:cNvSpPr>
          <p:nvPr>
            <p:ph type="title"/>
          </p:nvPr>
        </p:nvSpPr>
        <p:spPr/>
        <p:txBody>
          <a:bodyPr/>
          <a:lstStyle/>
          <a:p>
            <a:pPr algn="ctr"/>
            <a:r>
              <a:rPr lang="en-US" dirty="0"/>
              <a:t>¿Por </a:t>
            </a:r>
            <a:r>
              <a:rPr lang="en-US" dirty="0" err="1"/>
              <a:t>qué</a:t>
            </a:r>
            <a:r>
              <a:rPr lang="en-US" dirty="0"/>
              <a:t> son </a:t>
            </a:r>
            <a:r>
              <a:rPr lang="en-US" dirty="0" err="1"/>
              <a:t>efectivos</a:t>
            </a:r>
            <a:r>
              <a:rPr lang="en-US" dirty="0"/>
              <a:t> </a:t>
            </a:r>
            <a:r>
              <a:rPr lang="en-US" dirty="0" err="1"/>
              <a:t>los</a:t>
            </a:r>
            <a:r>
              <a:rPr lang="en-US" dirty="0"/>
              <a:t> meal replacements?</a:t>
            </a:r>
            <a:endParaRPr lang="en-GB" dirty="0"/>
          </a:p>
        </p:txBody>
      </p:sp>
      <p:sp>
        <p:nvSpPr>
          <p:cNvPr id="7" name="Oval 6">
            <a:extLst>
              <a:ext uri="{FF2B5EF4-FFF2-40B4-BE49-F238E27FC236}">
                <a16:creationId xmlns:a16="http://schemas.microsoft.com/office/drawing/2014/main" id="{E529EF7A-9D5B-D11F-1E41-71AC06C7ED6A}"/>
              </a:ext>
            </a:extLst>
          </p:cNvPr>
          <p:cNvSpPr>
            <a:spLocks noChangeAspect="1"/>
          </p:cNvSpPr>
          <p:nvPr/>
        </p:nvSpPr>
        <p:spPr>
          <a:xfrm>
            <a:off x="6439417" y="3847511"/>
            <a:ext cx="2087931" cy="2087931"/>
          </a:xfrm>
          <a:prstGeom prst="ellipse">
            <a:avLst/>
          </a:prstGeom>
          <a: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t="110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C90E077F-B8C1-BD5B-1FE4-C342981DC531}"/>
              </a:ext>
            </a:extLst>
          </p:cNvPr>
          <p:cNvSpPr>
            <a:spLocks noChangeAspect="1"/>
          </p:cNvSpPr>
          <p:nvPr/>
        </p:nvSpPr>
        <p:spPr>
          <a:xfrm>
            <a:off x="3620240" y="3847516"/>
            <a:ext cx="2087931" cy="2087931"/>
          </a:xfrm>
          <a:prstGeom prst="ellipse">
            <a:avLst/>
          </a:prstGeom>
          <a:blipFill>
            <a:blip r:embed="rId7" cstate="email">
              <a:extLst>
                <a:ext uri="{28A0092B-C50C-407E-A947-70E740481C1C}">
                  <a14:useLocalDpi xmlns:a14="http://schemas.microsoft.com/office/drawing/2010/main"/>
                </a:ext>
              </a:extLst>
            </a:blip>
            <a:stretch>
              <a:fillRect r="6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2CB6226-C731-0ED0-B2B5-FB8EB1B6204F}"/>
              </a:ext>
            </a:extLst>
          </p:cNvPr>
          <p:cNvSpPr>
            <a:spLocks noChangeAspect="1"/>
          </p:cNvSpPr>
          <p:nvPr/>
        </p:nvSpPr>
        <p:spPr>
          <a:xfrm>
            <a:off x="898184" y="3847514"/>
            <a:ext cx="2087929" cy="2087929"/>
          </a:xfrm>
          <a:prstGeom prst="ellipse">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885AF1FC-F5B4-7539-C8D3-8CD0C67F638B}"/>
              </a:ext>
            </a:extLst>
          </p:cNvPr>
          <p:cNvSpPr>
            <a:spLocks noChangeAspect="1"/>
          </p:cNvSpPr>
          <p:nvPr/>
        </p:nvSpPr>
        <p:spPr>
          <a:xfrm>
            <a:off x="9044778" y="1548559"/>
            <a:ext cx="2087929" cy="2087929"/>
          </a:xfrm>
          <a:prstGeom prst="ellipse">
            <a:avLst/>
          </a:prstGeom>
          <a:blipFill>
            <a:blip r:embed="rId9"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BDDFAD43-0077-DE0F-5C9C-951F1B9F5218}"/>
              </a:ext>
            </a:extLst>
          </p:cNvPr>
          <p:cNvSpPr>
            <a:spLocks noChangeAspect="1"/>
          </p:cNvSpPr>
          <p:nvPr/>
        </p:nvSpPr>
        <p:spPr>
          <a:xfrm>
            <a:off x="6332509" y="1548557"/>
            <a:ext cx="2087931" cy="2087931"/>
          </a:xfrm>
          <a:prstGeom prst="ellipse">
            <a:avLst/>
          </a:prstGeom>
          <a:blipFill>
            <a:blip r:embed="rId10" cstate="email">
              <a:extLst>
                <a:ext uri="{28A0092B-C50C-407E-A947-70E740481C1C}">
                  <a14:useLocalDpi xmlns:a14="http://schemas.microsoft.com/office/drawing/2010/main"/>
                </a:ext>
              </a:extLst>
            </a:blip>
            <a:stretch>
              <a:fillRect l="3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6D02F68C-CC5B-894A-7025-E6B57E8A4BC2}"/>
              </a:ext>
            </a:extLst>
          </p:cNvPr>
          <p:cNvSpPr>
            <a:spLocks noChangeAspect="1"/>
          </p:cNvSpPr>
          <p:nvPr/>
        </p:nvSpPr>
        <p:spPr>
          <a:xfrm>
            <a:off x="3620240" y="1548558"/>
            <a:ext cx="2087931" cy="2087931"/>
          </a:xfrm>
          <a:prstGeom prst="ellipse">
            <a:avLst/>
          </a:prstGeom>
          <a:blipFill>
            <a:blip r:embed="rId11"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539792F7-EEA6-C618-8183-0476A8046A21}"/>
              </a:ext>
            </a:extLst>
          </p:cNvPr>
          <p:cNvSpPr>
            <a:spLocks noChangeAspect="1"/>
          </p:cNvSpPr>
          <p:nvPr/>
        </p:nvSpPr>
        <p:spPr>
          <a:xfrm>
            <a:off x="3544579" y="1548554"/>
            <a:ext cx="2239252" cy="2087931"/>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Conveniente</a:t>
            </a:r>
            <a:endParaRPr kumimoji="0" lang="en-GB" sz="17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8A4AFC8-81D1-DB8E-CFBE-DBAA15D75879}"/>
              </a:ext>
            </a:extLst>
          </p:cNvPr>
          <p:cNvSpPr>
            <a:spLocks noChangeAspect="1"/>
          </p:cNvSpPr>
          <p:nvPr/>
        </p:nvSpPr>
        <p:spPr>
          <a:xfrm>
            <a:off x="3467802" y="3859342"/>
            <a:ext cx="2301745" cy="2087931"/>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Fácil</a:t>
            </a:r>
            <a:r>
              <a:rPr kumimoji="0" lang="en-US"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rPr>
              <a:t> </a:t>
            </a:r>
            <a:r>
              <a:rPr kumimoji="0" lang="en-US"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seguimiento</a:t>
            </a:r>
            <a:endParaRPr kumimoji="0" lang="en-US"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6164B787-5400-4E53-8D85-AB60E71AD6AF}"/>
              </a:ext>
            </a:extLst>
          </p:cNvPr>
          <p:cNvSpPr>
            <a:spLocks noChangeAspect="1"/>
          </p:cNvSpPr>
          <p:nvPr/>
        </p:nvSpPr>
        <p:spPr>
          <a:xfrm>
            <a:off x="6332510" y="1548556"/>
            <a:ext cx="2087930" cy="2087930"/>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rPr>
              <a:t>Control de </a:t>
            </a:r>
            <a:r>
              <a:rPr kumimoji="0" lang="en-GB"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porciones</a:t>
            </a:r>
            <a:endParaRPr kumimoji="0" lang="en-GB"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277E77D8-64EB-B45E-FD47-6504CE90C6CF}"/>
              </a:ext>
            </a:extLst>
          </p:cNvPr>
          <p:cNvSpPr>
            <a:spLocks noChangeAspect="1"/>
          </p:cNvSpPr>
          <p:nvPr/>
        </p:nvSpPr>
        <p:spPr>
          <a:xfrm>
            <a:off x="9054565" y="1548557"/>
            <a:ext cx="2087929" cy="2087929"/>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Nutritivo</a:t>
            </a:r>
            <a:endParaRPr kumimoji="0" lang="en-GB"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662B7306-A439-7AC1-99A9-307C1B333D11}"/>
              </a:ext>
            </a:extLst>
          </p:cNvPr>
          <p:cNvSpPr>
            <a:spLocks noChangeAspect="1"/>
          </p:cNvSpPr>
          <p:nvPr/>
        </p:nvSpPr>
        <p:spPr>
          <a:xfrm>
            <a:off x="9043663" y="3859343"/>
            <a:ext cx="2087930" cy="2087930"/>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Adherencia</a:t>
            </a:r>
            <a:r>
              <a:rPr kumimoji="0" lang="en-US"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rPr>
              <a:t> a la </a:t>
            </a:r>
            <a:r>
              <a:rPr kumimoji="0" lang="en-US"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dieta</a:t>
            </a:r>
            <a:endParaRPr kumimoji="0" lang="en-GB"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B56669D9-7EEA-1F71-16AF-BADBA42D6F1D}"/>
              </a:ext>
            </a:extLst>
          </p:cNvPr>
          <p:cNvSpPr>
            <a:spLocks noChangeAspect="1"/>
          </p:cNvSpPr>
          <p:nvPr/>
        </p:nvSpPr>
        <p:spPr>
          <a:xfrm>
            <a:off x="907971" y="3847514"/>
            <a:ext cx="2087929" cy="2087929"/>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Saciante</a:t>
            </a:r>
            <a:endParaRPr kumimoji="0" lang="en-US"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BF198894-FEC5-2A22-70BB-CBC7F9231B93}"/>
              </a:ext>
            </a:extLst>
          </p:cNvPr>
          <p:cNvSpPr>
            <a:spLocks noChangeAspect="1"/>
          </p:cNvSpPr>
          <p:nvPr/>
        </p:nvSpPr>
        <p:spPr>
          <a:xfrm>
            <a:off x="887236" y="1548554"/>
            <a:ext cx="2087931" cy="2087931"/>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Respaldado</a:t>
            </a:r>
            <a:r>
              <a:rPr kumimoji="0" lang="en-US" sz="17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rPr>
              <a:t> </a:t>
            </a:r>
            <a:r>
              <a:rPr kumimoji="0" lang="en-US" sz="17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por</a:t>
            </a:r>
            <a:r>
              <a:rPr kumimoji="0" lang="en-US" sz="17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rPr>
              <a:t> la </a:t>
            </a:r>
            <a:r>
              <a:rPr kumimoji="0" lang="en-US" sz="17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ciencia</a:t>
            </a:r>
            <a:r>
              <a:rPr kumimoji="0" lang="en-US" sz="17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rPr>
              <a:t> </a:t>
            </a:r>
            <a:endParaRPr kumimoji="0" lang="en-GB" sz="17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7DABA63-C865-CAF4-DF8C-CCCE6ED8E79F}"/>
              </a:ext>
            </a:extLst>
          </p:cNvPr>
          <p:cNvSpPr>
            <a:spLocks noChangeAspect="1"/>
          </p:cNvSpPr>
          <p:nvPr/>
        </p:nvSpPr>
        <p:spPr>
          <a:xfrm>
            <a:off x="6270016" y="3847512"/>
            <a:ext cx="2301745" cy="2087930"/>
          </a:xfrm>
          <a:prstGeom prst="ellipse">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686FA6">
                    <a:lumMod val="75000"/>
                  </a:srgbClr>
                </a:solidFill>
                <a:effectLst/>
                <a:uLnTx/>
                <a:uFillTx/>
                <a:latin typeface="Arial" panose="020B0604020202020204"/>
                <a:ea typeface="+mn-ea"/>
                <a:cs typeface="+mn-cs"/>
              </a:rPr>
              <a:t>Estructurado</a:t>
            </a:r>
            <a:endParaRPr kumimoji="0" lang="en-GB" sz="1800" b="1" i="0" u="none" strike="noStrike" kern="1200" cap="none" spc="0" normalizeH="0" baseline="0" noProof="0" dirty="0">
              <a:ln>
                <a:noFill/>
              </a:ln>
              <a:solidFill>
                <a:srgbClr val="686FA6">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06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99D451-A990-0000-7B0C-E0E495EC1E6A}"/>
              </a:ext>
            </a:extLst>
          </p:cNvPr>
          <p:cNvSpPr>
            <a:spLocks noGrp="1"/>
          </p:cNvSpPr>
          <p:nvPr>
            <p:ph type="ctrTitle"/>
          </p:nvPr>
        </p:nvSpPr>
        <p:spPr>
          <a:xfrm>
            <a:off x="836709" y="906704"/>
            <a:ext cx="6551686" cy="4784816"/>
          </a:xfrm>
        </p:spPr>
        <p:txBody>
          <a:bodyPr/>
          <a:lstStyle/>
          <a:p>
            <a:r>
              <a:rPr lang="es-MX" dirty="0"/>
              <a:t>¿Sabes cuántas dietas de adelgazamiento hace un adulto en promedio a lo largo de su vida?</a:t>
            </a:r>
            <a:endParaRPr lang="en-GB" dirty="0"/>
          </a:p>
        </p:txBody>
      </p:sp>
      <p:sp>
        <p:nvSpPr>
          <p:cNvPr id="3" name="Slide Number Placeholder 2">
            <a:extLst>
              <a:ext uri="{FF2B5EF4-FFF2-40B4-BE49-F238E27FC236}">
                <a16:creationId xmlns:a16="http://schemas.microsoft.com/office/drawing/2014/main" id="{986E7212-4D5B-AC63-8E4A-F652BF3274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7517DF28-84A8-2354-B6D6-A46D3832B236}"/>
              </a:ext>
            </a:extLst>
          </p:cNvPr>
          <p:cNvSpPr/>
          <p:nvPr/>
        </p:nvSpPr>
        <p:spPr>
          <a:xfrm>
            <a:off x="8294537" y="1859112"/>
            <a:ext cx="2880000" cy="2880000"/>
          </a:xfrm>
          <a:prstGeom prst="ellipse">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686FA6"/>
                </a:solidFill>
                <a:effectLst/>
                <a:uLnTx/>
                <a:uFillTx/>
                <a:latin typeface="Arial" panose="020B0604020202020204"/>
                <a:ea typeface="+mn-ea"/>
                <a:cs typeface="+mn-cs"/>
              </a:rPr>
              <a:t>126</a:t>
            </a:r>
            <a:endParaRPr kumimoji="0" lang="en-GB" sz="8000" b="1" i="0" u="none" strike="noStrike" kern="1200" cap="none" spc="0" normalizeH="0" baseline="0" noProof="0" dirty="0">
              <a:ln>
                <a:noFill/>
              </a:ln>
              <a:solidFill>
                <a:srgbClr val="686FA6"/>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3817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poon over a can of food&#10;&#10;Description automatically generated with low confidence">
            <a:extLst>
              <a:ext uri="{FF2B5EF4-FFF2-40B4-BE49-F238E27FC236}">
                <a16:creationId xmlns:a16="http://schemas.microsoft.com/office/drawing/2014/main" id="{F8108A35-7079-F915-4267-6CDF701D1C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0000" y="121185"/>
            <a:ext cx="4032000" cy="6182796"/>
          </a:xfrm>
          <a:prstGeom prst="rect">
            <a:avLst/>
          </a:prstGeom>
        </p:spPr>
      </p:pic>
      <p:pic>
        <p:nvPicPr>
          <p:cNvPr id="11" name="Picture 10">
            <a:extLst>
              <a:ext uri="{FF2B5EF4-FFF2-40B4-BE49-F238E27FC236}">
                <a16:creationId xmlns:a16="http://schemas.microsoft.com/office/drawing/2014/main" id="{FAF339CF-7492-2469-6C87-B84A71EEFA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1185"/>
            <a:ext cx="4032000" cy="6182796"/>
          </a:xfrm>
          <a:prstGeom prst="rect">
            <a:avLst/>
          </a:prstGeom>
        </p:spPr>
      </p:pic>
      <p:pic>
        <p:nvPicPr>
          <p:cNvPr id="13" name="Picture 12">
            <a:extLst>
              <a:ext uri="{FF2B5EF4-FFF2-40B4-BE49-F238E27FC236}">
                <a16:creationId xmlns:a16="http://schemas.microsoft.com/office/drawing/2014/main" id="{51D1D8D1-37D0-7E90-F4C0-F87B8218F64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160000" y="121186"/>
            <a:ext cx="4032000" cy="6182796"/>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97361"/>
            <a:ext cx="12192000" cy="1325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15" name="object 42">
            <a:extLst>
              <a:ext uri="{FF2B5EF4-FFF2-40B4-BE49-F238E27FC236}">
                <a16:creationId xmlns:a16="http://schemas.microsoft.com/office/drawing/2014/main" id="{2DF15A19-4129-E4A5-DEF5-E6DAF2635ABC}"/>
              </a:ext>
            </a:extLst>
          </p:cNvPr>
          <p:cNvSpPr>
            <a:spLocks noChangeAspect="1"/>
          </p:cNvSpPr>
          <p:nvPr/>
        </p:nvSpPr>
        <p:spPr>
          <a:xfrm>
            <a:off x="6897058" y="2775601"/>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48" normalizeH="0" baseline="0" noProof="0" dirty="0" err="1">
                <a:ln>
                  <a:noFill/>
                </a:ln>
                <a:solidFill>
                  <a:srgbClr val="FFFFFF"/>
                </a:solidFill>
                <a:effectLst/>
                <a:uLnTx/>
                <a:uFillTx/>
                <a:latin typeface="Arial" panose="020B0604020202020204"/>
                <a:ea typeface="+mn-ea"/>
                <a:cs typeface="Arial"/>
              </a:rPr>
              <a:t>Proteina</a:t>
            </a:r>
            <a:endParaRPr kumimoji="0" lang="en-US" sz="1300" b="0"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20.3-20.7</a:t>
            </a: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Arial"/>
              </a:rPr>
              <a:t>gramos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6" name="object 42">
            <a:extLst>
              <a:ext uri="{FF2B5EF4-FFF2-40B4-BE49-F238E27FC236}">
                <a16:creationId xmlns:a16="http://schemas.microsoft.com/office/drawing/2014/main" id="{59349CB9-174A-92F6-79B8-765EF353CBC6}"/>
              </a:ext>
            </a:extLst>
          </p:cNvPr>
          <p:cNvSpPr>
            <a:spLocks noChangeAspect="1"/>
          </p:cNvSpPr>
          <p:nvPr/>
        </p:nvSpPr>
        <p:spPr>
          <a:xfrm>
            <a:off x="6897058" y="5112764"/>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Vitaminas</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13</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Minerales</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10</a:t>
            </a:r>
            <a:endPar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8" name="object 42">
            <a:extLst>
              <a:ext uri="{FF2B5EF4-FFF2-40B4-BE49-F238E27FC236}">
                <a16:creationId xmlns:a16="http://schemas.microsoft.com/office/drawing/2014/main" id="{500C7654-7DAA-C157-DB04-AB3C9B732EBE}"/>
              </a:ext>
            </a:extLst>
          </p:cNvPr>
          <p:cNvSpPr>
            <a:spLocks noChangeAspect="1"/>
          </p:cNvSpPr>
          <p:nvPr/>
        </p:nvSpPr>
        <p:spPr>
          <a:xfrm>
            <a:off x="6897058" y="3944182"/>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Fibra</a:t>
            </a:r>
            <a:endPar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4.5-6.7</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3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SE" sz="800" b="0" i="0" u="none" strike="noStrike" kern="1200" cap="none" spc="0" normalizeH="0" baseline="0" noProof="0" dirty="0">
                <a:ln>
                  <a:noFill/>
                </a:ln>
                <a:solidFill>
                  <a:srgbClr val="FFFFFF"/>
                </a:solidFill>
                <a:effectLst/>
                <a:uLnTx/>
                <a:uFillTx/>
                <a:latin typeface="Arial" panose="020B0604020202020204"/>
                <a:ea typeface="+mn-ea"/>
                <a:cs typeface="+mn-cs"/>
              </a:rPr>
              <a:t>gram</a:t>
            </a:r>
            <a:r>
              <a:rPr kumimoji="0" lang="es-MX" sz="800" b="0" i="0" u="none" strike="noStrike" kern="1200" cap="none" spc="0" normalizeH="0" baseline="0" noProof="0" dirty="0">
                <a:ln>
                  <a:noFill/>
                </a:ln>
                <a:solidFill>
                  <a:srgbClr val="FFFFFF"/>
                </a:solidFill>
                <a:effectLst/>
                <a:uLnTx/>
                <a:uFillTx/>
                <a:latin typeface="Arial" panose="020B0604020202020204"/>
                <a:ea typeface="+mn-ea"/>
                <a:cs typeface="+mn-cs"/>
              </a:rPr>
              <a:t>o</a:t>
            </a:r>
            <a:r>
              <a:rPr kumimoji="0" lang="en-SE" sz="800" b="0" i="0" u="none" strike="noStrike" kern="1200" cap="none" spc="0" normalizeH="0" baseline="0" noProof="0" dirty="0">
                <a:ln>
                  <a:noFill/>
                </a:ln>
                <a:solidFill>
                  <a:srgbClr val="FFFFFF"/>
                </a:solidFill>
                <a:effectLst/>
                <a:uLnTx/>
                <a:uFillTx/>
                <a:latin typeface="Arial" panose="020B0604020202020204"/>
                <a:ea typeface="+mn-ea"/>
                <a:cs typeface="+mn-cs"/>
              </a:rPr>
              <a:t>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9" name="object 42">
            <a:extLst>
              <a:ext uri="{FF2B5EF4-FFF2-40B4-BE49-F238E27FC236}">
                <a16:creationId xmlns:a16="http://schemas.microsoft.com/office/drawing/2014/main" id="{984E09C6-8A97-6A03-D315-69077970ECAF}"/>
              </a:ext>
            </a:extLst>
          </p:cNvPr>
          <p:cNvSpPr>
            <a:spLocks noChangeAspect="1"/>
          </p:cNvSpPr>
          <p:nvPr/>
        </p:nvSpPr>
        <p:spPr>
          <a:xfrm>
            <a:off x="2865058" y="2775601"/>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48" normalizeH="0" baseline="0" noProof="0" dirty="0" err="1">
                <a:ln>
                  <a:noFill/>
                </a:ln>
                <a:solidFill>
                  <a:srgbClr val="FFFFFF"/>
                </a:solidFill>
                <a:effectLst/>
                <a:uLnTx/>
                <a:uFillTx/>
                <a:latin typeface="Arial" panose="020B0604020202020204"/>
                <a:ea typeface="+mn-ea"/>
                <a:cs typeface="Arial"/>
              </a:rPr>
              <a:t>Proteína</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20.2-20.6</a:t>
            </a: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rPr>
              <a:t>grams</a:t>
            </a:r>
          </a:p>
        </p:txBody>
      </p:sp>
      <p:sp>
        <p:nvSpPr>
          <p:cNvPr id="20" name="object 42">
            <a:extLst>
              <a:ext uri="{FF2B5EF4-FFF2-40B4-BE49-F238E27FC236}">
                <a16:creationId xmlns:a16="http://schemas.microsoft.com/office/drawing/2014/main" id="{EDACDF7C-88D6-B1DF-C27F-8F6E61444E5D}"/>
              </a:ext>
            </a:extLst>
          </p:cNvPr>
          <p:cNvSpPr>
            <a:spLocks noChangeAspect="1"/>
          </p:cNvSpPr>
          <p:nvPr/>
        </p:nvSpPr>
        <p:spPr>
          <a:xfrm>
            <a:off x="2865058" y="5112764"/>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Vitaminas</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13</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Minerales</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10</a:t>
            </a:r>
            <a:endPar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2" name="object 42">
            <a:extLst>
              <a:ext uri="{FF2B5EF4-FFF2-40B4-BE49-F238E27FC236}">
                <a16:creationId xmlns:a16="http://schemas.microsoft.com/office/drawing/2014/main" id="{DFB26C2B-66A5-F03E-484E-B62EA2444FD0}"/>
              </a:ext>
            </a:extLst>
          </p:cNvPr>
          <p:cNvSpPr>
            <a:spLocks noChangeAspect="1"/>
          </p:cNvSpPr>
          <p:nvPr/>
        </p:nvSpPr>
        <p:spPr>
          <a:xfrm>
            <a:off x="2865058" y="3944182"/>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Fib</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ra</a:t>
            </a:r>
            <a:endPar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4.8-7.0</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3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SE" sz="800" b="0" i="0" u="none" strike="noStrike" kern="1200" cap="none" spc="0" normalizeH="0" baseline="0" noProof="0" dirty="0">
                <a:ln>
                  <a:noFill/>
                </a:ln>
                <a:solidFill>
                  <a:srgbClr val="FFFFFF"/>
                </a:solidFill>
                <a:effectLst/>
                <a:uLnTx/>
                <a:uFillTx/>
                <a:latin typeface="Arial" panose="020B0604020202020204"/>
                <a:ea typeface="+mn-ea"/>
                <a:cs typeface="+mn-cs"/>
              </a:rPr>
              <a:t>gram</a:t>
            </a:r>
            <a:r>
              <a:rPr kumimoji="0" lang="es-MX" sz="800" b="0" i="0" u="none" strike="noStrike" kern="1200" cap="none" spc="0" normalizeH="0" baseline="0" noProof="0" dirty="0">
                <a:ln>
                  <a:noFill/>
                </a:ln>
                <a:solidFill>
                  <a:srgbClr val="FFFFFF"/>
                </a:solidFill>
                <a:effectLst/>
                <a:uLnTx/>
                <a:uFillTx/>
                <a:latin typeface="Arial" panose="020B0604020202020204"/>
                <a:ea typeface="+mn-ea"/>
                <a:cs typeface="+mn-cs"/>
              </a:rPr>
              <a:t>o</a:t>
            </a:r>
            <a:r>
              <a:rPr kumimoji="0" lang="en-SE" sz="800" b="0" i="0" u="none" strike="noStrike" kern="1200" cap="none" spc="0" normalizeH="0" baseline="0" noProof="0" dirty="0">
                <a:ln>
                  <a:noFill/>
                </a:ln>
                <a:solidFill>
                  <a:srgbClr val="FFFFFF"/>
                </a:solidFill>
                <a:effectLst/>
                <a:uLnTx/>
                <a:uFillTx/>
                <a:latin typeface="Arial" panose="020B0604020202020204"/>
                <a:ea typeface="+mn-ea"/>
                <a:cs typeface="+mn-cs"/>
              </a:rPr>
              <a:t>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3" name="Rectangle: Diagonal Corners Rounded 22">
            <a:extLst>
              <a:ext uri="{FF2B5EF4-FFF2-40B4-BE49-F238E27FC236}">
                <a16:creationId xmlns:a16="http://schemas.microsoft.com/office/drawing/2014/main" id="{8584BC7D-2F0C-F414-F2A1-5AEC284CCBA4}"/>
              </a:ext>
            </a:extLst>
          </p:cNvPr>
          <p:cNvSpPr/>
          <p:nvPr/>
        </p:nvSpPr>
        <p:spPr>
          <a:xfrm>
            <a:off x="0" y="1422499"/>
            <a:ext cx="2151529" cy="55026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Vanilla shake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Arial" panose="020B0604020202020204"/>
                <a:ea typeface="+mn-ea"/>
                <a:cs typeface="+mn-cs"/>
              </a:rPr>
              <a:t>21 </a:t>
            </a: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porciones</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4" name="Rectangle: Diagonal Corners Rounded 23">
            <a:extLst>
              <a:ext uri="{FF2B5EF4-FFF2-40B4-BE49-F238E27FC236}">
                <a16:creationId xmlns:a16="http://schemas.microsoft.com/office/drawing/2014/main" id="{65F7C326-238D-C822-1CF3-33568EE5179B}"/>
              </a:ext>
            </a:extLst>
          </p:cNvPr>
          <p:cNvSpPr/>
          <p:nvPr/>
        </p:nvSpPr>
        <p:spPr>
          <a:xfrm>
            <a:off x="4080000" y="1422499"/>
            <a:ext cx="2151529" cy="55026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Chocolate shake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Arial" panose="020B0604020202020204"/>
                <a:ea typeface="+mn-ea"/>
                <a:cs typeface="+mn-cs"/>
              </a:rPr>
              <a:t>21 </a:t>
            </a: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porciones</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5" name="Rectangle: Diagonal Corners Rounded 24">
            <a:extLst>
              <a:ext uri="{FF2B5EF4-FFF2-40B4-BE49-F238E27FC236}">
                <a16:creationId xmlns:a16="http://schemas.microsoft.com/office/drawing/2014/main" id="{9A2FD291-49A1-6023-1965-8F776926D8BF}"/>
              </a:ext>
            </a:extLst>
          </p:cNvPr>
          <p:cNvSpPr/>
          <p:nvPr/>
        </p:nvSpPr>
        <p:spPr>
          <a:xfrm>
            <a:off x="8160000" y="1422499"/>
            <a:ext cx="2151529" cy="55026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Mushroom soup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EFFFF"/>
                </a:solidFill>
                <a:effectLst/>
                <a:uLnTx/>
                <a:uFillTx/>
                <a:latin typeface="Arial" panose="020B0604020202020204"/>
                <a:ea typeface="+mn-ea"/>
                <a:cs typeface="+mn-cs"/>
              </a:rPr>
              <a:t>21 servings</a:t>
            </a:r>
            <a:endParaRPr kumimoji="0" lang="en-GB" sz="12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6" name="object 42">
            <a:extLst>
              <a:ext uri="{FF2B5EF4-FFF2-40B4-BE49-F238E27FC236}">
                <a16:creationId xmlns:a16="http://schemas.microsoft.com/office/drawing/2014/main" id="{430742BD-3DCE-C045-CB53-1A0CEDD7DA39}"/>
              </a:ext>
            </a:extLst>
          </p:cNvPr>
          <p:cNvSpPr>
            <a:spLocks noChangeAspect="1"/>
          </p:cNvSpPr>
          <p:nvPr/>
        </p:nvSpPr>
        <p:spPr>
          <a:xfrm>
            <a:off x="2865058" y="1607020"/>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48" normalizeH="0" baseline="0" noProof="0" dirty="0">
                <a:ln>
                  <a:noFill/>
                </a:ln>
                <a:solidFill>
                  <a:srgbClr val="FFFFFF"/>
                </a:solidFill>
                <a:effectLst/>
                <a:uLnTx/>
                <a:uFillTx/>
                <a:latin typeface="Arial" panose="020B0604020202020204"/>
                <a:ea typeface="+mn-ea"/>
                <a:cs typeface="Arial"/>
              </a:rPr>
              <a:t>Energía</a:t>
            </a:r>
            <a:endParaRPr kumimoji="0" lang="en-US" sz="1400" b="0"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204-239</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rPr>
              <a:t>kcal</a:t>
            </a:r>
          </a:p>
        </p:txBody>
      </p:sp>
      <p:sp>
        <p:nvSpPr>
          <p:cNvPr id="27" name="object 42">
            <a:extLst>
              <a:ext uri="{FF2B5EF4-FFF2-40B4-BE49-F238E27FC236}">
                <a16:creationId xmlns:a16="http://schemas.microsoft.com/office/drawing/2014/main" id="{59A3F05F-FF41-B348-D047-1F7D535DDB12}"/>
              </a:ext>
            </a:extLst>
          </p:cNvPr>
          <p:cNvSpPr>
            <a:spLocks noChangeAspect="1"/>
          </p:cNvSpPr>
          <p:nvPr/>
        </p:nvSpPr>
        <p:spPr>
          <a:xfrm>
            <a:off x="6897058" y="1598560"/>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48" normalizeH="0" baseline="0" noProof="0" dirty="0">
                <a:ln>
                  <a:noFill/>
                </a:ln>
                <a:solidFill>
                  <a:srgbClr val="FFFFFF"/>
                </a:solidFill>
                <a:effectLst/>
                <a:uLnTx/>
                <a:uFillTx/>
                <a:latin typeface="Arial" panose="020B0604020202020204"/>
                <a:ea typeface="+mn-ea"/>
                <a:cs typeface="Arial"/>
              </a:rPr>
              <a:t>Energía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202-238</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rPr>
              <a:t>kcal</a:t>
            </a:r>
          </a:p>
        </p:txBody>
      </p:sp>
      <p:sp>
        <p:nvSpPr>
          <p:cNvPr id="28" name="object 42">
            <a:extLst>
              <a:ext uri="{FF2B5EF4-FFF2-40B4-BE49-F238E27FC236}">
                <a16:creationId xmlns:a16="http://schemas.microsoft.com/office/drawing/2014/main" id="{5128E840-9EC7-178F-D8FA-3D67DD2FB121}"/>
              </a:ext>
            </a:extLst>
          </p:cNvPr>
          <p:cNvSpPr>
            <a:spLocks noChangeAspect="1"/>
          </p:cNvSpPr>
          <p:nvPr/>
        </p:nvSpPr>
        <p:spPr>
          <a:xfrm>
            <a:off x="11000451" y="2784061"/>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48" normalizeH="0" baseline="0" noProof="0" dirty="0" err="1">
                <a:ln>
                  <a:noFill/>
                </a:ln>
                <a:solidFill>
                  <a:srgbClr val="FFFFFF"/>
                </a:solidFill>
                <a:effectLst/>
                <a:uLnTx/>
                <a:uFillTx/>
                <a:latin typeface="Arial" panose="020B0604020202020204"/>
                <a:ea typeface="+mn-ea"/>
                <a:cs typeface="Arial"/>
              </a:rPr>
              <a:t>Proteína</a:t>
            </a:r>
            <a:endParaRPr kumimoji="0" lang="en-US" sz="1300" b="0"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19.0-20.5</a:t>
            </a: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rPr>
              <a:t>grams</a:t>
            </a:r>
          </a:p>
        </p:txBody>
      </p:sp>
      <p:sp>
        <p:nvSpPr>
          <p:cNvPr id="29" name="object 42">
            <a:extLst>
              <a:ext uri="{FF2B5EF4-FFF2-40B4-BE49-F238E27FC236}">
                <a16:creationId xmlns:a16="http://schemas.microsoft.com/office/drawing/2014/main" id="{94D5E4C5-DAB9-88EA-C90A-158EAF605FBD}"/>
              </a:ext>
            </a:extLst>
          </p:cNvPr>
          <p:cNvSpPr>
            <a:spLocks noChangeAspect="1"/>
          </p:cNvSpPr>
          <p:nvPr/>
        </p:nvSpPr>
        <p:spPr>
          <a:xfrm>
            <a:off x="11000451" y="5121224"/>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Vitaminas</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13</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Minerales</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3080" lvl="0" indent="22335" algn="ctr" defTabSz="609585"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10</a:t>
            </a:r>
            <a:endPar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30" name="object 42">
            <a:extLst>
              <a:ext uri="{FF2B5EF4-FFF2-40B4-BE49-F238E27FC236}">
                <a16:creationId xmlns:a16="http://schemas.microsoft.com/office/drawing/2014/main" id="{7527EEE4-A6FA-EFEB-84F0-819AEFCECB97}"/>
              </a:ext>
            </a:extLst>
          </p:cNvPr>
          <p:cNvSpPr>
            <a:spLocks noChangeAspect="1"/>
          </p:cNvSpPr>
          <p:nvPr/>
        </p:nvSpPr>
        <p:spPr>
          <a:xfrm>
            <a:off x="11000451" y="3952642"/>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Fibra</a:t>
            </a:r>
            <a:endPar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3.8-5.9</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3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SE" sz="800" b="0" i="0" u="none" strike="noStrike" kern="1200" cap="none" spc="0" normalizeH="0" baseline="0" noProof="0" dirty="0">
                <a:ln>
                  <a:noFill/>
                </a:ln>
                <a:solidFill>
                  <a:srgbClr val="FFFFFF"/>
                </a:solidFill>
                <a:effectLst/>
                <a:uLnTx/>
                <a:uFillTx/>
                <a:latin typeface="Arial" panose="020B0604020202020204"/>
                <a:ea typeface="+mn-ea"/>
                <a:cs typeface="+mn-cs"/>
              </a:rPr>
              <a:t>gram</a:t>
            </a:r>
            <a:r>
              <a:rPr kumimoji="0" lang="es-MX" sz="800" b="0" i="0" u="none" strike="noStrike" kern="1200" cap="none" spc="0" normalizeH="0" baseline="0" noProof="0" dirty="0">
                <a:ln>
                  <a:noFill/>
                </a:ln>
                <a:solidFill>
                  <a:srgbClr val="FFFFFF"/>
                </a:solidFill>
                <a:effectLst/>
                <a:uLnTx/>
                <a:uFillTx/>
                <a:latin typeface="Arial" panose="020B0604020202020204"/>
                <a:ea typeface="+mn-ea"/>
                <a:cs typeface="+mn-cs"/>
              </a:rPr>
              <a:t>os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31" name="object 42">
            <a:extLst>
              <a:ext uri="{FF2B5EF4-FFF2-40B4-BE49-F238E27FC236}">
                <a16:creationId xmlns:a16="http://schemas.microsoft.com/office/drawing/2014/main" id="{8269430B-00BF-CF9C-80C2-4533B8134789}"/>
              </a:ext>
            </a:extLst>
          </p:cNvPr>
          <p:cNvSpPr>
            <a:spLocks noChangeAspect="1"/>
          </p:cNvSpPr>
          <p:nvPr/>
        </p:nvSpPr>
        <p:spPr>
          <a:xfrm>
            <a:off x="11000451" y="1607020"/>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48" normalizeH="0" baseline="0" noProof="0" dirty="0" err="1">
                <a:ln>
                  <a:noFill/>
                </a:ln>
                <a:solidFill>
                  <a:srgbClr val="FFFFFF"/>
                </a:solidFill>
                <a:effectLst/>
                <a:uLnTx/>
                <a:uFillTx/>
                <a:latin typeface="Arial" panose="020B0604020202020204"/>
                <a:ea typeface="+mn-ea"/>
                <a:cs typeface="Arial"/>
              </a:rPr>
              <a:t>Energía</a:t>
            </a:r>
            <a:endParaRPr kumimoji="0" lang="en-US" sz="1400" b="0"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221-235</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rPr>
              <a:t>kcal</a:t>
            </a:r>
          </a:p>
        </p:txBody>
      </p:sp>
      <p:sp>
        <p:nvSpPr>
          <p:cNvPr id="6" name="Title 4">
            <a:extLst>
              <a:ext uri="{FF2B5EF4-FFF2-40B4-BE49-F238E27FC236}">
                <a16:creationId xmlns:a16="http://schemas.microsoft.com/office/drawing/2014/main" id="{713244D7-B385-69C9-3198-0CB80B85685C}"/>
              </a:ext>
            </a:extLst>
          </p:cNvPr>
          <p:cNvSpPr txBox="1">
            <a:spLocks/>
          </p:cNvSpPr>
          <p:nvPr/>
        </p:nvSpPr>
        <p:spPr>
          <a:xfrm>
            <a:off x="415290" y="533243"/>
            <a:ext cx="11090275"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4A4D49"/>
                </a:solidFill>
                <a:effectLst/>
                <a:uLnTx/>
                <a:uFillTx/>
                <a:latin typeface="Arial" panose="020B0604020202020204"/>
                <a:ea typeface="+mj-ea"/>
                <a:cs typeface="+mj-cs"/>
              </a:rPr>
              <a:t>Meal Replacement for Weight Control</a:t>
            </a:r>
          </a:p>
        </p:txBody>
      </p:sp>
      <p:sp>
        <p:nvSpPr>
          <p:cNvPr id="12" name="Content Placeholder 6">
            <a:extLst>
              <a:ext uri="{FF2B5EF4-FFF2-40B4-BE49-F238E27FC236}">
                <a16:creationId xmlns:a16="http://schemas.microsoft.com/office/drawing/2014/main" id="{6C498995-A9C2-9B30-2C6B-DB50F9960947}"/>
              </a:ext>
            </a:extLst>
          </p:cNvPr>
          <p:cNvSpPr txBox="1">
            <a:spLocks/>
          </p:cNvSpPr>
          <p:nvPr/>
        </p:nvSpPr>
        <p:spPr>
          <a:xfrm>
            <a:off x="279718" y="994222"/>
            <a:ext cx="11090275" cy="33709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Características</a:t>
            </a:r>
            <a:endParaRPr kumimoji="0" lang="en-GB"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5F5AFBE-1A36-6E54-D85B-D2EC69FF92D1}"/>
              </a:ext>
            </a:extLst>
          </p:cNvPr>
          <p:cNvSpPr txBox="1"/>
          <p:nvPr/>
        </p:nvSpPr>
        <p:spPr>
          <a:xfrm>
            <a:off x="6922432" y="6335017"/>
            <a:ext cx="3960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One serving mixed with cow’s milk or soy milk alternative </a:t>
            </a:r>
            <a:endParaRPr kumimoji="0" lang="en-GB" sz="11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4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2" grpId="0" animBg="1"/>
      <p:bldP spid="26" grpId="0" animBg="1"/>
      <p:bldP spid="27" grpId="0" animBg="1"/>
      <p:bldP spid="28" grpId="0" animBg="1"/>
      <p:bldP spid="29"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C920472-E0A0-2C63-91F2-4BF511E48369}"/>
              </a:ext>
            </a:extLst>
          </p:cNvPr>
          <p:cNvSpPr/>
          <p:nvPr/>
        </p:nvSpPr>
        <p:spPr>
          <a:xfrm>
            <a:off x="0" y="1223885"/>
            <a:ext cx="12192000" cy="51058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50" name="Rectangle: Rounded Corners 49">
            <a:extLst>
              <a:ext uri="{FF2B5EF4-FFF2-40B4-BE49-F238E27FC236}">
                <a16:creationId xmlns:a16="http://schemas.microsoft.com/office/drawing/2014/main" id="{F0F13BDB-804F-CEC7-D889-07745DCF40EF}"/>
              </a:ext>
            </a:extLst>
          </p:cNvPr>
          <p:cNvSpPr/>
          <p:nvPr/>
        </p:nvSpPr>
        <p:spPr>
          <a:xfrm>
            <a:off x="6481090" y="1317964"/>
            <a:ext cx="5284782" cy="485234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E9AF57CE-2B64-5EB0-8238-E545BBDBDC79}"/>
              </a:ext>
            </a:extLst>
          </p:cNvPr>
          <p:cNvSpPr/>
          <p:nvPr/>
        </p:nvSpPr>
        <p:spPr>
          <a:xfrm>
            <a:off x="426128" y="1317964"/>
            <a:ext cx="5284782" cy="485234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46" name="Content Placeholder 45">
            <a:extLst>
              <a:ext uri="{FF2B5EF4-FFF2-40B4-BE49-F238E27FC236}">
                <a16:creationId xmlns:a16="http://schemas.microsoft.com/office/drawing/2014/main" id="{12123348-BEBC-A8BA-2E45-AB1A15644744}"/>
              </a:ext>
            </a:extLst>
          </p:cNvPr>
          <p:cNvSpPr>
            <a:spLocks noGrp="1"/>
          </p:cNvSpPr>
          <p:nvPr>
            <p:ph idx="1"/>
          </p:nvPr>
        </p:nvSpPr>
        <p:spPr>
          <a:xfrm>
            <a:off x="550864" y="863523"/>
            <a:ext cx="11090274" cy="360362"/>
          </a:xfrm>
        </p:spPr>
        <p:txBody>
          <a:bodyPr/>
          <a:lstStyle/>
          <a:p>
            <a:pPr algn="ctr"/>
            <a:r>
              <a:rPr lang="es-MX" dirty="0"/>
              <a:t>Siga siempre las recomendaciones de uso indicadas en el paquete.</a:t>
            </a:r>
            <a:endParaRPr lang="en-GB" dirty="0"/>
          </a:p>
        </p:txBody>
      </p:sp>
      <p:sp>
        <p:nvSpPr>
          <p:cNvPr id="3" name="Slide Number Placeholder 2">
            <a:extLst>
              <a:ext uri="{FF2B5EF4-FFF2-40B4-BE49-F238E27FC236}">
                <a16:creationId xmlns:a16="http://schemas.microsoft.com/office/drawing/2014/main" id="{0DCC1DC6-7435-DF67-3B04-7B4FB99B280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899ED3D-F246-C174-9FFF-E1F691BBC96B}"/>
              </a:ext>
            </a:extLst>
          </p:cNvPr>
          <p:cNvSpPr>
            <a:spLocks noGrp="1"/>
          </p:cNvSpPr>
          <p:nvPr>
            <p:ph type="title"/>
          </p:nvPr>
        </p:nvSpPr>
        <p:spPr>
          <a:xfrm>
            <a:off x="550863" y="444391"/>
            <a:ext cx="11090275" cy="337098"/>
          </a:xfrm>
        </p:spPr>
        <p:txBody>
          <a:bodyPr/>
          <a:lstStyle/>
          <a:p>
            <a:pPr algn="ctr"/>
            <a:r>
              <a:rPr lang="en-US" dirty="0"/>
              <a:t>¿</a:t>
            </a:r>
            <a:r>
              <a:rPr lang="en-US" dirty="0" err="1"/>
              <a:t>Cómo</a:t>
            </a:r>
            <a:r>
              <a:rPr lang="en-US" dirty="0"/>
              <a:t> usar? </a:t>
            </a:r>
            <a:endParaRPr lang="en-GB" dirty="0"/>
          </a:p>
        </p:txBody>
      </p:sp>
      <p:graphicFrame>
        <p:nvGraphicFramePr>
          <p:cNvPr id="11" name="Diagram 10">
            <a:extLst>
              <a:ext uri="{FF2B5EF4-FFF2-40B4-BE49-F238E27FC236}">
                <a16:creationId xmlns:a16="http://schemas.microsoft.com/office/drawing/2014/main" id="{92E02FBF-1678-4F66-267A-5F1C865831FE}"/>
              </a:ext>
            </a:extLst>
          </p:cNvPr>
          <p:cNvGraphicFramePr/>
          <p:nvPr/>
        </p:nvGraphicFramePr>
        <p:xfrm>
          <a:off x="523180" y="1442007"/>
          <a:ext cx="4977612" cy="405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F17CB775-66A4-C7F6-9D27-71C948FFC0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55987" y="4016317"/>
            <a:ext cx="955876" cy="955876"/>
          </a:xfrm>
          <a:prstGeom prst="rect">
            <a:avLst/>
          </a:prstGeom>
        </p:spPr>
      </p:pic>
      <p:pic>
        <p:nvPicPr>
          <p:cNvPr id="13" name="Picture 3">
            <a:extLst>
              <a:ext uri="{FF2B5EF4-FFF2-40B4-BE49-F238E27FC236}">
                <a16:creationId xmlns:a16="http://schemas.microsoft.com/office/drawing/2014/main" id="{10C4033D-1EFB-1CC7-45C1-D03A3C1FB80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1022612" y="1359196"/>
            <a:ext cx="723092" cy="112782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4" name="Bildobjekt 2">
            <a:extLst>
              <a:ext uri="{FF2B5EF4-FFF2-40B4-BE49-F238E27FC236}">
                <a16:creationId xmlns:a16="http://schemas.microsoft.com/office/drawing/2014/main" id="{9F42E00C-14D1-876D-8487-21A4C1446A5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138011" y="1501502"/>
            <a:ext cx="955876" cy="955876"/>
          </a:xfrm>
          <a:prstGeom prst="rect">
            <a:avLst/>
          </a:prstGeom>
          <a:ln>
            <a:noFill/>
          </a:ln>
          <a:effectLst/>
        </p:spPr>
      </p:pic>
      <p:graphicFrame>
        <p:nvGraphicFramePr>
          <p:cNvPr id="17" name="Diagram 16">
            <a:extLst>
              <a:ext uri="{FF2B5EF4-FFF2-40B4-BE49-F238E27FC236}">
                <a16:creationId xmlns:a16="http://schemas.microsoft.com/office/drawing/2014/main" id="{4FFF14AF-D882-DA87-D116-0303653DB91A}"/>
              </a:ext>
            </a:extLst>
          </p:cNvPr>
          <p:cNvGraphicFramePr/>
          <p:nvPr/>
        </p:nvGraphicFramePr>
        <p:xfrm>
          <a:off x="6646194" y="1442007"/>
          <a:ext cx="4977612" cy="40527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8" name="Picture 17">
            <a:extLst>
              <a:ext uri="{FF2B5EF4-FFF2-40B4-BE49-F238E27FC236}">
                <a16:creationId xmlns:a16="http://schemas.microsoft.com/office/drawing/2014/main" id="{732DC7C2-9547-2CDA-6224-D096F5D362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67931" y="4016317"/>
            <a:ext cx="955876" cy="955876"/>
          </a:xfrm>
          <a:prstGeom prst="rect">
            <a:avLst/>
          </a:prstGeom>
        </p:spPr>
      </p:pic>
      <p:pic>
        <p:nvPicPr>
          <p:cNvPr id="19" name="Picture 18">
            <a:extLst>
              <a:ext uri="{FF2B5EF4-FFF2-40B4-BE49-F238E27FC236}">
                <a16:creationId xmlns:a16="http://schemas.microsoft.com/office/drawing/2014/main" id="{B5AD4D3C-1F65-113E-4115-0F241A5969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07692" y="1398251"/>
            <a:ext cx="955876" cy="955876"/>
          </a:xfrm>
          <a:prstGeom prst="rect">
            <a:avLst/>
          </a:prstGeom>
        </p:spPr>
      </p:pic>
      <p:pic>
        <p:nvPicPr>
          <p:cNvPr id="22" name="Picture 3">
            <a:extLst>
              <a:ext uri="{FF2B5EF4-FFF2-40B4-BE49-F238E27FC236}">
                <a16:creationId xmlns:a16="http://schemas.microsoft.com/office/drawing/2014/main" id="{84174306-7BEE-2604-1FE9-2644248B5894}"/>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p:blipFill>
        <p:spPr bwMode="auto">
          <a:xfrm>
            <a:off x="2424835" y="5044256"/>
            <a:ext cx="1174300" cy="11743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3" name="Picture 3">
            <a:extLst>
              <a:ext uri="{FF2B5EF4-FFF2-40B4-BE49-F238E27FC236}">
                <a16:creationId xmlns:a16="http://schemas.microsoft.com/office/drawing/2014/main" id="{06E0F8EC-91EF-61F6-0BCE-3A2708E66E4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p:blipFill>
        <p:spPr bwMode="auto">
          <a:xfrm>
            <a:off x="8569416" y="5036382"/>
            <a:ext cx="1174300" cy="11743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4" name="Bildobjekt 2">
            <a:extLst>
              <a:ext uri="{FF2B5EF4-FFF2-40B4-BE49-F238E27FC236}">
                <a16:creationId xmlns:a16="http://schemas.microsoft.com/office/drawing/2014/main" id="{E6F644D4-89E3-45D5-255C-BB48CCA50356}"/>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266761" y="1501502"/>
            <a:ext cx="955876" cy="955876"/>
          </a:xfrm>
          <a:prstGeom prst="rect">
            <a:avLst/>
          </a:prstGeom>
          <a:ln>
            <a:noFill/>
          </a:ln>
          <a:effectLst/>
        </p:spPr>
      </p:pic>
      <p:pic>
        <p:nvPicPr>
          <p:cNvPr id="26" name="Picture 25" descr="A weight scale with a clock and arrow&#10;&#10;Description automatically generated with low confidence">
            <a:extLst>
              <a:ext uri="{FF2B5EF4-FFF2-40B4-BE49-F238E27FC236}">
                <a16:creationId xmlns:a16="http://schemas.microsoft.com/office/drawing/2014/main" id="{5EA2DA92-F0C7-E65E-FB05-764235DC754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62544" y="2347580"/>
            <a:ext cx="1924660" cy="1423541"/>
          </a:xfrm>
          <a:prstGeom prst="rect">
            <a:avLst/>
          </a:prstGeom>
        </p:spPr>
      </p:pic>
      <p:pic>
        <p:nvPicPr>
          <p:cNvPr id="27" name="Picture 26" descr="A weight scale with a clock and arrows&#10;&#10;Description automatically generated with low confidence">
            <a:extLst>
              <a:ext uri="{FF2B5EF4-FFF2-40B4-BE49-F238E27FC236}">
                <a16:creationId xmlns:a16="http://schemas.microsoft.com/office/drawing/2014/main" id="{E540A147-A5D0-1BC7-3E6A-F96B238959DE}"/>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182619" y="2354127"/>
            <a:ext cx="1945043" cy="1436237"/>
          </a:xfrm>
          <a:prstGeom prst="rect">
            <a:avLst/>
          </a:prstGeom>
        </p:spPr>
      </p:pic>
      <p:grpSp>
        <p:nvGrpSpPr>
          <p:cNvPr id="31" name="Group 30">
            <a:extLst>
              <a:ext uri="{FF2B5EF4-FFF2-40B4-BE49-F238E27FC236}">
                <a16:creationId xmlns:a16="http://schemas.microsoft.com/office/drawing/2014/main" id="{5BDE4299-190C-A03E-F7A0-79DD085683BB}"/>
              </a:ext>
            </a:extLst>
          </p:cNvPr>
          <p:cNvGrpSpPr/>
          <p:nvPr/>
        </p:nvGrpSpPr>
        <p:grpSpPr>
          <a:xfrm>
            <a:off x="4250233" y="5118624"/>
            <a:ext cx="914400" cy="1092058"/>
            <a:chOff x="5104719" y="5095981"/>
            <a:chExt cx="914400" cy="1092058"/>
          </a:xfrm>
        </p:grpSpPr>
        <p:pic>
          <p:nvPicPr>
            <p:cNvPr id="32" name="Graphic 31" descr="Water Bottle outline">
              <a:extLst>
                <a:ext uri="{FF2B5EF4-FFF2-40B4-BE49-F238E27FC236}">
                  <a16:creationId xmlns:a16="http://schemas.microsoft.com/office/drawing/2014/main" id="{3994240C-38A9-2BE8-B117-D128C6F85D8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04719" y="5095981"/>
              <a:ext cx="914400" cy="914400"/>
            </a:xfrm>
            <a:prstGeom prst="rect">
              <a:avLst/>
            </a:prstGeom>
          </p:spPr>
        </p:pic>
        <p:sp>
          <p:nvSpPr>
            <p:cNvPr id="33" name="TextBox 32">
              <a:extLst>
                <a:ext uri="{FF2B5EF4-FFF2-40B4-BE49-F238E27FC236}">
                  <a16:creationId xmlns:a16="http://schemas.microsoft.com/office/drawing/2014/main" id="{C58A3DE1-3A97-1549-46B8-EAC729396569}"/>
                </a:ext>
              </a:extLst>
            </p:cNvPr>
            <p:cNvSpPr txBox="1"/>
            <p:nvPr/>
          </p:nvSpPr>
          <p:spPr>
            <a:xfrm>
              <a:off x="5181326" y="5911040"/>
              <a:ext cx="8036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A4D49"/>
                  </a:solidFill>
                  <a:effectLst/>
                  <a:uLnTx/>
                  <a:uFillTx/>
                  <a:latin typeface="Arial" panose="020B0604020202020204"/>
                  <a:ea typeface="+mn-ea"/>
                  <a:cs typeface="+mn-cs"/>
                </a:rPr>
                <a:t>AGUA</a:t>
              </a:r>
              <a:endParaRPr kumimoji="0" lang="en-GB" sz="12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0A7A45F2-F6CC-BAEA-0BF9-D989A0D0626F}"/>
              </a:ext>
            </a:extLst>
          </p:cNvPr>
          <p:cNvGrpSpPr/>
          <p:nvPr/>
        </p:nvGrpSpPr>
        <p:grpSpPr>
          <a:xfrm>
            <a:off x="10390263" y="5098435"/>
            <a:ext cx="914400" cy="1092058"/>
            <a:chOff x="5104719" y="5095981"/>
            <a:chExt cx="914400" cy="1092058"/>
          </a:xfrm>
        </p:grpSpPr>
        <p:pic>
          <p:nvPicPr>
            <p:cNvPr id="35" name="Graphic 34" descr="Water Bottle outline">
              <a:extLst>
                <a:ext uri="{FF2B5EF4-FFF2-40B4-BE49-F238E27FC236}">
                  <a16:creationId xmlns:a16="http://schemas.microsoft.com/office/drawing/2014/main" id="{80297869-A1AC-2DAC-5D96-B164BCCEEBF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04719" y="5095981"/>
              <a:ext cx="914400" cy="914400"/>
            </a:xfrm>
            <a:prstGeom prst="rect">
              <a:avLst/>
            </a:prstGeom>
          </p:spPr>
        </p:pic>
        <p:sp>
          <p:nvSpPr>
            <p:cNvPr id="36" name="TextBox 35">
              <a:extLst>
                <a:ext uri="{FF2B5EF4-FFF2-40B4-BE49-F238E27FC236}">
                  <a16:creationId xmlns:a16="http://schemas.microsoft.com/office/drawing/2014/main" id="{CB4EA736-63D5-4A6E-50A1-3E47A0F417BC}"/>
                </a:ext>
              </a:extLst>
            </p:cNvPr>
            <p:cNvSpPr txBox="1"/>
            <p:nvPr/>
          </p:nvSpPr>
          <p:spPr>
            <a:xfrm>
              <a:off x="5181326" y="5911040"/>
              <a:ext cx="8036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A4D49"/>
                  </a:solidFill>
                  <a:effectLst/>
                  <a:uLnTx/>
                  <a:uFillTx/>
                  <a:latin typeface="Arial" panose="020B0604020202020204"/>
                  <a:ea typeface="+mn-ea"/>
                  <a:cs typeface="+mn-cs"/>
                </a:rPr>
                <a:t>AGUA</a:t>
              </a:r>
              <a:endParaRPr kumimoji="0" lang="en-GB" sz="12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pic>
        <p:nvPicPr>
          <p:cNvPr id="38" name="Picture 37" descr="A banana and a glass of juice&#10;&#10;Description automatically generated with low confidence">
            <a:extLst>
              <a:ext uri="{FF2B5EF4-FFF2-40B4-BE49-F238E27FC236}">
                <a16:creationId xmlns:a16="http://schemas.microsoft.com/office/drawing/2014/main" id="{808CBE1D-C91B-70C6-BBE6-61696400BF18}"/>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550863" y="3662572"/>
            <a:ext cx="576397" cy="759810"/>
          </a:xfrm>
          <a:prstGeom prst="rect">
            <a:avLst/>
          </a:prstGeom>
        </p:spPr>
      </p:pic>
      <p:pic>
        <p:nvPicPr>
          <p:cNvPr id="39" name="Picture 38" descr="A banana and a glass of juice&#10;&#10;Description automatically generated with low confidence">
            <a:extLst>
              <a:ext uri="{FF2B5EF4-FFF2-40B4-BE49-F238E27FC236}">
                <a16:creationId xmlns:a16="http://schemas.microsoft.com/office/drawing/2014/main" id="{649C2874-2FB9-CF0A-9130-07432820A67D}"/>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6657023" y="3662572"/>
            <a:ext cx="576397" cy="759810"/>
          </a:xfrm>
          <a:prstGeom prst="rect">
            <a:avLst/>
          </a:prstGeom>
        </p:spPr>
      </p:pic>
      <p:sp>
        <p:nvSpPr>
          <p:cNvPr id="41" name="TextBox 40">
            <a:extLst>
              <a:ext uri="{FF2B5EF4-FFF2-40B4-BE49-F238E27FC236}">
                <a16:creationId xmlns:a16="http://schemas.microsoft.com/office/drawing/2014/main" id="{FBFE07F5-7807-98A8-3BBB-035C5399FCA4}"/>
              </a:ext>
            </a:extLst>
          </p:cNvPr>
          <p:cNvSpPr txBox="1"/>
          <p:nvPr/>
        </p:nvSpPr>
        <p:spPr>
          <a:xfrm>
            <a:off x="2029805" y="2307598"/>
            <a:ext cx="2445673"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4A4D49"/>
                </a:solidFill>
                <a:effectLst/>
                <a:uLnTx/>
                <a:uFillTx/>
                <a:latin typeface="Arial" panose="020B0604020202020204"/>
                <a:ea typeface="+mn-ea"/>
                <a:cs typeface="+mn-cs"/>
              </a:rPr>
              <a:t>PÉRDIDA DE PESO</a:t>
            </a:r>
            <a:endParaRPr kumimoji="0" lang="en-GB" sz="17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BC81FDDB-CD95-645F-0B1B-375128819794}"/>
              </a:ext>
            </a:extLst>
          </p:cNvPr>
          <p:cNvSpPr txBox="1"/>
          <p:nvPr/>
        </p:nvSpPr>
        <p:spPr>
          <a:xfrm>
            <a:off x="1674168" y="3744533"/>
            <a:ext cx="2703121"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4A4D49"/>
                </a:solidFill>
                <a:effectLst/>
                <a:uLnTx/>
                <a:uFillTx/>
                <a:latin typeface="Arial" panose="020B0604020202020204"/>
                <a:ea typeface="+mn-ea"/>
                <a:cs typeface="+mn-cs"/>
              </a:rPr>
              <a:t>Remplaza 2 comida principal/día con Meal Replacement para Control del Peso*</a:t>
            </a:r>
            <a:endParaRPr kumimoji="0" lang="en-GB" sz="12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2E8E817E-1BE9-0459-1B4C-76E16B29735A}"/>
              </a:ext>
            </a:extLst>
          </p:cNvPr>
          <p:cNvSpPr txBox="1"/>
          <p:nvPr/>
        </p:nvSpPr>
        <p:spPr>
          <a:xfrm>
            <a:off x="7714845" y="2305874"/>
            <a:ext cx="2864750"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4A4D49"/>
                </a:solidFill>
                <a:effectLst/>
                <a:uLnTx/>
                <a:uFillTx/>
                <a:latin typeface="Arial" panose="020B0604020202020204"/>
                <a:ea typeface="+mn-ea"/>
                <a:cs typeface="+mn-cs"/>
              </a:rPr>
              <a:t>MANTENIMIENTO PESO</a:t>
            </a:r>
            <a:endParaRPr kumimoji="0" lang="en-GB" sz="17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3150A161-535D-0B1E-8B0F-85BC0B0AC3F4}"/>
              </a:ext>
            </a:extLst>
          </p:cNvPr>
          <p:cNvSpPr txBox="1"/>
          <p:nvPr/>
        </p:nvSpPr>
        <p:spPr>
          <a:xfrm>
            <a:off x="7789550" y="3739797"/>
            <a:ext cx="2703121"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4A4D49"/>
                </a:solidFill>
                <a:effectLst/>
                <a:uLnTx/>
                <a:uFillTx/>
                <a:latin typeface="Arial" panose="020B0604020202020204"/>
                <a:ea typeface="+mn-ea"/>
                <a:cs typeface="+mn-cs"/>
              </a:rPr>
              <a:t>Remplaza</a:t>
            </a:r>
            <a:r>
              <a:rPr kumimoji="0" lang="en-US" sz="110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100" b="1" i="0" u="sng" strike="noStrike" kern="1200" cap="none" spc="0" normalizeH="0" baseline="0" noProof="0" dirty="0">
                <a:ln>
                  <a:noFill/>
                </a:ln>
                <a:solidFill>
                  <a:srgbClr val="4A4D49"/>
                </a:solidFill>
                <a:effectLst/>
                <a:uLnTx/>
                <a:uFillTx/>
                <a:latin typeface="Arial" panose="020B0604020202020204"/>
                <a:ea typeface="+mn-ea"/>
                <a:cs typeface="+mn-cs"/>
              </a:rPr>
              <a:t>1</a:t>
            </a:r>
            <a:r>
              <a:rPr kumimoji="0" lang="en-US" sz="1100" b="1" i="0" u="none" strike="noStrike" kern="1200" cap="none" spc="0" normalizeH="0" baseline="0" noProof="0" dirty="0">
                <a:ln>
                  <a:noFill/>
                </a:ln>
                <a:solidFill>
                  <a:srgbClr val="4A4D49"/>
                </a:solidFill>
                <a:effectLst/>
                <a:uLnTx/>
                <a:uFillTx/>
                <a:latin typeface="Arial" panose="020B0604020202020204"/>
                <a:ea typeface="+mn-ea"/>
                <a:cs typeface="+mn-cs"/>
              </a:rPr>
              <a:t> comida principal/ día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A4D49"/>
                </a:solidFill>
                <a:effectLst/>
                <a:uLnTx/>
                <a:uFillTx/>
                <a:latin typeface="Arial" panose="020B0604020202020204"/>
                <a:ea typeface="+mn-ea"/>
                <a:cs typeface="+mn-cs"/>
              </a:rPr>
              <a:t>con Meal Replacement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A4D49"/>
                </a:solidFill>
                <a:effectLst/>
                <a:uLnTx/>
                <a:uFillTx/>
                <a:latin typeface="Arial" panose="020B0604020202020204"/>
                <a:ea typeface="+mn-ea"/>
                <a:cs typeface="+mn-cs"/>
              </a:rPr>
              <a:t>Para Control de Peso**</a:t>
            </a:r>
          </a:p>
        </p:txBody>
      </p:sp>
      <p:pic>
        <p:nvPicPr>
          <p:cNvPr id="53" name="Picture 52" descr="A white container with a label&#10;&#10;Description automatically generated">
            <a:extLst>
              <a:ext uri="{FF2B5EF4-FFF2-40B4-BE49-F238E27FC236}">
                <a16:creationId xmlns:a16="http://schemas.microsoft.com/office/drawing/2014/main" id="{9D4AF87D-0BFA-6B73-7EA6-B5521A6D48D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23287" y="5626320"/>
            <a:ext cx="551558" cy="551558"/>
          </a:xfrm>
          <a:prstGeom prst="rect">
            <a:avLst/>
          </a:prstGeom>
        </p:spPr>
      </p:pic>
      <p:pic>
        <p:nvPicPr>
          <p:cNvPr id="55" name="Picture 54" descr="A white bottle with a label&#10;&#10;Description automatically generated">
            <a:extLst>
              <a:ext uri="{FF2B5EF4-FFF2-40B4-BE49-F238E27FC236}">
                <a16:creationId xmlns:a16="http://schemas.microsoft.com/office/drawing/2014/main" id="{367779C7-C720-BDCF-DE6C-A0B55BA8247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118028" y="5387221"/>
            <a:ext cx="852145" cy="852145"/>
          </a:xfrm>
          <a:prstGeom prst="rect">
            <a:avLst/>
          </a:prstGeom>
        </p:spPr>
      </p:pic>
      <p:pic>
        <p:nvPicPr>
          <p:cNvPr id="57" name="Picture 56" descr="A package of pills on a black background&#10;&#10;Description automatically generated">
            <a:extLst>
              <a:ext uri="{FF2B5EF4-FFF2-40B4-BE49-F238E27FC236}">
                <a16:creationId xmlns:a16="http://schemas.microsoft.com/office/drawing/2014/main" id="{292BFFED-3C2B-31AC-4048-B3BE3BE65FB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921527" y="5282348"/>
            <a:ext cx="1127908" cy="1127908"/>
          </a:xfrm>
          <a:prstGeom prst="rect">
            <a:avLst/>
          </a:prstGeom>
        </p:spPr>
      </p:pic>
      <p:sp>
        <p:nvSpPr>
          <p:cNvPr id="5" name="TextBox 4">
            <a:extLst>
              <a:ext uri="{FF2B5EF4-FFF2-40B4-BE49-F238E27FC236}">
                <a16:creationId xmlns:a16="http://schemas.microsoft.com/office/drawing/2014/main" id="{185054CD-313C-BF7A-D297-8A81149D4F0B}"/>
              </a:ext>
            </a:extLst>
          </p:cNvPr>
          <p:cNvSpPr txBox="1"/>
          <p:nvPr/>
        </p:nvSpPr>
        <p:spPr>
          <a:xfrm>
            <a:off x="7680245" y="6198582"/>
            <a:ext cx="2933949"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Puede</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ser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combinado</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con la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tableta</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multivitamina</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y minerals para M/H</a:t>
            </a:r>
            <a:endParaRPr kumimoji="0" lang="en-GB" sz="11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40AF3CC-53EB-0FA2-8A1D-2A026CB4FA60}"/>
              </a:ext>
            </a:extLst>
          </p:cNvPr>
          <p:cNvSpPr txBox="1"/>
          <p:nvPr/>
        </p:nvSpPr>
        <p:spPr>
          <a:xfrm>
            <a:off x="1541529" y="6205756"/>
            <a:ext cx="2933949"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No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debe</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ser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combinado</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con la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tableta</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multivitamina</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100" b="0" i="0" u="none" strike="noStrike" kern="1200" cap="none" spc="0" normalizeH="0" baseline="0" noProof="0" dirty="0" err="1">
                <a:ln>
                  <a:noFill/>
                </a:ln>
                <a:solidFill>
                  <a:srgbClr val="FEFFFF"/>
                </a:solidFill>
                <a:effectLst/>
                <a:uLnTx/>
                <a:uFillTx/>
                <a:latin typeface="Arial" panose="020B0604020202020204"/>
                <a:ea typeface="+mn-ea"/>
                <a:cs typeface="+mn-cs"/>
              </a:rPr>
              <a:t>minerales</a:t>
            </a:r>
            <a:r>
              <a:rPr kumimoji="0" lang="en-US" sz="1100" b="0" i="0" u="none" strike="noStrike" kern="1200" cap="none" spc="0" normalizeH="0" baseline="0" noProof="0" dirty="0">
                <a:ln>
                  <a:noFill/>
                </a:ln>
                <a:solidFill>
                  <a:srgbClr val="FEFFFF"/>
                </a:solidFill>
                <a:effectLst/>
                <a:uLnTx/>
                <a:uFillTx/>
                <a:latin typeface="Arial" panose="020B0604020202020204"/>
                <a:ea typeface="+mn-ea"/>
                <a:cs typeface="+mn-cs"/>
              </a:rPr>
              <a:t> para M/H</a:t>
            </a:r>
            <a:endParaRPr kumimoji="0" lang="en-GB" sz="11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976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955A98-ABF2-BDD3-9046-DD71C6BC98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8059"/>
            <a:ext cx="12192000" cy="6260748"/>
          </a:xfrm>
          <a:prstGeom prst="rect">
            <a:avLst/>
          </a:prstGeom>
        </p:spPr>
      </p:pic>
      <p:sp>
        <p:nvSpPr>
          <p:cNvPr id="22" name="Content Placeholder 21">
            <a:extLst>
              <a:ext uri="{FF2B5EF4-FFF2-40B4-BE49-F238E27FC236}">
                <a16:creationId xmlns:a16="http://schemas.microsoft.com/office/drawing/2014/main" id="{3F3DEB2D-2151-AF8C-14D6-A1705939CB2D}"/>
              </a:ext>
            </a:extLst>
          </p:cNvPr>
          <p:cNvSpPr>
            <a:spLocks noGrp="1"/>
          </p:cNvSpPr>
          <p:nvPr>
            <p:ph idx="1"/>
          </p:nvPr>
        </p:nvSpPr>
        <p:spPr>
          <a:xfrm>
            <a:off x="550863" y="1052190"/>
            <a:ext cx="11090275" cy="3973620"/>
          </a:xfrm>
        </p:spPr>
        <p:txBody>
          <a:bodyPr/>
          <a:lstStyle/>
          <a:p>
            <a:r>
              <a:rPr lang="es-MX" sz="2000" dirty="0">
                <a:solidFill>
                  <a:schemeClr val="bg1"/>
                </a:solidFill>
              </a:rPr>
              <a:t>Cumplimos con los estrictos criterios de la UE ¡Y MÁS ALLÁ!</a:t>
            </a:r>
            <a:r>
              <a:rPr lang="en-US" sz="2000" dirty="0">
                <a:solidFill>
                  <a:schemeClr val="bg1"/>
                </a:solidFill>
              </a:rPr>
              <a:t> </a:t>
            </a:r>
            <a:endParaRPr lang="en-GB" sz="2000" dirty="0">
              <a:solidFill>
                <a:schemeClr val="bg1"/>
              </a:solidFill>
            </a:endParaRPr>
          </a:p>
        </p:txBody>
      </p:sp>
      <p:sp>
        <p:nvSpPr>
          <p:cNvPr id="3" name="Slide Number Placeholder 2">
            <a:extLst>
              <a:ext uri="{FF2B5EF4-FFF2-40B4-BE49-F238E27FC236}">
                <a16:creationId xmlns:a16="http://schemas.microsoft.com/office/drawing/2014/main" id="{376E04AB-9673-053A-965E-CD2C964A06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D5F05A3-E741-6C6D-DEEC-B81FF4B84831}"/>
              </a:ext>
            </a:extLst>
          </p:cNvPr>
          <p:cNvSpPr>
            <a:spLocks noGrp="1"/>
          </p:cNvSpPr>
          <p:nvPr>
            <p:ph type="title"/>
          </p:nvPr>
        </p:nvSpPr>
        <p:spPr>
          <a:xfrm>
            <a:off x="550863" y="528451"/>
            <a:ext cx="11090275" cy="337098"/>
          </a:xfrm>
        </p:spPr>
        <p:txBody>
          <a:bodyPr/>
          <a:lstStyle/>
          <a:p>
            <a:r>
              <a:rPr lang="en-US" dirty="0">
                <a:solidFill>
                  <a:schemeClr val="tx2"/>
                </a:solidFill>
              </a:rPr>
              <a:t>¿</a:t>
            </a:r>
            <a:r>
              <a:rPr lang="en-US" dirty="0" err="1">
                <a:solidFill>
                  <a:schemeClr val="tx2"/>
                </a:solidFill>
              </a:rPr>
              <a:t>Qué</a:t>
            </a:r>
            <a:r>
              <a:rPr lang="en-US" dirty="0">
                <a:solidFill>
                  <a:schemeClr val="tx2"/>
                </a:solidFill>
              </a:rPr>
              <a:t> es </a:t>
            </a:r>
            <a:r>
              <a:rPr lang="en-US" dirty="0" err="1">
                <a:solidFill>
                  <a:schemeClr val="tx2"/>
                </a:solidFill>
              </a:rPr>
              <a:t>único</a:t>
            </a:r>
            <a:r>
              <a:rPr lang="en-US" dirty="0">
                <a:solidFill>
                  <a:schemeClr val="tx2"/>
                </a:solidFill>
              </a:rPr>
              <a:t> </a:t>
            </a:r>
            <a:r>
              <a:rPr lang="en-US" dirty="0">
                <a:solidFill>
                  <a:schemeClr val="bg1"/>
                </a:solidFill>
              </a:rPr>
              <a:t>con </a:t>
            </a:r>
            <a:r>
              <a:rPr lang="en-US" dirty="0" err="1">
                <a:solidFill>
                  <a:schemeClr val="bg1"/>
                </a:solidFill>
              </a:rPr>
              <a:t>nuestro</a:t>
            </a:r>
            <a:r>
              <a:rPr lang="en-US" dirty="0">
                <a:solidFill>
                  <a:schemeClr val="bg1"/>
                </a:solidFill>
              </a:rPr>
              <a:t> Meal Replacement para Control de Peso?</a:t>
            </a:r>
            <a:endParaRPr lang="en-GB" dirty="0">
              <a:solidFill>
                <a:schemeClr val="bg1"/>
              </a:solidFill>
            </a:endParaRPr>
          </a:p>
        </p:txBody>
      </p:sp>
      <p:sp>
        <p:nvSpPr>
          <p:cNvPr id="16" name="Rectangle 15">
            <a:extLst>
              <a:ext uri="{FF2B5EF4-FFF2-40B4-BE49-F238E27FC236}">
                <a16:creationId xmlns:a16="http://schemas.microsoft.com/office/drawing/2014/main" id="{268CC1FF-23F7-7CA8-1CCE-BE2016F65888}"/>
              </a:ext>
            </a:extLst>
          </p:cNvPr>
          <p:cNvSpPr/>
          <p:nvPr/>
        </p:nvSpPr>
        <p:spPr>
          <a:xfrm>
            <a:off x="301171"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Ingredientes</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naturales y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basados</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en</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plantas</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4AF1DB76-9A16-DADE-691A-4A5F40F2C62A}"/>
              </a:ext>
            </a:extLst>
          </p:cNvPr>
          <p:cNvSpPr/>
          <p:nvPr/>
        </p:nvSpPr>
        <p:spPr>
          <a:xfrm>
            <a:off x="3261009" y="3759219"/>
            <a:ext cx="2710146" cy="1209082"/>
          </a:xfrm>
          <a:prstGeom prst="rect">
            <a:avLst/>
          </a:prstGeom>
          <a:gradFill flip="none" rotWithShape="1">
            <a:gsLst>
              <a:gs pos="0">
                <a:schemeClr val="accent1">
                  <a:lumMod val="40000"/>
                  <a:lumOff val="60000"/>
                  <a:tint val="66000"/>
                  <a:satMod val="160000"/>
                  <a:shade val="30000"/>
                  <a:satMod val="115000"/>
                </a:schemeClr>
              </a:gs>
              <a:gs pos="50000">
                <a:schemeClr val="accent1">
                  <a:lumMod val="40000"/>
                  <a:lumOff val="60000"/>
                  <a:tint val="66000"/>
                  <a:satMod val="160000"/>
                  <a:shade val="67500"/>
                  <a:satMod val="115000"/>
                </a:schemeClr>
              </a:gs>
              <a:gs pos="100000">
                <a:schemeClr val="accent1">
                  <a:lumMod val="40000"/>
                  <a:lumOff val="60000"/>
                  <a:tint val="66000"/>
                  <a:satMod val="160000"/>
                  <a:shade val="100000"/>
                  <a:satMod val="115000"/>
                </a:schemeClr>
              </a:gs>
            </a:gsLst>
            <a:lin ang="16200000" scaled="1"/>
            <a:tileRect/>
          </a:gra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Proteína</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completa</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C01B1225-86C2-1D13-8842-11F5832C7469}"/>
              </a:ext>
            </a:extLst>
          </p:cNvPr>
          <p:cNvSpPr/>
          <p:nvPr/>
        </p:nvSpPr>
        <p:spPr>
          <a:xfrm>
            <a:off x="6220847"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Fibra</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dietética</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saludable</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3B30E170-CF52-DB4F-6FE1-B1945367FB92}"/>
              </a:ext>
            </a:extLst>
          </p:cNvPr>
          <p:cNvSpPr/>
          <p:nvPr/>
        </p:nvSpPr>
        <p:spPr>
          <a:xfrm>
            <a:off x="9180569"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Sin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azúcar</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añadida</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pic>
        <p:nvPicPr>
          <p:cNvPr id="20" name="Picture 19" descr="A logo with a flower and text&#10;&#10;Description automatically generated">
            <a:extLst>
              <a:ext uri="{FF2B5EF4-FFF2-40B4-BE49-F238E27FC236}">
                <a16:creationId xmlns:a16="http://schemas.microsoft.com/office/drawing/2014/main" id="{D5C2E825-2C60-9F5C-CC28-CAC09D4E5466}"/>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257473" y="4675483"/>
            <a:ext cx="1062509" cy="853533"/>
          </a:xfrm>
          <a:prstGeom prst="rect">
            <a:avLst/>
          </a:prstGeom>
        </p:spPr>
      </p:pic>
      <p:sp>
        <p:nvSpPr>
          <p:cNvPr id="23" name="Rectangle 22">
            <a:extLst>
              <a:ext uri="{FF2B5EF4-FFF2-40B4-BE49-F238E27FC236}">
                <a16:creationId xmlns:a16="http://schemas.microsoft.com/office/drawing/2014/main" id="{D7715F0D-F30D-8D22-9A19-CBDC98AFCB9E}"/>
              </a:ext>
            </a:extLst>
          </p:cNvPr>
          <p:cNvSpPr/>
          <p:nvPr/>
        </p:nvSpPr>
        <p:spPr>
          <a:xfrm>
            <a:off x="0" y="5579816"/>
            <a:ext cx="12192000" cy="612000"/>
          </a:xfrm>
          <a:prstGeom prst="rect">
            <a:avLst/>
          </a:prstGeom>
          <a:solidFill>
            <a:schemeClr val="tx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all" spc="0" normalizeH="0" baseline="0" noProof="0" dirty="0" err="1">
                <a:ln>
                  <a:noFill/>
                </a:ln>
                <a:solidFill>
                  <a:srgbClr val="FEFFFF"/>
                </a:solidFill>
                <a:effectLst/>
                <a:uLnTx/>
                <a:uFillTx/>
                <a:latin typeface="Arial" panose="020B0604020202020204"/>
                <a:ea typeface="+mn-ea"/>
                <a:cs typeface="+mn-cs"/>
              </a:rPr>
              <a:t>Saludable</a:t>
            </a:r>
            <a:r>
              <a:rPr kumimoji="0" lang="en-GB" sz="2800" b="1" i="0" u="none" strike="noStrike" kern="1200" cap="all" spc="0" normalizeH="0" baseline="0" noProof="0" dirty="0">
                <a:ln>
                  <a:noFill/>
                </a:ln>
                <a:solidFill>
                  <a:srgbClr val="FEFFFF"/>
                </a:solidFill>
                <a:effectLst/>
                <a:uLnTx/>
                <a:uFillTx/>
                <a:latin typeface="Arial" panose="020B0604020202020204"/>
                <a:ea typeface="+mn-ea"/>
                <a:cs typeface="+mn-cs"/>
              </a:rPr>
              <a:t>, </a:t>
            </a:r>
            <a:r>
              <a:rPr kumimoji="0" lang="en-GB" sz="2800" b="1" i="0" u="none" strike="noStrike" kern="1200" cap="all" spc="0" normalizeH="0" baseline="0" noProof="0" dirty="0" err="1">
                <a:ln>
                  <a:noFill/>
                </a:ln>
                <a:solidFill>
                  <a:srgbClr val="FEFFFF"/>
                </a:solidFill>
                <a:effectLst/>
                <a:uLnTx/>
                <a:uFillTx/>
                <a:latin typeface="Arial" panose="020B0604020202020204"/>
                <a:ea typeface="+mn-ea"/>
                <a:cs typeface="+mn-cs"/>
              </a:rPr>
              <a:t>vegano</a:t>
            </a:r>
            <a:r>
              <a:rPr kumimoji="0" lang="en-GB" sz="2800" b="1" i="0" u="none" strike="noStrike" kern="1200" cap="all" spc="0" normalizeH="0" baseline="0" noProof="0" dirty="0">
                <a:ln>
                  <a:noFill/>
                </a:ln>
                <a:solidFill>
                  <a:srgbClr val="FEFFFF"/>
                </a:solidFill>
                <a:effectLst/>
                <a:uLnTx/>
                <a:uFillTx/>
                <a:latin typeface="Arial" panose="020B0604020202020204"/>
                <a:ea typeface="+mn-ea"/>
                <a:cs typeface="+mn-cs"/>
              </a:rPr>
              <a:t>, ingredients bien </a:t>
            </a:r>
            <a:r>
              <a:rPr kumimoji="0" lang="en-GB" sz="2800" b="1" i="0" u="none" strike="noStrike" kern="1200" cap="all" spc="0" normalizeH="0" baseline="0" noProof="0" dirty="0" err="1">
                <a:ln>
                  <a:noFill/>
                </a:ln>
                <a:solidFill>
                  <a:srgbClr val="FEFFFF"/>
                </a:solidFill>
                <a:effectLst/>
                <a:uLnTx/>
                <a:uFillTx/>
                <a:latin typeface="Arial" panose="020B0604020202020204"/>
                <a:ea typeface="+mn-ea"/>
                <a:cs typeface="+mn-cs"/>
              </a:rPr>
              <a:t>pensados</a:t>
            </a:r>
            <a:r>
              <a:rPr kumimoji="0" lang="en-GB" sz="2800" b="1" i="0" u="none" strike="noStrike" kern="1200" cap="all" spc="0" normalizeH="0" baseline="0" noProof="0" dirty="0">
                <a:ln>
                  <a:noFill/>
                </a:ln>
                <a:solidFill>
                  <a:srgbClr val="FEFFFF"/>
                </a:solidFill>
                <a:effectLst/>
                <a:uLnTx/>
                <a:uFillTx/>
                <a:latin typeface="Arial" panose="020B0604020202020204"/>
                <a:ea typeface="+mn-ea"/>
                <a:cs typeface="+mn-cs"/>
              </a:rPr>
              <a:t>!</a:t>
            </a:r>
          </a:p>
        </p:txBody>
      </p:sp>
      <p:sp>
        <p:nvSpPr>
          <p:cNvPr id="2" name="TextBox 1">
            <a:extLst>
              <a:ext uri="{FF2B5EF4-FFF2-40B4-BE49-F238E27FC236}">
                <a16:creationId xmlns:a16="http://schemas.microsoft.com/office/drawing/2014/main" id="{AE14624F-A973-CDBB-C082-C2B1A43E759C}"/>
              </a:ext>
            </a:extLst>
          </p:cNvPr>
          <p:cNvSpPr txBox="1"/>
          <p:nvPr/>
        </p:nvSpPr>
        <p:spPr>
          <a:xfrm>
            <a:off x="8248276" y="6418707"/>
            <a:ext cx="42418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a:ln>
                  <a:noFill/>
                </a:ln>
                <a:solidFill>
                  <a:srgbClr val="FEFFFF"/>
                </a:solidFill>
                <a:effectLst/>
                <a:uLnTx/>
                <a:uFillTx/>
                <a:latin typeface="Arial"/>
                <a:ea typeface="+mn-ea"/>
                <a:cs typeface="+mn-cs"/>
              </a:rPr>
              <a:t>Comparison made on formula, not on prepared product</a:t>
            </a:r>
          </a:p>
        </p:txBody>
      </p:sp>
    </p:spTree>
    <p:extLst>
      <p:ext uri="{BB962C8B-B14F-4D97-AF65-F5344CB8AC3E}">
        <p14:creationId xmlns:p14="http://schemas.microsoft.com/office/powerpoint/2010/main" val="377674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E12C08-1E9D-4C07-DD0F-C1EF533A8CAE}"/>
              </a:ext>
            </a:extLst>
          </p:cNvPr>
          <p:cNvSpPr>
            <a:spLocks noGrp="1"/>
          </p:cNvSpPr>
          <p:nvPr>
            <p:ph type="ctrTitle"/>
          </p:nvPr>
        </p:nvSpPr>
        <p:spPr>
          <a:xfrm>
            <a:off x="8512639" y="1889498"/>
            <a:ext cx="3278952" cy="2257959"/>
          </a:xfrm>
        </p:spPr>
        <p:txBody>
          <a:bodyPr anchor="ctr"/>
          <a:lstStyle/>
          <a:p>
            <a:r>
              <a:rPr lang="en-US" sz="4000"/>
              <a:t>Wellness Pack</a:t>
            </a:r>
            <a:endParaRPr lang="en-GB" sz="4000"/>
          </a:p>
        </p:txBody>
      </p:sp>
    </p:spTree>
    <p:extLst>
      <p:ext uri="{BB962C8B-B14F-4D97-AF65-F5344CB8AC3E}">
        <p14:creationId xmlns:p14="http://schemas.microsoft.com/office/powerpoint/2010/main" val="3157691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087D8A4-3CD2-1D89-4A73-9C6AF305D1AB}"/>
              </a:ext>
            </a:extLst>
          </p:cNvPr>
          <p:cNvSpPr>
            <a:spLocks noGrp="1"/>
          </p:cNvSpPr>
          <p:nvPr>
            <p:ph idx="1"/>
          </p:nvPr>
        </p:nvSpPr>
        <p:spPr/>
        <p:txBody>
          <a:bodyPr/>
          <a:lstStyle/>
          <a:p>
            <a:endParaRPr lang="en-GB"/>
          </a:p>
        </p:txBody>
      </p:sp>
      <p:sp>
        <p:nvSpPr>
          <p:cNvPr id="6" name="Title 5">
            <a:extLst>
              <a:ext uri="{FF2B5EF4-FFF2-40B4-BE49-F238E27FC236}">
                <a16:creationId xmlns:a16="http://schemas.microsoft.com/office/drawing/2014/main" id="{7429E44E-A70C-2D65-6DA5-50EA2AC59197}"/>
              </a:ext>
            </a:extLst>
          </p:cNvPr>
          <p:cNvSpPr>
            <a:spLocks noGrp="1"/>
          </p:cNvSpPr>
          <p:nvPr>
            <p:ph type="title"/>
          </p:nvPr>
        </p:nvSpPr>
        <p:spPr/>
        <p:txBody>
          <a:bodyPr/>
          <a:lstStyle/>
          <a:p>
            <a:endParaRPr lang="en-GB"/>
          </a:p>
        </p:txBody>
      </p:sp>
      <p:sp>
        <p:nvSpPr>
          <p:cNvPr id="8" name="Content Placeholder 7">
            <a:extLst>
              <a:ext uri="{FF2B5EF4-FFF2-40B4-BE49-F238E27FC236}">
                <a16:creationId xmlns:a16="http://schemas.microsoft.com/office/drawing/2014/main" id="{BF7E8B96-6553-D615-2A51-85C396F65B32}"/>
              </a:ext>
            </a:extLst>
          </p:cNvPr>
          <p:cNvSpPr>
            <a:spLocks noGrp="1"/>
          </p:cNvSpPr>
          <p:nvPr>
            <p:ph idx="13"/>
          </p:nvPr>
        </p:nvSpPr>
        <p:spPr/>
        <p:txBody>
          <a:bodyPr/>
          <a:lstStyle/>
          <a:p>
            <a:endParaRPr lang="en-GB"/>
          </a:p>
        </p:txBody>
      </p:sp>
      <p:pic>
        <p:nvPicPr>
          <p:cNvPr id="4" name="Picture 3">
            <a:extLst>
              <a:ext uri="{FF2B5EF4-FFF2-40B4-BE49-F238E27FC236}">
                <a16:creationId xmlns:a16="http://schemas.microsoft.com/office/drawing/2014/main" id="{493F34B1-903B-C16D-F7D0-C3266280C6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781186D5-8360-3CF8-8A8A-40F33C528E0A}"/>
              </a:ext>
            </a:extLst>
          </p:cNvPr>
          <p:cNvSpPr/>
          <p:nvPr/>
        </p:nvSpPr>
        <p:spPr>
          <a:xfrm>
            <a:off x="0" y="4214429"/>
            <a:ext cx="12192000" cy="114917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9" name="Title 4">
            <a:extLst>
              <a:ext uri="{FF2B5EF4-FFF2-40B4-BE49-F238E27FC236}">
                <a16:creationId xmlns:a16="http://schemas.microsoft.com/office/drawing/2014/main" id="{8FBB300D-D328-DB29-6114-53DE79DD1E11}"/>
              </a:ext>
            </a:extLst>
          </p:cNvPr>
          <p:cNvSpPr txBox="1">
            <a:spLocks/>
          </p:cNvSpPr>
          <p:nvPr/>
        </p:nvSpPr>
        <p:spPr>
          <a:xfrm>
            <a:off x="550861" y="4086549"/>
            <a:ext cx="5179830" cy="1404938"/>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rPr>
              <a:t>Los </a:t>
            </a:r>
            <a:r>
              <a:rPr kumimoji="0" lang="en-US" sz="3200" b="1" i="0" u="none" strike="noStrike" kern="1200" cap="none" spc="0" normalizeH="0" baseline="0" noProof="0" dirty="0" err="1">
                <a:ln>
                  <a:noFill/>
                </a:ln>
                <a:solidFill>
                  <a:srgbClr val="FEFFFF"/>
                </a:solidFill>
                <a:effectLst/>
                <a:uLnTx/>
                <a:uFillTx/>
                <a:latin typeface="Arial" panose="020B0604020202020204"/>
                <a:ea typeface="+mj-ea"/>
                <a:cs typeface="+mj-cs"/>
              </a:rPr>
              <a:t>hermanos</a:t>
            </a:r>
            <a:r>
              <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rPr>
              <a:t> </a:t>
            </a:r>
            <a:r>
              <a:rPr kumimoji="0" lang="en-US" sz="3200" b="1" i="0" u="none" strike="noStrike" kern="1200" cap="none" spc="0" normalizeH="0" baseline="0" noProof="0" dirty="0" err="1">
                <a:ln>
                  <a:noFill/>
                </a:ln>
                <a:solidFill>
                  <a:srgbClr val="FEFFFF"/>
                </a:solidFill>
                <a:effectLst/>
                <a:uLnTx/>
                <a:uFillTx/>
                <a:latin typeface="Arial" panose="020B0604020202020204"/>
                <a:ea typeface="+mj-ea"/>
                <a:cs typeface="+mj-cs"/>
              </a:rPr>
              <a:t>af</a:t>
            </a:r>
            <a:r>
              <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rPr>
              <a:t> </a:t>
            </a:r>
            <a:r>
              <a:rPr kumimoji="0" lang="en-US" sz="3200" b="1" i="0" u="none" strike="noStrike" kern="1200" cap="none" spc="0" normalizeH="0" baseline="0" noProof="0" dirty="0" err="1">
                <a:ln>
                  <a:noFill/>
                </a:ln>
                <a:solidFill>
                  <a:srgbClr val="FEFFFF"/>
                </a:solidFill>
                <a:effectLst/>
                <a:uLnTx/>
                <a:uFillTx/>
                <a:latin typeface="Arial" panose="020B0604020202020204"/>
                <a:ea typeface="+mj-ea"/>
                <a:cs typeface="+mj-cs"/>
              </a:rPr>
              <a:t>Jochnick</a:t>
            </a:r>
            <a:r>
              <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rPr>
              <a:t> </a:t>
            </a:r>
            <a:r>
              <a:rPr kumimoji="0" lang="en-US" sz="3200" b="1" i="0" u="none" strike="noStrike" kern="1200" cap="none" spc="0" normalizeH="0" baseline="0" noProof="0" dirty="0" err="1">
                <a:ln>
                  <a:noFill/>
                </a:ln>
                <a:solidFill>
                  <a:srgbClr val="FEFFFF"/>
                </a:solidFill>
                <a:effectLst/>
                <a:uLnTx/>
                <a:uFillTx/>
                <a:latin typeface="Arial" panose="020B0604020202020204"/>
                <a:ea typeface="+mj-ea"/>
                <a:cs typeface="+mj-cs"/>
              </a:rPr>
              <a:t>fundaron</a:t>
            </a:r>
            <a:r>
              <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rPr>
              <a:t> </a:t>
            </a:r>
            <a:r>
              <a:rPr kumimoji="0" lang="en-US" sz="3200" b="1" i="0" u="none" strike="noStrike" kern="1200" cap="none" spc="0" normalizeH="0" baseline="0" noProof="0" dirty="0" err="1">
                <a:ln>
                  <a:noFill/>
                </a:ln>
                <a:solidFill>
                  <a:srgbClr val="FEFFFF"/>
                </a:solidFill>
                <a:effectLst/>
                <a:uLnTx/>
                <a:uFillTx/>
                <a:latin typeface="Arial" panose="020B0604020202020204"/>
                <a:ea typeface="+mj-ea"/>
                <a:cs typeface="+mj-cs"/>
              </a:rPr>
              <a:t>Oriflame</a:t>
            </a:r>
            <a:endPar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endParaRPr>
          </a:p>
        </p:txBody>
      </p:sp>
      <p:sp>
        <p:nvSpPr>
          <p:cNvPr id="2" name="Oval 1">
            <a:extLst>
              <a:ext uri="{FF2B5EF4-FFF2-40B4-BE49-F238E27FC236}">
                <a16:creationId xmlns:a16="http://schemas.microsoft.com/office/drawing/2014/main" id="{33955658-5C16-1868-367D-2BC1B46410D7}"/>
              </a:ext>
            </a:extLst>
          </p:cNvPr>
          <p:cNvSpPr/>
          <p:nvPr/>
        </p:nvSpPr>
        <p:spPr>
          <a:xfrm>
            <a:off x="10009791" y="331627"/>
            <a:ext cx="1800000" cy="1800000"/>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EFFFF"/>
                </a:solidFill>
                <a:effectLst/>
                <a:uLnTx/>
                <a:uFillTx/>
                <a:latin typeface="Arial" panose="020B0604020202020204"/>
                <a:ea typeface="+mn-ea"/>
                <a:cs typeface="+mn-cs"/>
              </a:rPr>
              <a:t>1967</a:t>
            </a:r>
            <a:endParaRPr kumimoji="0" lang="en-GB" sz="3600" b="1"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915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264495-4D59-806E-64C1-0EA6B04E0A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
          <a:stretch/>
        </p:blipFill>
        <p:spPr>
          <a:xfrm>
            <a:off x="3759200" y="108424"/>
            <a:ext cx="8432800" cy="6196013"/>
          </a:xfrm>
          <a:prstGeom prst="rect">
            <a:avLst/>
          </a:prstGeom>
          <a:solidFill>
            <a:srgbClr val="6198B7"/>
          </a:solidFill>
        </p:spPr>
      </p:pic>
      <p:pic>
        <p:nvPicPr>
          <p:cNvPr id="8" name="Picture Placeholder 9" descr="A pyramid of food arranged in a triangle shape&#10;&#10;Description automatically generated">
            <a:extLst>
              <a:ext uri="{FF2B5EF4-FFF2-40B4-BE49-F238E27FC236}">
                <a16:creationId xmlns:a16="http://schemas.microsoft.com/office/drawing/2014/main" id="{4706BB9B-1F96-A7BF-3468-B68AE6F52DA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1600"/>
            <a:ext cx="6096000" cy="6192837"/>
          </a:xfrm>
          <a:prstGeom prst="rect">
            <a:avLst/>
          </a:prstGeom>
        </p:spPr>
      </p:pic>
      <p:sp>
        <p:nvSpPr>
          <p:cNvPr id="9" name="Title 8">
            <a:extLst>
              <a:ext uri="{FF2B5EF4-FFF2-40B4-BE49-F238E27FC236}">
                <a16:creationId xmlns:a16="http://schemas.microsoft.com/office/drawing/2014/main" id="{0C261AC5-DC29-32FC-FB26-C90EE84A3C12}"/>
              </a:ext>
            </a:extLst>
          </p:cNvPr>
          <p:cNvSpPr>
            <a:spLocks noGrp="1"/>
          </p:cNvSpPr>
          <p:nvPr>
            <p:ph type="title"/>
          </p:nvPr>
        </p:nvSpPr>
        <p:spPr>
          <a:xfrm>
            <a:off x="1" y="2846430"/>
            <a:ext cx="12191999" cy="720000"/>
          </a:xfrm>
          <a:solidFill>
            <a:srgbClr val="594E5A">
              <a:alpha val="50196"/>
            </a:srgbClr>
          </a:solidFill>
        </p:spPr>
        <p:txBody>
          <a:bodyPr anchor="ctr"/>
          <a:lstStyle/>
          <a:p>
            <a:pPr algn="ctr"/>
            <a:r>
              <a:rPr lang="en-GB" dirty="0">
                <a:solidFill>
                  <a:schemeClr val="bg1"/>
                </a:solidFill>
              </a:rPr>
              <a:t>Una </a:t>
            </a:r>
            <a:r>
              <a:rPr lang="en-GB" dirty="0" err="1">
                <a:solidFill>
                  <a:schemeClr val="bg1"/>
                </a:solidFill>
              </a:rPr>
              <a:t>dieta</a:t>
            </a:r>
            <a:r>
              <a:rPr lang="en-GB" dirty="0">
                <a:solidFill>
                  <a:schemeClr val="bg1"/>
                </a:solidFill>
              </a:rPr>
              <a:t> </a:t>
            </a:r>
            <a:r>
              <a:rPr lang="en-GB" dirty="0" err="1">
                <a:solidFill>
                  <a:schemeClr val="bg1"/>
                </a:solidFill>
              </a:rPr>
              <a:t>nutritiva</a:t>
            </a:r>
            <a:r>
              <a:rPr lang="en-GB" dirty="0">
                <a:solidFill>
                  <a:schemeClr val="bg1"/>
                </a:solidFill>
              </a:rPr>
              <a:t> es fundamental para la </a:t>
            </a:r>
            <a:r>
              <a:rPr lang="en-GB" dirty="0" err="1">
                <a:solidFill>
                  <a:schemeClr val="bg1"/>
                </a:solidFill>
              </a:rPr>
              <a:t>salud</a:t>
            </a:r>
            <a:endParaRPr lang="en-GB" dirty="0">
              <a:solidFill>
                <a:schemeClr val="bg1"/>
              </a:solidFill>
            </a:endParaRPr>
          </a:p>
        </p:txBody>
      </p:sp>
    </p:spTree>
    <p:extLst>
      <p:ext uri="{BB962C8B-B14F-4D97-AF65-F5344CB8AC3E}">
        <p14:creationId xmlns:p14="http://schemas.microsoft.com/office/powerpoint/2010/main" val="19985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00DC677C-8CDE-C93D-9B74-C554C3AE7C47}"/>
              </a:ext>
            </a:extLst>
          </p:cNvPr>
          <p:cNvGrpSpPr/>
          <p:nvPr/>
        </p:nvGrpSpPr>
        <p:grpSpPr>
          <a:xfrm>
            <a:off x="6046547" y="1591221"/>
            <a:ext cx="6162708" cy="4720640"/>
            <a:chOff x="6046547" y="1591221"/>
            <a:chExt cx="6162708" cy="4720640"/>
          </a:xfrm>
        </p:grpSpPr>
        <p:sp>
          <p:nvSpPr>
            <p:cNvPr id="29" name="Rectangle 28">
              <a:extLst>
                <a:ext uri="{FF2B5EF4-FFF2-40B4-BE49-F238E27FC236}">
                  <a16:creationId xmlns:a16="http://schemas.microsoft.com/office/drawing/2014/main" id="{AAD0CCD2-B489-00A7-881B-76FB81C960CA}"/>
                </a:ext>
              </a:extLst>
            </p:cNvPr>
            <p:cNvSpPr/>
            <p:nvPr/>
          </p:nvSpPr>
          <p:spPr>
            <a:xfrm>
              <a:off x="6093559" y="1591221"/>
              <a:ext cx="6115696" cy="4716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8" name="Picture 7" descr="A map of the world&#10;&#10;Description automatically generated">
              <a:extLst>
                <a:ext uri="{FF2B5EF4-FFF2-40B4-BE49-F238E27FC236}">
                  <a16:creationId xmlns:a16="http://schemas.microsoft.com/office/drawing/2014/main" id="{FCAA1352-BA5C-0B15-BBFD-F3497D8551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2352" y="2138254"/>
              <a:ext cx="4924389" cy="2021066"/>
            </a:xfrm>
            <a:prstGeom prst="rect">
              <a:avLst/>
            </a:prstGeom>
          </p:spPr>
        </p:pic>
        <p:pic>
          <p:nvPicPr>
            <p:cNvPr id="9" name="Picture 8" descr="A map of the world&#10;&#10;Description automatically generated">
              <a:extLst>
                <a:ext uri="{FF2B5EF4-FFF2-40B4-BE49-F238E27FC236}">
                  <a16:creationId xmlns:a16="http://schemas.microsoft.com/office/drawing/2014/main" id="{3CEF76E4-E43D-51D3-EC03-F92783A86F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10778" y="4201738"/>
              <a:ext cx="4924396" cy="2110123"/>
            </a:xfrm>
            <a:prstGeom prst="rect">
              <a:avLst/>
            </a:prstGeom>
          </p:spPr>
        </p:pic>
        <p:sp>
          <p:nvSpPr>
            <p:cNvPr id="12" name="Rectangle: Top Corners Rounded 11">
              <a:extLst>
                <a:ext uri="{FF2B5EF4-FFF2-40B4-BE49-F238E27FC236}">
                  <a16:creationId xmlns:a16="http://schemas.microsoft.com/office/drawing/2014/main" id="{8DB72254-DD20-25E4-8C35-F042A3F792ED}"/>
                </a:ext>
              </a:extLst>
            </p:cNvPr>
            <p:cNvSpPr/>
            <p:nvPr/>
          </p:nvSpPr>
          <p:spPr>
            <a:xfrm rot="5400000">
              <a:off x="7224874" y="5149790"/>
              <a:ext cx="180000" cy="15840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solidFill>
                  <a:effectLst/>
                  <a:uLnTx/>
                  <a:uFillTx/>
                  <a:latin typeface="Arial" panose="020B0604020202020204"/>
                </a:rPr>
                <a:t>Daily </a:t>
              </a:r>
              <a:r>
                <a:rPr lang="en-US" sz="1050" b="1" dirty="0">
                  <a:solidFill>
                    <a:schemeClr val="tx1"/>
                  </a:solidFill>
                  <a:latin typeface="Arial" panose="020B0604020202020204"/>
                </a:rPr>
                <a:t>v</a:t>
              </a:r>
              <a:r>
                <a:rPr kumimoji="0" lang="en-US" sz="1050" b="1" i="0" u="none" strike="noStrike" kern="1200" cap="none" spc="0" normalizeH="0" baseline="0" noProof="0" dirty="0" err="1">
                  <a:ln>
                    <a:noFill/>
                  </a:ln>
                  <a:solidFill>
                    <a:schemeClr val="tx1"/>
                  </a:solidFill>
                  <a:effectLst/>
                  <a:uLnTx/>
                  <a:uFillTx/>
                  <a:latin typeface="Arial" panose="020B0604020202020204"/>
                </a:rPr>
                <a:t>egetable</a:t>
              </a:r>
              <a:r>
                <a:rPr kumimoji="0" lang="en-US" sz="1050" b="1" i="0" u="none" strike="noStrike" kern="1200" cap="none" spc="0" normalizeH="0" baseline="0" noProof="0" dirty="0">
                  <a:ln>
                    <a:noFill/>
                  </a:ln>
                  <a:solidFill>
                    <a:schemeClr val="tx1"/>
                  </a:solidFill>
                  <a:effectLst/>
                  <a:uLnTx/>
                  <a:uFillTx/>
                  <a:latin typeface="Arial" panose="020B0604020202020204"/>
                </a:rPr>
                <a:t> intake</a:t>
              </a:r>
              <a:endParaRPr kumimoji="0" lang="en-GB" sz="1050" b="1" i="0" u="none" strike="noStrike" kern="1200" cap="none" spc="0" normalizeH="0" baseline="0" noProof="0" dirty="0">
                <a:ln>
                  <a:noFill/>
                </a:ln>
                <a:solidFill>
                  <a:schemeClr val="tx1"/>
                </a:solidFill>
                <a:effectLst/>
                <a:uLnTx/>
                <a:uFillTx/>
                <a:latin typeface="Arial" panose="020B0604020202020204"/>
              </a:endParaRPr>
            </a:p>
          </p:txBody>
        </p:sp>
        <p:sp>
          <p:nvSpPr>
            <p:cNvPr id="16" name="Rectangle: Top Corners Rounded 15">
              <a:extLst>
                <a:ext uri="{FF2B5EF4-FFF2-40B4-BE49-F238E27FC236}">
                  <a16:creationId xmlns:a16="http://schemas.microsoft.com/office/drawing/2014/main" id="{756B6D7D-BE01-6264-016F-A5B6A4F191D7}"/>
                </a:ext>
              </a:extLst>
            </p:cNvPr>
            <p:cNvSpPr/>
            <p:nvPr/>
          </p:nvSpPr>
          <p:spPr>
            <a:xfrm rot="5400000">
              <a:off x="7169721" y="3076719"/>
              <a:ext cx="180000" cy="147369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latin typeface="Arial" panose="020B0604020202020204"/>
                </a:rPr>
                <a:t>Daily fruit </a:t>
              </a:r>
              <a:r>
                <a:rPr kumimoji="0" lang="en-US" sz="1050" b="1" i="0" u="none" strike="noStrike" kern="1200" cap="none" spc="0" normalizeH="0" baseline="0" noProof="0" dirty="0">
                  <a:ln>
                    <a:noFill/>
                  </a:ln>
                  <a:solidFill>
                    <a:schemeClr val="tx1"/>
                  </a:solidFill>
                  <a:effectLst/>
                  <a:uLnTx/>
                  <a:uFillTx/>
                  <a:latin typeface="Arial" panose="020B0604020202020204"/>
                </a:rPr>
                <a:t>intake</a:t>
              </a:r>
              <a:endParaRPr kumimoji="0" lang="en-GB" sz="1050" b="1" i="0" u="none" strike="noStrike" kern="1200" cap="none" spc="0" normalizeH="0" baseline="0" noProof="0" dirty="0">
                <a:ln>
                  <a:noFill/>
                </a:ln>
                <a:solidFill>
                  <a:schemeClr val="tx1"/>
                </a:solidFill>
                <a:effectLst/>
                <a:uLnTx/>
                <a:uFillTx/>
                <a:latin typeface="Arial" panose="020B0604020202020204"/>
              </a:endParaRPr>
            </a:p>
          </p:txBody>
        </p:sp>
        <p:cxnSp>
          <p:nvCxnSpPr>
            <p:cNvPr id="10" name="Straight Connector 9">
              <a:extLst>
                <a:ext uri="{FF2B5EF4-FFF2-40B4-BE49-F238E27FC236}">
                  <a16:creationId xmlns:a16="http://schemas.microsoft.com/office/drawing/2014/main" id="{88A9773B-61C1-BD08-9BF3-952C7BDCE5CF}"/>
                </a:ext>
              </a:extLst>
            </p:cNvPr>
            <p:cNvCxnSpPr/>
            <p:nvPr/>
          </p:nvCxnSpPr>
          <p:spPr>
            <a:xfrm>
              <a:off x="6046547" y="4158748"/>
              <a:ext cx="609600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1" name="Picture 40" descr="A picture containing food, plate, table, indoor&#10;&#10;Description automatically generated">
            <a:extLst>
              <a:ext uri="{FF2B5EF4-FFF2-40B4-BE49-F238E27FC236}">
                <a16:creationId xmlns:a16="http://schemas.microsoft.com/office/drawing/2014/main" id="{8CB81C50-0391-AA7D-F43E-2B03A107AFC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591349"/>
            <a:ext cx="6104627" cy="4716179"/>
          </a:xfrm>
          <a:prstGeom prst="rect">
            <a:avLst/>
          </a:prstGeom>
        </p:spPr>
      </p:pic>
      <p:sp>
        <p:nvSpPr>
          <p:cNvPr id="3" name="Slide Number Placeholder 2">
            <a:extLst>
              <a:ext uri="{FF2B5EF4-FFF2-40B4-BE49-F238E27FC236}">
                <a16:creationId xmlns:a16="http://schemas.microsoft.com/office/drawing/2014/main" id="{B8A8F870-C0EB-FF60-CC70-8CC5DEF098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AE94C92-8068-9B7F-ECB2-A1BAEBDDF69E}"/>
              </a:ext>
            </a:extLst>
          </p:cNvPr>
          <p:cNvSpPr>
            <a:spLocks noGrp="1"/>
          </p:cNvSpPr>
          <p:nvPr>
            <p:ph type="title"/>
          </p:nvPr>
        </p:nvSpPr>
        <p:spPr/>
        <p:txBody>
          <a:bodyPr/>
          <a:lstStyle/>
          <a:p>
            <a:pPr algn="ctr"/>
            <a:r>
              <a:rPr lang="en-US" dirty="0" err="1"/>
              <a:t>Frutas</a:t>
            </a:r>
            <a:r>
              <a:rPr lang="en-US" dirty="0"/>
              <a:t> y </a:t>
            </a:r>
            <a:r>
              <a:rPr lang="en-US" dirty="0" err="1"/>
              <a:t>vegetales</a:t>
            </a:r>
            <a:r>
              <a:rPr lang="en-US" dirty="0"/>
              <a:t> </a:t>
            </a:r>
            <a:endParaRPr lang="en-GB" b="0" dirty="0"/>
          </a:p>
        </p:txBody>
      </p:sp>
      <p:sp>
        <p:nvSpPr>
          <p:cNvPr id="7" name="Content Placeholder 6">
            <a:extLst>
              <a:ext uri="{FF2B5EF4-FFF2-40B4-BE49-F238E27FC236}">
                <a16:creationId xmlns:a16="http://schemas.microsoft.com/office/drawing/2014/main" id="{44BB5F4F-9E44-8085-E9D8-A7C06579E6E7}"/>
              </a:ext>
            </a:extLst>
          </p:cNvPr>
          <p:cNvSpPr>
            <a:spLocks noGrp="1"/>
          </p:cNvSpPr>
          <p:nvPr>
            <p:ph idx="13"/>
          </p:nvPr>
        </p:nvSpPr>
        <p:spPr/>
        <p:txBody>
          <a:bodyPr/>
          <a:lstStyle/>
          <a:p>
            <a:pPr algn="ctr"/>
            <a:r>
              <a:rPr lang="en-US" sz="2000" b="0" dirty="0" err="1"/>
              <a:t>vitaminas</a:t>
            </a:r>
            <a:r>
              <a:rPr lang="en-US" sz="2000" b="0" dirty="0"/>
              <a:t> │ </a:t>
            </a:r>
            <a:r>
              <a:rPr lang="en-US" sz="2000" b="0" dirty="0" err="1"/>
              <a:t>mineraes</a:t>
            </a:r>
            <a:r>
              <a:rPr lang="en-US" sz="2000" b="0" dirty="0"/>
              <a:t> │</a:t>
            </a:r>
            <a:r>
              <a:rPr lang="en-US" sz="2000" b="0" dirty="0" err="1"/>
              <a:t>fitonutrimentos</a:t>
            </a:r>
            <a:endParaRPr lang="en-GB" dirty="0"/>
          </a:p>
        </p:txBody>
      </p:sp>
      <p:sp>
        <p:nvSpPr>
          <p:cNvPr id="43" name="TextBox 42">
            <a:extLst>
              <a:ext uri="{FF2B5EF4-FFF2-40B4-BE49-F238E27FC236}">
                <a16:creationId xmlns:a16="http://schemas.microsoft.com/office/drawing/2014/main" id="{FDD329CF-1EBB-6B99-7ECE-9BEACF3BA08A}"/>
              </a:ext>
            </a:extLst>
          </p:cNvPr>
          <p:cNvSpPr txBox="1"/>
          <p:nvPr/>
        </p:nvSpPr>
        <p:spPr>
          <a:xfrm>
            <a:off x="0" y="1719341"/>
            <a:ext cx="6087373" cy="400110"/>
          </a:xfrm>
          <a:prstGeom prst="rect">
            <a:avLst/>
          </a:prstGeom>
          <a:solidFill>
            <a:schemeClr val="bg1">
              <a:lumMod val="25000"/>
              <a:alpha val="7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RECOMMENDATION</a:t>
            </a:r>
            <a:endParaRPr kumimoji="0" lang="en-GB"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7ED9FA92-129C-D452-A9BE-AD487C160A8F}"/>
              </a:ext>
            </a:extLst>
          </p:cNvPr>
          <p:cNvSpPr txBox="1"/>
          <p:nvPr/>
        </p:nvSpPr>
        <p:spPr>
          <a:xfrm>
            <a:off x="6098317" y="1719341"/>
            <a:ext cx="6104628" cy="400110"/>
          </a:xfrm>
          <a:prstGeom prst="rect">
            <a:avLst/>
          </a:prstGeom>
          <a:solidFill>
            <a:srgbClr val="C00000">
              <a:alpha val="70000"/>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ACTUAL INTAKE</a:t>
            </a:r>
            <a:endParaRPr kumimoji="0" lang="en-GB"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grpSp>
        <p:nvGrpSpPr>
          <p:cNvPr id="54" name="Group 53">
            <a:extLst>
              <a:ext uri="{FF2B5EF4-FFF2-40B4-BE49-F238E27FC236}">
                <a16:creationId xmlns:a16="http://schemas.microsoft.com/office/drawing/2014/main" id="{8EE24EE2-4ED6-D52A-43E2-55B01890BEFC}"/>
              </a:ext>
            </a:extLst>
          </p:cNvPr>
          <p:cNvGrpSpPr/>
          <p:nvPr/>
        </p:nvGrpSpPr>
        <p:grpSpPr>
          <a:xfrm>
            <a:off x="864754" y="2839849"/>
            <a:ext cx="1800001" cy="1800000"/>
            <a:chOff x="864754" y="2839849"/>
            <a:chExt cx="1800001" cy="1800000"/>
          </a:xfrm>
        </p:grpSpPr>
        <p:sp>
          <p:nvSpPr>
            <p:cNvPr id="47" name="Oval 46">
              <a:extLst>
                <a:ext uri="{FF2B5EF4-FFF2-40B4-BE49-F238E27FC236}">
                  <a16:creationId xmlns:a16="http://schemas.microsoft.com/office/drawing/2014/main" id="{150B0E68-F64F-FDFD-8123-88CA67C4B16F}"/>
                </a:ext>
              </a:extLst>
            </p:cNvPr>
            <p:cNvSpPr/>
            <p:nvPr/>
          </p:nvSpPr>
          <p:spPr>
            <a:xfrm>
              <a:off x="864755" y="2839849"/>
              <a:ext cx="1800000" cy="18000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514F41A-1DDB-8CFE-9386-34B2B53F236E}"/>
                </a:ext>
              </a:extLst>
            </p:cNvPr>
            <p:cNvSpPr txBox="1"/>
            <p:nvPr/>
          </p:nvSpPr>
          <p:spPr>
            <a:xfrm>
              <a:off x="864754" y="3054152"/>
              <a:ext cx="1791768" cy="133882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FEFFFF"/>
                  </a:solidFill>
                  <a:latin typeface="Arial" panose="020B0604020202020204" pitchFamily="34" charset="0"/>
                </a:rPr>
                <a:t>Mínimo</a:t>
              </a:r>
              <a:endParaRPr lang="en-GB" sz="2800" dirty="0">
                <a:solidFill>
                  <a:srgbClr val="FEFFFF"/>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400 gr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EFFFF"/>
                  </a:solidFill>
                  <a:effectLst/>
                  <a:uLnTx/>
                  <a:uFillTx/>
                  <a:latin typeface="Arial" panose="020B0604020202020204" pitchFamily="34" charset="0"/>
                  <a:ea typeface="+mn-ea"/>
                  <a:cs typeface="+mn-cs"/>
                </a:rPr>
                <a:t>por</a:t>
              </a:r>
              <a:r>
                <a:rPr kumimoji="0" lang="en-GB" sz="24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 día</a:t>
              </a:r>
            </a:p>
          </p:txBody>
        </p:sp>
      </p:grpSp>
      <p:sp>
        <p:nvSpPr>
          <p:cNvPr id="49" name="TextBox 48">
            <a:extLst>
              <a:ext uri="{FF2B5EF4-FFF2-40B4-BE49-F238E27FC236}">
                <a16:creationId xmlns:a16="http://schemas.microsoft.com/office/drawing/2014/main" id="{B742F20F-0DBC-58C7-DD83-616F654E5030}"/>
              </a:ext>
            </a:extLst>
          </p:cNvPr>
          <p:cNvSpPr txBox="1"/>
          <p:nvPr/>
        </p:nvSpPr>
        <p:spPr>
          <a:xfrm>
            <a:off x="0" y="5623980"/>
            <a:ext cx="6087374" cy="707886"/>
          </a:xfrm>
          <a:prstGeom prst="rect">
            <a:avLst/>
          </a:prstGeom>
          <a:solidFill>
            <a:schemeClr val="bg1">
              <a:alpha val="7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4D49"/>
                </a:solidFill>
                <a:effectLst/>
                <a:uLnTx/>
                <a:uFillTx/>
                <a:latin typeface="Arial" panose="020B0604020202020204"/>
                <a:ea typeface="+mn-ea"/>
                <a:cs typeface="+mn-cs"/>
              </a:rPr>
              <a:t>Beneficia las </a:t>
            </a:r>
            <a:r>
              <a:rPr kumimoji="0" lang="en-US" sz="2000" b="1" i="0" u="none" strike="noStrike" kern="1200" cap="none" spc="0" normalizeH="0" baseline="0" noProof="0" dirty="0" err="1">
                <a:ln>
                  <a:noFill/>
                </a:ln>
                <a:solidFill>
                  <a:srgbClr val="4A4D49"/>
                </a:solidFill>
                <a:effectLst/>
                <a:uLnTx/>
                <a:uFillTx/>
                <a:latin typeface="Arial" panose="020B0604020202020204"/>
                <a:ea typeface="+mn-ea"/>
                <a:cs typeface="+mn-cs"/>
              </a:rPr>
              <a:t>funciones</a:t>
            </a:r>
            <a:r>
              <a:rPr lang="en-US" sz="2000" b="1" noProof="0" dirty="0">
                <a:solidFill>
                  <a:srgbClr val="4A4D49"/>
                </a:solidFill>
                <a:latin typeface="Arial" panose="020B0604020202020204"/>
              </a:rPr>
              <a:t> </a:t>
            </a:r>
            <a:r>
              <a:rPr lang="en-US" sz="2000" b="1" noProof="0" dirty="0" err="1">
                <a:solidFill>
                  <a:srgbClr val="4A4D49"/>
                </a:solidFill>
                <a:latin typeface="Arial" panose="020B0604020202020204"/>
              </a:rPr>
              <a:t>corporales</a:t>
            </a:r>
            <a:r>
              <a:rPr lang="en-US" sz="2000" b="1" noProof="0" dirty="0">
                <a:solidFill>
                  <a:srgbClr val="4A4D49"/>
                </a:solidFill>
                <a:latin typeface="Arial" panose="020B0604020202020204"/>
              </a:rPr>
              <a:t> y </a:t>
            </a:r>
            <a:r>
              <a:rPr lang="en-US" sz="2000" b="1" noProof="0" dirty="0" err="1">
                <a:solidFill>
                  <a:srgbClr val="4A4D49"/>
                </a:solidFill>
                <a:latin typeface="Arial" panose="020B0604020202020204"/>
              </a:rPr>
              <a:t>bienestar</a:t>
            </a:r>
            <a:r>
              <a:rPr lang="en-US" sz="2000" b="1" noProof="0" dirty="0">
                <a:solidFill>
                  <a:srgbClr val="4A4D49"/>
                </a:solidFill>
                <a:latin typeface="Arial" panose="020B0604020202020204"/>
              </a:rPr>
              <a:t> general </a:t>
            </a:r>
            <a:endParaRPr kumimoji="0" lang="en-GB"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3EC14AC2-019E-91BD-6F03-2FDD716AF213}"/>
              </a:ext>
            </a:extLst>
          </p:cNvPr>
          <p:cNvGrpSpPr/>
          <p:nvPr/>
        </p:nvGrpSpPr>
        <p:grpSpPr>
          <a:xfrm>
            <a:off x="3303804" y="2826844"/>
            <a:ext cx="1857091" cy="1800000"/>
            <a:chOff x="3303804" y="2826844"/>
            <a:chExt cx="1857091" cy="1800000"/>
          </a:xfrm>
        </p:grpSpPr>
        <p:grpSp>
          <p:nvGrpSpPr>
            <p:cNvPr id="55" name="Group 54">
              <a:extLst>
                <a:ext uri="{FF2B5EF4-FFF2-40B4-BE49-F238E27FC236}">
                  <a16:creationId xmlns:a16="http://schemas.microsoft.com/office/drawing/2014/main" id="{CE839812-FC3D-7A3A-5F6E-3283224F4E4C}"/>
                </a:ext>
              </a:extLst>
            </p:cNvPr>
            <p:cNvGrpSpPr/>
            <p:nvPr/>
          </p:nvGrpSpPr>
          <p:grpSpPr>
            <a:xfrm>
              <a:off x="3303804" y="2826844"/>
              <a:ext cx="1857091" cy="1800000"/>
              <a:chOff x="3303804" y="2826844"/>
              <a:chExt cx="1857091" cy="1800000"/>
            </a:xfrm>
          </p:grpSpPr>
          <p:sp>
            <p:nvSpPr>
              <p:cNvPr id="53" name="Oval 52">
                <a:extLst>
                  <a:ext uri="{FF2B5EF4-FFF2-40B4-BE49-F238E27FC236}">
                    <a16:creationId xmlns:a16="http://schemas.microsoft.com/office/drawing/2014/main" id="{85C12A74-0D21-8300-B71D-1770DC10E2D9}"/>
                  </a:ext>
                </a:extLst>
              </p:cNvPr>
              <p:cNvSpPr/>
              <p:nvPr/>
            </p:nvSpPr>
            <p:spPr>
              <a:xfrm>
                <a:off x="3360895" y="2826844"/>
                <a:ext cx="1800000" cy="18000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285D3B71-9D50-9F3F-DE2E-0D7676CABC74}"/>
                  </a:ext>
                </a:extLst>
              </p:cNvPr>
              <p:cNvSpPr/>
              <p:nvPr/>
            </p:nvSpPr>
            <p:spPr>
              <a:xfrm>
                <a:off x="4083471" y="3195046"/>
                <a:ext cx="953018" cy="953018"/>
              </a:xfrm>
              <a:prstGeom prst="ellipse">
                <a:avLst/>
              </a:prstGeom>
              <a:solidFill>
                <a:schemeClr val="accent4">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013"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DDEDB0EA-701D-912F-2545-40E39C7CA1DA}"/>
                  </a:ext>
                </a:extLst>
              </p:cNvPr>
              <p:cNvPicPr>
                <a:picLocks noChangeAspect="1"/>
              </p:cNvPicPr>
              <p:nvPr/>
            </p:nvPicPr>
            <p:blipFill>
              <a:blip r:embed="rId7"/>
              <a:stretch>
                <a:fillRect/>
              </a:stretch>
            </p:blipFill>
            <p:spPr>
              <a:xfrm>
                <a:off x="4022589" y="3071851"/>
                <a:ext cx="1079892" cy="1168651"/>
              </a:xfrm>
              <a:prstGeom prst="rect">
                <a:avLst/>
              </a:prstGeom>
            </p:spPr>
          </p:pic>
          <p:sp>
            <p:nvSpPr>
              <p:cNvPr id="27" name="TextBox 26">
                <a:extLst>
                  <a:ext uri="{FF2B5EF4-FFF2-40B4-BE49-F238E27FC236}">
                    <a16:creationId xmlns:a16="http://schemas.microsoft.com/office/drawing/2014/main" id="{3D21E87F-338B-4E76-01BB-E0B1CE8DF233}"/>
                  </a:ext>
                </a:extLst>
              </p:cNvPr>
              <p:cNvSpPr txBox="1"/>
              <p:nvPr/>
            </p:nvSpPr>
            <p:spPr>
              <a:xfrm>
                <a:off x="3303804" y="3579163"/>
                <a:ext cx="897640"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0" u="none" strike="noStrike" kern="1200" cap="none" spc="0" normalizeH="0" baseline="0" noProof="0" dirty="0">
                    <a:ln>
                      <a:noFill/>
                    </a:ln>
                    <a:solidFill>
                      <a:srgbClr val="FEFFFF"/>
                    </a:solidFill>
                    <a:effectLst/>
                    <a:uLnTx/>
                    <a:uFillTx/>
                    <a:latin typeface="Arial" panose="020B0604020202020204" pitchFamily="34" charset="0"/>
                    <a:ea typeface="+mn-ea"/>
                    <a:cs typeface="+mn-cs"/>
                  </a:rPr>
                  <a:t>5x</a:t>
                </a:r>
              </a:p>
            </p:txBody>
          </p:sp>
        </p:grpSp>
        <p:sp>
          <p:nvSpPr>
            <p:cNvPr id="2" name="TextBox 1">
              <a:extLst>
                <a:ext uri="{FF2B5EF4-FFF2-40B4-BE49-F238E27FC236}">
                  <a16:creationId xmlns:a16="http://schemas.microsoft.com/office/drawing/2014/main" id="{072DA659-8B20-3676-16B8-7849D38D6963}"/>
                </a:ext>
              </a:extLst>
            </p:cNvPr>
            <p:cNvSpPr txBox="1"/>
            <p:nvPr/>
          </p:nvSpPr>
          <p:spPr>
            <a:xfrm>
              <a:off x="3445893" y="4053634"/>
              <a:ext cx="161573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Por día</a:t>
              </a:r>
              <a:endParaRPr kumimoji="0" lang="en-GB" sz="24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p:txBody>
        </p:sp>
      </p:grpSp>
      <p:grpSp>
        <p:nvGrpSpPr>
          <p:cNvPr id="17" name="Group 16">
            <a:extLst>
              <a:ext uri="{FF2B5EF4-FFF2-40B4-BE49-F238E27FC236}">
                <a16:creationId xmlns:a16="http://schemas.microsoft.com/office/drawing/2014/main" id="{EBB85BDB-2853-BAA3-D3EB-F52D9F6209D3}"/>
              </a:ext>
            </a:extLst>
          </p:cNvPr>
          <p:cNvGrpSpPr/>
          <p:nvPr/>
        </p:nvGrpSpPr>
        <p:grpSpPr>
          <a:xfrm>
            <a:off x="9431706" y="2977564"/>
            <a:ext cx="1800001" cy="1800000"/>
            <a:chOff x="864754" y="2839849"/>
            <a:chExt cx="1800001" cy="1800000"/>
          </a:xfrm>
        </p:grpSpPr>
        <p:sp>
          <p:nvSpPr>
            <p:cNvPr id="18" name="Oval 17">
              <a:extLst>
                <a:ext uri="{FF2B5EF4-FFF2-40B4-BE49-F238E27FC236}">
                  <a16:creationId xmlns:a16="http://schemas.microsoft.com/office/drawing/2014/main" id="{5DDDC9C5-A542-C6DA-B8E8-E39BDC66F995}"/>
                </a:ext>
              </a:extLst>
            </p:cNvPr>
            <p:cNvSpPr/>
            <p:nvPr/>
          </p:nvSpPr>
          <p:spPr>
            <a:xfrm>
              <a:off x="864755" y="2839849"/>
              <a:ext cx="1800000" cy="18000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26C46A3A-9E59-796D-B8B1-A2C3E27A520E}"/>
                </a:ext>
              </a:extLst>
            </p:cNvPr>
            <p:cNvSpPr txBox="1"/>
            <p:nvPr/>
          </p:nvSpPr>
          <p:spPr>
            <a:xfrm>
              <a:off x="864754" y="3084927"/>
              <a:ext cx="1791768" cy="127727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Global</a:t>
              </a:r>
              <a:endParaRPr kumimoji="0" lang="en-GB" sz="2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&lt;300 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Por día</a:t>
              </a:r>
            </a:p>
          </p:txBody>
        </p:sp>
      </p:grpSp>
      <p:grpSp>
        <p:nvGrpSpPr>
          <p:cNvPr id="20" name="Group 19">
            <a:extLst>
              <a:ext uri="{FF2B5EF4-FFF2-40B4-BE49-F238E27FC236}">
                <a16:creationId xmlns:a16="http://schemas.microsoft.com/office/drawing/2014/main" id="{58360EF6-7361-9B0E-19B1-12A6E969732D}"/>
              </a:ext>
            </a:extLst>
          </p:cNvPr>
          <p:cNvGrpSpPr/>
          <p:nvPr/>
        </p:nvGrpSpPr>
        <p:grpSpPr>
          <a:xfrm>
            <a:off x="10223948" y="4469409"/>
            <a:ext cx="1800000" cy="1800000"/>
            <a:chOff x="3360895" y="2826844"/>
            <a:chExt cx="1800000" cy="1800000"/>
          </a:xfrm>
        </p:grpSpPr>
        <p:sp>
          <p:nvSpPr>
            <p:cNvPr id="21" name="Oval 20">
              <a:extLst>
                <a:ext uri="{FF2B5EF4-FFF2-40B4-BE49-F238E27FC236}">
                  <a16:creationId xmlns:a16="http://schemas.microsoft.com/office/drawing/2014/main" id="{32B967D1-5E9C-9B5B-D111-2FB0EBE33893}"/>
                </a:ext>
              </a:extLst>
            </p:cNvPr>
            <p:cNvSpPr/>
            <p:nvPr/>
          </p:nvSpPr>
          <p:spPr>
            <a:xfrm>
              <a:off x="3360895" y="2826844"/>
              <a:ext cx="1800000" cy="1800000"/>
            </a:xfrm>
            <a:prstGeom prst="ellipse">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711FE87B-D1C4-C672-ED7B-9C5788370A53}"/>
                </a:ext>
              </a:extLst>
            </p:cNvPr>
            <p:cNvSpPr/>
            <p:nvPr/>
          </p:nvSpPr>
          <p:spPr>
            <a:xfrm>
              <a:off x="4083471" y="3195046"/>
              <a:ext cx="953018" cy="953018"/>
            </a:xfrm>
            <a:prstGeom prst="ellipse">
              <a:avLst/>
            </a:prstGeom>
            <a:solidFill>
              <a:schemeClr val="accent4">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013"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6375C19F-019B-8ABE-109D-904CBFD1B769}"/>
                </a:ext>
              </a:extLst>
            </p:cNvPr>
            <p:cNvPicPr>
              <a:picLocks noChangeAspect="1"/>
            </p:cNvPicPr>
            <p:nvPr/>
          </p:nvPicPr>
          <p:blipFill>
            <a:blip r:embed="rId7">
              <a:lum bright="-20000" contrast="-40000"/>
            </a:blip>
            <a:stretch>
              <a:fillRect/>
            </a:stretch>
          </p:blipFill>
          <p:spPr>
            <a:xfrm>
              <a:off x="4022589" y="3071851"/>
              <a:ext cx="1079892" cy="1168651"/>
            </a:xfrm>
            <a:prstGeom prst="rect">
              <a:avLst/>
            </a:prstGeom>
          </p:spPr>
        </p:pic>
        <p:sp>
          <p:nvSpPr>
            <p:cNvPr id="24" name="TextBox 23">
              <a:extLst>
                <a:ext uri="{FF2B5EF4-FFF2-40B4-BE49-F238E27FC236}">
                  <a16:creationId xmlns:a16="http://schemas.microsoft.com/office/drawing/2014/main" id="{5012B6B3-FCAD-551D-630A-DD98DC79D312}"/>
                </a:ext>
              </a:extLst>
            </p:cNvPr>
            <p:cNvSpPr txBox="1"/>
            <p:nvPr/>
          </p:nvSpPr>
          <p:spPr>
            <a:xfrm>
              <a:off x="3430728" y="3009955"/>
              <a:ext cx="1671753" cy="1323439"/>
            </a:xfrm>
            <a:prstGeom prst="rect">
              <a:avLst/>
            </a:prstGeom>
            <a:noFill/>
          </p:spPr>
          <p:txBody>
            <a:bodyPr wrap="square">
              <a:spAutoFit/>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en-GB" sz="2400" dirty="0" err="1">
                  <a:solidFill>
                    <a:schemeClr val="bg1"/>
                  </a:solidFill>
                  <a:latin typeface="Arial" panose="020B0604020202020204" pitchFamily="34" charset="0"/>
                </a:rPr>
                <a:t>Menos</a:t>
              </a:r>
              <a:r>
                <a:rPr lang="en-GB" sz="2400" dirty="0">
                  <a:solidFill>
                    <a:schemeClr val="bg1"/>
                  </a:solidFill>
                  <a:latin typeface="Arial" panose="020B0604020202020204" pitchFamily="34" charset="0"/>
                </a:rPr>
                <a:t> de </a:t>
              </a:r>
            </a:p>
            <a:p>
              <a:pPr marL="0" marR="0" lvl="0" indent="0" algn="ctr" defTabSz="914400" rtl="0" eaLnBrk="1" fontAlgn="auto" latinLnBrk="0" hangingPunct="1">
                <a:lnSpc>
                  <a:spcPct val="50000"/>
                </a:lnSpc>
                <a:spcBef>
                  <a:spcPts val="0"/>
                </a:spcBef>
                <a:spcAft>
                  <a:spcPts val="0"/>
                </a:spcAft>
                <a:buClrTx/>
                <a:buSzTx/>
                <a:buFontTx/>
                <a:buNone/>
                <a:tabLst/>
                <a:defRPr/>
              </a:pPr>
              <a:r>
                <a:rPr lang="en-GB" sz="2400" dirty="0">
                  <a:solidFill>
                    <a:schemeClr val="bg1"/>
                  </a:solidFill>
                  <a:latin typeface="Arial" panose="020B0604020202020204" pitchFamily="34" charset="0"/>
                </a:rPr>
                <a:t>5x</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C00000"/>
                  </a:solidFill>
                  <a:latin typeface="Arial" panose="020B0604020202020204" pitchFamily="34" charset="0"/>
                </a:rPr>
                <a:t>78%</a:t>
              </a:r>
              <a:r>
                <a:rPr kumimoji="0" lang="en-GB" sz="3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FEFFFF"/>
                  </a:solidFill>
                  <a:effectLst/>
                  <a:uLnTx/>
                  <a:uFillTx/>
                  <a:latin typeface="Arial" panose="020B0604020202020204" pitchFamily="34" charset="0"/>
                  <a:ea typeface="+mn-ea"/>
                  <a:cs typeface="+mn-cs"/>
                </a:rPr>
                <a:t>De </a:t>
              </a:r>
              <a:r>
                <a:rPr kumimoji="0" lang="en-GB" sz="2000" b="0" u="none" strike="noStrike" kern="1200" cap="none" spc="0" normalizeH="0" baseline="0" noProof="0" dirty="0" err="1">
                  <a:ln>
                    <a:noFill/>
                  </a:ln>
                  <a:solidFill>
                    <a:srgbClr val="FEFFFF"/>
                  </a:solidFill>
                  <a:effectLst/>
                  <a:uLnTx/>
                  <a:uFillTx/>
                  <a:latin typeface="Arial" panose="020B0604020202020204" pitchFamily="34" charset="0"/>
                  <a:ea typeface="+mn-ea"/>
                  <a:cs typeface="+mn-cs"/>
                </a:rPr>
                <a:t>adultos</a:t>
              </a:r>
              <a:endParaRPr kumimoji="0" lang="en-GB" sz="2000" b="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p:txBody>
        </p:sp>
      </p:grpSp>
      <p:grpSp>
        <p:nvGrpSpPr>
          <p:cNvPr id="45" name="Group 44">
            <a:extLst>
              <a:ext uri="{FF2B5EF4-FFF2-40B4-BE49-F238E27FC236}">
                <a16:creationId xmlns:a16="http://schemas.microsoft.com/office/drawing/2014/main" id="{BB832B92-62CB-1626-ED61-6A7FCFFAADB0}"/>
              </a:ext>
            </a:extLst>
          </p:cNvPr>
          <p:cNvGrpSpPr/>
          <p:nvPr/>
        </p:nvGrpSpPr>
        <p:grpSpPr>
          <a:xfrm>
            <a:off x="6745322" y="2421875"/>
            <a:ext cx="1005004" cy="3942209"/>
            <a:chOff x="1359067" y="1804794"/>
            <a:chExt cx="1005004" cy="3942209"/>
          </a:xfrm>
        </p:grpSpPr>
        <p:pic>
          <p:nvPicPr>
            <p:cNvPr id="59" name="Picture 2">
              <a:extLst>
                <a:ext uri="{FF2B5EF4-FFF2-40B4-BE49-F238E27FC236}">
                  <a16:creationId xmlns:a16="http://schemas.microsoft.com/office/drawing/2014/main" id="{4ADA206E-34E4-C7C9-E114-354712E7CC0E}"/>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71180" y="1804794"/>
              <a:ext cx="992891" cy="64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7C6699DA-CF8F-C4E9-6E0B-4691B2BBBFB4}"/>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71180" y="2543781"/>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03C2EA6A-37A4-602C-5C2D-498D4FA5F7DC}"/>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78319" y="4758201"/>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a:extLst>
                <a:ext uri="{FF2B5EF4-FFF2-40B4-BE49-F238E27FC236}">
                  <a16:creationId xmlns:a16="http://schemas.microsoft.com/office/drawing/2014/main" id="{A9DFEE9F-DA2E-AF87-8B6D-F31E67FE535B}"/>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80688" y="3280227"/>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a:extLst>
                <a:ext uri="{FF2B5EF4-FFF2-40B4-BE49-F238E27FC236}">
                  <a16:creationId xmlns:a16="http://schemas.microsoft.com/office/drawing/2014/main" id="{37B48582-F418-186B-2769-DE7D55D83E20}"/>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62239" y="4021755"/>
              <a:ext cx="996921" cy="64800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B00C5DBD-680F-1364-AE8C-AEFC31891E5C}"/>
                </a:ext>
              </a:extLst>
            </p:cNvPr>
            <p:cNvSpPr txBox="1"/>
            <p:nvPr/>
          </p:nvSpPr>
          <p:spPr>
            <a:xfrm>
              <a:off x="1359067" y="1869018"/>
              <a:ext cx="996921" cy="3877985"/>
            </a:xfrm>
            <a:prstGeom prst="rect">
              <a:avLst/>
            </a:prstGeom>
            <a:noFill/>
          </p:spPr>
          <p:txBody>
            <a:bodyPr wrap="square" lIns="0" tIns="0" rIns="0" bIns="0" anchor="ctr">
              <a:spAutoFit/>
            </a:bodyPr>
            <a:lstStyle/>
            <a:p>
              <a:pPr algn="ctr"/>
              <a:r>
                <a:rPr lang="en-US" sz="1600" b="1" dirty="0">
                  <a:solidFill>
                    <a:schemeClr val="bg1"/>
                  </a:solidFill>
                </a:rPr>
                <a:t>Mexico</a:t>
              </a:r>
              <a:r>
                <a:rPr lang="en-US" sz="1600" dirty="0">
                  <a:solidFill>
                    <a:schemeClr val="bg1"/>
                  </a:solidFill>
                </a:rPr>
                <a:t> </a:t>
              </a:r>
            </a:p>
            <a:p>
              <a:pPr algn="ctr"/>
              <a:r>
                <a:rPr lang="en-US" sz="1600" dirty="0">
                  <a:solidFill>
                    <a:schemeClr val="bg1"/>
                  </a:solidFill>
                </a:rPr>
                <a:t>512 g</a:t>
              </a:r>
            </a:p>
            <a:p>
              <a:pPr algn="ctr"/>
              <a:endParaRPr lang="en-US" sz="1600" dirty="0">
                <a:solidFill>
                  <a:schemeClr val="bg1"/>
                </a:solidFill>
              </a:endParaRPr>
            </a:p>
            <a:p>
              <a:pPr lvl="0" algn="ctr">
                <a:defRPr/>
              </a:pPr>
              <a:r>
                <a:rPr lang="en-US" sz="1600" b="1" dirty="0">
                  <a:solidFill>
                    <a:schemeClr val="bg1"/>
                  </a:solidFill>
                </a:rPr>
                <a:t>Colombia </a:t>
              </a:r>
            </a:p>
            <a:p>
              <a:pPr lvl="0" algn="ctr">
                <a:defRPr/>
              </a:pPr>
              <a:r>
                <a:rPr lang="en-US" sz="1600" dirty="0">
                  <a:solidFill>
                    <a:schemeClr val="bg1"/>
                  </a:solidFill>
                </a:rPr>
                <a:t>507 g</a:t>
              </a:r>
            </a:p>
            <a:p>
              <a:pPr lvl="0" algn="ctr">
                <a:defRPr/>
              </a:pPr>
              <a:endParaRPr lang="en-US" sz="1600" dirty="0">
                <a:solidFill>
                  <a:schemeClr val="bg1"/>
                </a:solidFill>
              </a:endParaRPr>
            </a:p>
            <a:p>
              <a:pPr algn="ctr"/>
              <a:r>
                <a:rPr lang="en-US" sz="1600" b="1" dirty="0">
                  <a:solidFill>
                    <a:schemeClr val="bg1"/>
                  </a:solidFill>
                </a:rPr>
                <a:t>Ecuador</a:t>
              </a:r>
              <a:r>
                <a:rPr lang="en-US" sz="1600" dirty="0">
                  <a:solidFill>
                    <a:schemeClr val="bg1"/>
                  </a:solidFill>
                </a:rPr>
                <a:t> </a:t>
              </a:r>
            </a:p>
            <a:p>
              <a:pPr algn="ctr"/>
              <a:r>
                <a:rPr lang="en-US" sz="1600" dirty="0">
                  <a:solidFill>
                    <a:schemeClr val="bg1"/>
                  </a:solidFill>
                </a:rPr>
                <a:t>212 g</a:t>
              </a:r>
            </a:p>
            <a:p>
              <a:pPr algn="ctr"/>
              <a:endParaRPr lang="en-US" sz="1600" dirty="0">
                <a:solidFill>
                  <a:schemeClr val="bg1"/>
                </a:solidFill>
              </a:endParaRPr>
            </a:p>
            <a:p>
              <a:pPr algn="ctr"/>
              <a:r>
                <a:rPr lang="en-US" sz="1600" b="1" dirty="0">
                  <a:solidFill>
                    <a:schemeClr val="bg1"/>
                  </a:solidFill>
                </a:rPr>
                <a:t>Peru</a:t>
              </a:r>
              <a:r>
                <a:rPr lang="en-US" sz="1600" dirty="0">
                  <a:solidFill>
                    <a:schemeClr val="bg1"/>
                  </a:solidFill>
                </a:rPr>
                <a:t> </a:t>
              </a:r>
            </a:p>
            <a:p>
              <a:pPr algn="ctr"/>
              <a:r>
                <a:rPr lang="en-US" sz="1600" dirty="0">
                  <a:solidFill>
                    <a:schemeClr val="bg1"/>
                  </a:solidFill>
                </a:rPr>
                <a:t>509 g</a:t>
              </a:r>
            </a:p>
            <a:p>
              <a:pPr algn="ctr"/>
              <a:endParaRPr lang="en-US" sz="1600" dirty="0">
                <a:solidFill>
                  <a:schemeClr val="bg1"/>
                </a:solidFill>
              </a:endParaRPr>
            </a:p>
            <a:p>
              <a:pPr algn="ctr"/>
              <a:r>
                <a:rPr lang="en-US" sz="1600" b="1" dirty="0">
                  <a:solidFill>
                    <a:schemeClr val="bg1"/>
                  </a:solidFill>
                </a:rPr>
                <a:t>Chile</a:t>
              </a:r>
              <a:r>
                <a:rPr lang="en-US" sz="1600" dirty="0">
                  <a:solidFill>
                    <a:schemeClr val="bg1"/>
                  </a:solidFill>
                </a:rPr>
                <a:t> </a:t>
              </a:r>
            </a:p>
            <a:p>
              <a:pPr algn="ctr"/>
              <a:r>
                <a:rPr lang="en-US" sz="1600" dirty="0">
                  <a:solidFill>
                    <a:schemeClr val="bg1"/>
                  </a:solidFill>
                </a:rPr>
                <a:t>400 g</a:t>
              </a:r>
            </a:p>
            <a:p>
              <a:pPr algn="ctr"/>
              <a:endParaRPr lang="en-GB" sz="1600" dirty="0">
                <a:solidFill>
                  <a:schemeClr val="bg1"/>
                </a:solidFill>
              </a:endParaRPr>
            </a:p>
            <a:p>
              <a:pPr algn="ctr"/>
              <a:r>
                <a:rPr lang="en-GB" sz="1200" dirty="0"/>
                <a:t>Year 2020</a:t>
              </a:r>
              <a:endParaRPr lang="en-US" sz="1200" dirty="0"/>
            </a:p>
          </p:txBody>
        </p:sp>
      </p:grpSp>
      <p:sp>
        <p:nvSpPr>
          <p:cNvPr id="65" name="TextBox 64">
            <a:extLst>
              <a:ext uri="{FF2B5EF4-FFF2-40B4-BE49-F238E27FC236}">
                <a16:creationId xmlns:a16="http://schemas.microsoft.com/office/drawing/2014/main" id="{D8168936-6A0E-248D-2A41-7F07824C1770}"/>
              </a:ext>
            </a:extLst>
          </p:cNvPr>
          <p:cNvSpPr txBox="1"/>
          <p:nvPr/>
        </p:nvSpPr>
        <p:spPr>
          <a:xfrm>
            <a:off x="12398902" y="1476668"/>
            <a:ext cx="2850052" cy="5527667"/>
          </a:xfrm>
          <a:prstGeom prst="rect">
            <a:avLst/>
          </a:prstGeom>
          <a:solidFill>
            <a:srgbClr val="FEFFFF"/>
          </a:solidFill>
        </p:spPr>
        <p:txBody>
          <a:bodyPr wrap="square">
            <a:spAutoFit/>
          </a:bodyPr>
          <a:lstStyle/>
          <a:p>
            <a:r>
              <a:rPr lang="en-US" sz="1600" b="1" dirty="0"/>
              <a:t>Mexico</a:t>
            </a:r>
            <a:r>
              <a:rPr lang="en-US" sz="1600" dirty="0"/>
              <a:t> </a:t>
            </a:r>
          </a:p>
          <a:p>
            <a:r>
              <a:rPr lang="en-US" sz="1600" dirty="0"/>
              <a:t>511.7 g</a:t>
            </a:r>
          </a:p>
          <a:p>
            <a:r>
              <a:rPr lang="en-US" sz="1600" dirty="0" err="1"/>
              <a:t>Fruta</a:t>
            </a:r>
            <a:r>
              <a:rPr lang="en-US" sz="1600" dirty="0"/>
              <a:t> </a:t>
            </a:r>
            <a:r>
              <a:rPr lang="en-GB" sz="1600" dirty="0"/>
              <a:t>337.92 g</a:t>
            </a:r>
            <a:endParaRPr lang="en-US" sz="1600" dirty="0"/>
          </a:p>
          <a:p>
            <a:r>
              <a:rPr lang="en-US" sz="1600" dirty="0" err="1"/>
              <a:t>Vegetales</a:t>
            </a:r>
            <a:r>
              <a:rPr lang="en-US" sz="1600" dirty="0"/>
              <a:t> </a:t>
            </a:r>
            <a:r>
              <a:rPr lang="en-GB" sz="1600" dirty="0"/>
              <a:t>173.78g</a:t>
            </a:r>
            <a:endParaRPr lang="en-US" sz="1600" dirty="0"/>
          </a:p>
          <a:p>
            <a:pPr lvl="0">
              <a:defRPr/>
            </a:pPr>
            <a:r>
              <a:rPr lang="en-US" sz="1600" b="1" dirty="0"/>
              <a:t>Colombia </a:t>
            </a:r>
          </a:p>
          <a:p>
            <a:pPr lvl="0">
              <a:defRPr/>
            </a:pPr>
            <a:r>
              <a:rPr lang="en-US" sz="1600" dirty="0"/>
              <a:t>507.17</a:t>
            </a:r>
          </a:p>
          <a:p>
            <a:r>
              <a:rPr lang="en-US" sz="1600" dirty="0" err="1"/>
              <a:t>Fruta</a:t>
            </a:r>
            <a:r>
              <a:rPr lang="en-US" sz="1600" dirty="0"/>
              <a:t> </a:t>
            </a:r>
            <a:r>
              <a:rPr lang="en-GB" sz="1600" dirty="0"/>
              <a:t>367.01 g</a:t>
            </a:r>
            <a:endParaRPr lang="en-US" sz="1600" dirty="0"/>
          </a:p>
          <a:p>
            <a:r>
              <a:rPr lang="en-US" sz="1600" dirty="0" err="1"/>
              <a:t>Vegetales</a:t>
            </a:r>
            <a:r>
              <a:rPr lang="en-US" sz="1600" dirty="0"/>
              <a:t> </a:t>
            </a:r>
            <a:r>
              <a:rPr lang="en-GB" sz="1600" dirty="0"/>
              <a:t>140.16 g</a:t>
            </a:r>
            <a:endParaRPr lang="en-US" sz="1600" dirty="0"/>
          </a:p>
          <a:p>
            <a:r>
              <a:rPr lang="en-US" sz="1600" b="1" dirty="0"/>
              <a:t>Ecuador</a:t>
            </a:r>
            <a:r>
              <a:rPr lang="en-US" sz="1600" dirty="0"/>
              <a:t> </a:t>
            </a:r>
          </a:p>
          <a:p>
            <a:r>
              <a:rPr lang="en-US" sz="1600" dirty="0"/>
              <a:t>211.93 g</a:t>
            </a:r>
          </a:p>
          <a:p>
            <a:r>
              <a:rPr lang="en-US" sz="1600" dirty="0" err="1"/>
              <a:t>Fruta</a:t>
            </a:r>
            <a:r>
              <a:rPr lang="en-US" sz="1600" dirty="0"/>
              <a:t> </a:t>
            </a:r>
            <a:r>
              <a:rPr lang="en-GB" sz="1600" dirty="0"/>
              <a:t>152.10 g</a:t>
            </a:r>
            <a:endParaRPr lang="en-US" sz="1600" dirty="0"/>
          </a:p>
          <a:p>
            <a:r>
              <a:rPr lang="en-US" sz="1600" dirty="0" err="1"/>
              <a:t>Vegetales</a:t>
            </a:r>
            <a:r>
              <a:rPr lang="en-US" sz="1600" dirty="0"/>
              <a:t> </a:t>
            </a:r>
            <a:r>
              <a:rPr lang="en-GB" sz="1600" dirty="0"/>
              <a:t>59.83 g</a:t>
            </a:r>
            <a:endParaRPr lang="en-US" sz="1600" dirty="0"/>
          </a:p>
          <a:p>
            <a:r>
              <a:rPr lang="en-US" sz="1600" b="1" dirty="0"/>
              <a:t>Peru</a:t>
            </a:r>
            <a:r>
              <a:rPr lang="en-US" sz="1600" dirty="0"/>
              <a:t> </a:t>
            </a:r>
          </a:p>
          <a:p>
            <a:r>
              <a:rPr lang="en-US" sz="1600" dirty="0"/>
              <a:t>509,32</a:t>
            </a:r>
          </a:p>
          <a:p>
            <a:r>
              <a:rPr lang="en-US" sz="1600" dirty="0" err="1"/>
              <a:t>Fruta</a:t>
            </a:r>
            <a:r>
              <a:rPr lang="en-US" sz="1600" dirty="0"/>
              <a:t> </a:t>
            </a:r>
            <a:r>
              <a:rPr lang="en-GB" sz="1600" dirty="0"/>
              <a:t>352.48 g</a:t>
            </a:r>
            <a:endParaRPr lang="en-US" sz="1600" dirty="0"/>
          </a:p>
          <a:p>
            <a:r>
              <a:rPr lang="en-US" sz="1600" dirty="0" err="1"/>
              <a:t>Vegetales</a:t>
            </a:r>
            <a:r>
              <a:rPr lang="en-US" sz="1600" dirty="0"/>
              <a:t> </a:t>
            </a:r>
            <a:r>
              <a:rPr lang="en-GB" sz="1600" dirty="0"/>
              <a:t>156.84 g</a:t>
            </a:r>
            <a:endParaRPr lang="en-US" sz="1600" dirty="0"/>
          </a:p>
          <a:p>
            <a:r>
              <a:rPr lang="en-US" sz="1600" b="1" dirty="0"/>
              <a:t>Chile</a:t>
            </a:r>
            <a:r>
              <a:rPr lang="en-US" sz="1600" dirty="0"/>
              <a:t> </a:t>
            </a:r>
          </a:p>
          <a:p>
            <a:r>
              <a:rPr lang="en-US" sz="1600" dirty="0"/>
              <a:t>399.8 g</a:t>
            </a:r>
          </a:p>
          <a:p>
            <a:r>
              <a:rPr lang="en-US" sz="1600" dirty="0" err="1"/>
              <a:t>Fruta</a:t>
            </a:r>
            <a:r>
              <a:rPr lang="en-US" sz="1600" dirty="0"/>
              <a:t> </a:t>
            </a:r>
            <a:r>
              <a:rPr lang="en-GB" sz="1600" dirty="0"/>
              <a:t>200.93 g</a:t>
            </a:r>
            <a:endParaRPr lang="en-US" sz="1600" dirty="0"/>
          </a:p>
          <a:p>
            <a:r>
              <a:rPr lang="en-US" sz="1600" dirty="0" err="1"/>
              <a:t>Vegetales</a:t>
            </a:r>
            <a:r>
              <a:rPr lang="en-US" sz="1600" dirty="0"/>
              <a:t> </a:t>
            </a:r>
            <a:r>
              <a:rPr lang="en-GB" sz="1600" dirty="0"/>
              <a:t>198.87 g</a:t>
            </a:r>
          </a:p>
          <a:p>
            <a:endParaRPr lang="en-GB" sz="1600" dirty="0"/>
          </a:p>
          <a:p>
            <a:r>
              <a:rPr lang="en-GB" sz="1200" dirty="0"/>
              <a:t>Year 2020</a:t>
            </a:r>
            <a:endParaRPr lang="en-US" sz="1200" dirty="0"/>
          </a:p>
        </p:txBody>
      </p:sp>
    </p:spTree>
    <p:extLst>
      <p:ext uri="{BB962C8B-B14F-4D97-AF65-F5344CB8AC3E}">
        <p14:creationId xmlns:p14="http://schemas.microsoft.com/office/powerpoint/2010/main" val="98097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9" grpId="0" animBg="1"/>
      <p:bldP spid="6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2FF289F-2D28-4889-CD29-F0253AC51DAF}"/>
              </a:ext>
            </a:extLst>
          </p:cNvPr>
          <p:cNvGrpSpPr/>
          <p:nvPr/>
        </p:nvGrpSpPr>
        <p:grpSpPr>
          <a:xfrm>
            <a:off x="6093559" y="1591221"/>
            <a:ext cx="6115696" cy="4716165"/>
            <a:chOff x="6093559" y="1591221"/>
            <a:chExt cx="6115696" cy="4716165"/>
          </a:xfrm>
        </p:grpSpPr>
        <p:sp>
          <p:nvSpPr>
            <p:cNvPr id="6" name="Rectangle 5">
              <a:extLst>
                <a:ext uri="{FF2B5EF4-FFF2-40B4-BE49-F238E27FC236}">
                  <a16:creationId xmlns:a16="http://schemas.microsoft.com/office/drawing/2014/main" id="{661DFEB4-9F0C-167D-5CEF-B2DAC8D97967}"/>
                </a:ext>
              </a:extLst>
            </p:cNvPr>
            <p:cNvSpPr/>
            <p:nvPr/>
          </p:nvSpPr>
          <p:spPr>
            <a:xfrm>
              <a:off x="6093559" y="1591221"/>
              <a:ext cx="6115696" cy="4716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19" name="Picture 18">
              <a:extLst>
                <a:ext uri="{FF2B5EF4-FFF2-40B4-BE49-F238E27FC236}">
                  <a16:creationId xmlns:a16="http://schemas.microsoft.com/office/drawing/2014/main" id="{22A84750-32F6-4B3E-A5F8-E9D063DA12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5490" y="2455331"/>
              <a:ext cx="6007501" cy="3168000"/>
            </a:xfrm>
            <a:prstGeom prst="rect">
              <a:avLst/>
            </a:prstGeom>
          </p:spPr>
        </p:pic>
        <p:sp>
          <p:nvSpPr>
            <p:cNvPr id="23" name="Rectangle: Top Corners Rounded 22">
              <a:extLst>
                <a:ext uri="{FF2B5EF4-FFF2-40B4-BE49-F238E27FC236}">
                  <a16:creationId xmlns:a16="http://schemas.microsoft.com/office/drawing/2014/main" id="{AC529068-AB01-6137-F478-D174E9D4EE28}"/>
                </a:ext>
              </a:extLst>
            </p:cNvPr>
            <p:cNvSpPr/>
            <p:nvPr/>
          </p:nvSpPr>
          <p:spPr>
            <a:xfrm rot="5400000">
              <a:off x="6968981" y="4767612"/>
              <a:ext cx="215104" cy="1802763"/>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latin typeface="Arial" panose="020B0604020202020204"/>
                </a:rPr>
                <a:t>EPA &amp; DHA blood levels</a:t>
              </a:r>
              <a:endParaRPr kumimoji="0" lang="en-GB" sz="1050" b="1" i="0" u="none" strike="noStrike" kern="1200" cap="none" spc="0" normalizeH="0" baseline="0" noProof="0" dirty="0">
                <a:ln>
                  <a:noFill/>
                </a:ln>
                <a:solidFill>
                  <a:schemeClr val="tx1"/>
                </a:solidFill>
                <a:effectLst/>
                <a:uLnTx/>
                <a:uFillTx/>
                <a:latin typeface="Arial" panose="020B0604020202020204"/>
              </a:endParaRPr>
            </a:p>
          </p:txBody>
        </p:sp>
      </p:grpSp>
      <p:grpSp>
        <p:nvGrpSpPr>
          <p:cNvPr id="20" name="Group 19">
            <a:extLst>
              <a:ext uri="{FF2B5EF4-FFF2-40B4-BE49-F238E27FC236}">
                <a16:creationId xmlns:a16="http://schemas.microsoft.com/office/drawing/2014/main" id="{E9E1B78E-749D-2098-4B61-5AABF1B17DEA}"/>
              </a:ext>
            </a:extLst>
          </p:cNvPr>
          <p:cNvGrpSpPr/>
          <p:nvPr/>
        </p:nvGrpSpPr>
        <p:grpSpPr>
          <a:xfrm>
            <a:off x="9340620" y="2953355"/>
            <a:ext cx="1956683" cy="1800000"/>
            <a:chOff x="786413" y="2839849"/>
            <a:chExt cx="1956683" cy="1800000"/>
          </a:xfrm>
          <a:solidFill>
            <a:srgbClr val="C6B09E"/>
          </a:solidFill>
        </p:grpSpPr>
        <p:sp>
          <p:nvSpPr>
            <p:cNvPr id="21" name="Oval 20">
              <a:extLst>
                <a:ext uri="{FF2B5EF4-FFF2-40B4-BE49-F238E27FC236}">
                  <a16:creationId xmlns:a16="http://schemas.microsoft.com/office/drawing/2014/main" id="{56A373C6-6FF8-B29B-9D20-A0CE639D487C}"/>
                </a:ext>
              </a:extLst>
            </p:cNvPr>
            <p:cNvSpPr/>
            <p:nvPr/>
          </p:nvSpPr>
          <p:spPr>
            <a:xfrm>
              <a:off x="864755" y="2839849"/>
              <a:ext cx="1800000" cy="1800000"/>
            </a:xfrm>
            <a:prstGeom prst="ellipse">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AC3CB550-8FB8-842A-838A-BD9BC5960362}"/>
                </a:ext>
              </a:extLst>
            </p:cNvPr>
            <p:cNvSpPr txBox="1"/>
            <p:nvPr/>
          </p:nvSpPr>
          <p:spPr>
            <a:xfrm>
              <a:off x="786413" y="3096933"/>
              <a:ext cx="1956683" cy="133882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Global</a:t>
              </a:r>
              <a:endParaRPr kumimoji="0" lang="en-GB" sz="33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&lt;250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Por día</a:t>
              </a:r>
            </a:p>
          </p:txBody>
        </p:sp>
      </p:grpSp>
      <p:pic>
        <p:nvPicPr>
          <p:cNvPr id="42" name="Picture 41">
            <a:extLst>
              <a:ext uri="{FF2B5EF4-FFF2-40B4-BE49-F238E27FC236}">
                <a16:creationId xmlns:a16="http://schemas.microsoft.com/office/drawing/2014/main" id="{A5279362-0D14-2F9B-F8C6-0B320BD07E6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7148" y="1579532"/>
            <a:ext cx="6104627" cy="4727853"/>
          </a:xfrm>
          <a:prstGeom prst="rect">
            <a:avLst/>
          </a:prstGeom>
          <a:ln>
            <a:noFill/>
          </a:ln>
          <a:effectLst/>
        </p:spPr>
      </p:pic>
      <p:sp>
        <p:nvSpPr>
          <p:cNvPr id="3" name="Slide Number Placeholder 2">
            <a:extLst>
              <a:ext uri="{FF2B5EF4-FFF2-40B4-BE49-F238E27FC236}">
                <a16:creationId xmlns:a16="http://schemas.microsoft.com/office/drawing/2014/main" id="{B8A8F870-C0EB-FF60-CC70-8CC5DEF098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AE94C92-8068-9B7F-ECB2-A1BAEBDDF69E}"/>
              </a:ext>
            </a:extLst>
          </p:cNvPr>
          <p:cNvSpPr>
            <a:spLocks noGrp="1"/>
          </p:cNvSpPr>
          <p:nvPr>
            <p:ph type="title"/>
          </p:nvPr>
        </p:nvSpPr>
        <p:spPr/>
        <p:txBody>
          <a:bodyPr/>
          <a:lstStyle/>
          <a:p>
            <a:pPr algn="ctr"/>
            <a:r>
              <a:rPr lang="en-US" dirty="0"/>
              <a:t>Omega 3 </a:t>
            </a:r>
            <a:r>
              <a:rPr lang="en-US" dirty="0" err="1"/>
              <a:t>ácidos</a:t>
            </a:r>
            <a:r>
              <a:rPr lang="en-US" dirty="0"/>
              <a:t> </a:t>
            </a:r>
            <a:r>
              <a:rPr lang="en-US" dirty="0" err="1"/>
              <a:t>grasos</a:t>
            </a:r>
            <a:endParaRPr lang="en-GB" dirty="0"/>
          </a:p>
        </p:txBody>
      </p:sp>
      <p:sp>
        <p:nvSpPr>
          <p:cNvPr id="50" name="TextBox 49">
            <a:extLst>
              <a:ext uri="{FF2B5EF4-FFF2-40B4-BE49-F238E27FC236}">
                <a16:creationId xmlns:a16="http://schemas.microsoft.com/office/drawing/2014/main" id="{AEFB2FD8-4676-A283-E776-C1C04701DA1F}"/>
              </a:ext>
            </a:extLst>
          </p:cNvPr>
          <p:cNvSpPr txBox="1"/>
          <p:nvPr/>
        </p:nvSpPr>
        <p:spPr>
          <a:xfrm>
            <a:off x="15701" y="5623980"/>
            <a:ext cx="6028699" cy="707886"/>
          </a:xfrm>
          <a:prstGeom prst="rect">
            <a:avLst/>
          </a:prstGeom>
          <a:solidFill>
            <a:schemeClr val="bg1">
              <a:alpha val="7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4D49"/>
                </a:solidFill>
                <a:effectLst/>
                <a:uLnTx/>
                <a:uFillTx/>
                <a:latin typeface="Arial" panose="020B0604020202020204"/>
                <a:ea typeface="+mn-ea"/>
                <a:cs typeface="+mn-cs"/>
              </a:rPr>
              <a:t>Beneficia</a:t>
            </a:r>
            <a:r>
              <a:rPr kumimoji="0" lang="en-US" sz="2000" b="1" i="0" u="none" strike="noStrike" kern="1200" cap="none" spc="0" normalizeH="0" noProof="0" dirty="0">
                <a:ln>
                  <a:noFill/>
                </a:ln>
                <a:solidFill>
                  <a:srgbClr val="4A4D49"/>
                </a:solidFill>
                <a:effectLst/>
                <a:uLnTx/>
                <a:uFillTx/>
                <a:latin typeface="Arial" panose="020B0604020202020204"/>
                <a:ea typeface="+mn-ea"/>
                <a:cs typeface="+mn-cs"/>
              </a:rPr>
              <a:t> la </a:t>
            </a:r>
            <a:r>
              <a:rPr kumimoji="0" lang="en-US" sz="2000" b="1" i="0" u="none" strike="noStrike" kern="1200" cap="none" spc="0" normalizeH="0" noProof="0" dirty="0" err="1">
                <a:ln>
                  <a:noFill/>
                </a:ln>
                <a:solidFill>
                  <a:srgbClr val="4A4D49"/>
                </a:solidFill>
                <a:effectLst/>
                <a:uLnTx/>
                <a:uFillTx/>
                <a:latin typeface="Arial" panose="020B0604020202020204"/>
                <a:ea typeface="+mn-ea"/>
                <a:cs typeface="+mn-cs"/>
              </a:rPr>
              <a:t>salud</a:t>
            </a:r>
            <a:r>
              <a:rPr kumimoji="0" lang="en-US" sz="2000" b="1" i="0" u="none" strike="noStrike" kern="1200" cap="none" spc="0" normalizeH="0" noProof="0" dirty="0">
                <a:ln>
                  <a:noFill/>
                </a:ln>
                <a:solidFill>
                  <a:srgbClr val="4A4D49"/>
                </a:solidFill>
                <a:effectLst/>
                <a:uLnTx/>
                <a:uFillTx/>
                <a:latin typeface="Arial" panose="020B0604020202020204"/>
                <a:ea typeface="+mn-ea"/>
                <a:cs typeface="+mn-cs"/>
              </a:rPr>
              <a:t> del </a:t>
            </a:r>
            <a:r>
              <a:rPr kumimoji="0" lang="en-US" sz="2000" b="1" i="0" u="none" strike="noStrike" kern="1200" cap="none" spc="0" normalizeH="0" noProof="0" dirty="0" err="1">
                <a:ln>
                  <a:noFill/>
                </a:ln>
                <a:solidFill>
                  <a:srgbClr val="4A4D49"/>
                </a:solidFill>
                <a:effectLst/>
                <a:uLnTx/>
                <a:uFillTx/>
                <a:latin typeface="Arial" panose="020B0604020202020204"/>
                <a:ea typeface="+mn-ea"/>
                <a:cs typeface="+mn-cs"/>
              </a:rPr>
              <a:t>corazón</a:t>
            </a:r>
            <a:r>
              <a:rPr kumimoji="0" lang="en-US" sz="2000" b="1" i="0" u="none" strike="noStrike" kern="1200" cap="none" spc="0" normalizeH="0" noProof="0" dirty="0">
                <a:ln>
                  <a:noFill/>
                </a:ln>
                <a:solidFill>
                  <a:srgbClr val="4A4D49"/>
                </a:solidFill>
                <a:effectLst/>
                <a:uLnTx/>
                <a:uFillTx/>
                <a:latin typeface="Arial" panose="020B0604020202020204"/>
                <a:ea typeface="+mn-ea"/>
                <a:cs typeface="+mn-cs"/>
              </a:rPr>
              <a:t>, </a:t>
            </a:r>
            <a:r>
              <a:rPr kumimoji="0" lang="en-US" sz="2000" b="1" i="0" u="none" strike="noStrike" kern="1200" cap="none" spc="0" normalizeH="0" noProof="0" dirty="0" err="1">
                <a:ln>
                  <a:noFill/>
                </a:ln>
                <a:solidFill>
                  <a:srgbClr val="4A4D49"/>
                </a:solidFill>
                <a:effectLst/>
                <a:uLnTx/>
                <a:uFillTx/>
                <a:latin typeface="Arial" panose="020B0604020202020204"/>
                <a:ea typeface="+mn-ea"/>
                <a:cs typeface="+mn-cs"/>
              </a:rPr>
              <a:t>cerebro</a:t>
            </a:r>
            <a:r>
              <a:rPr kumimoji="0" lang="en-US" sz="2000" b="1" i="0" u="none" strike="noStrike" kern="1200" cap="none" spc="0" normalizeH="0" noProof="0" dirty="0">
                <a:ln>
                  <a:noFill/>
                </a:ln>
                <a:solidFill>
                  <a:srgbClr val="4A4D49"/>
                </a:solidFill>
                <a:effectLst/>
                <a:uLnTx/>
                <a:uFillTx/>
                <a:latin typeface="Arial" panose="020B0604020202020204"/>
                <a:ea typeface="+mn-ea"/>
                <a:cs typeface="+mn-cs"/>
              </a:rPr>
              <a:t>, </a:t>
            </a:r>
            <a:r>
              <a:rPr kumimoji="0" lang="en-US" sz="2000" b="1" i="0" u="none" strike="noStrike" kern="1200" cap="none" spc="0" normalizeH="0" noProof="0" dirty="0" err="1">
                <a:ln>
                  <a:noFill/>
                </a:ln>
                <a:solidFill>
                  <a:srgbClr val="4A4D49"/>
                </a:solidFill>
                <a:effectLst/>
                <a:uLnTx/>
                <a:uFillTx/>
                <a:latin typeface="Arial" panose="020B0604020202020204"/>
                <a:ea typeface="+mn-ea"/>
                <a:cs typeface="+mn-cs"/>
              </a:rPr>
              <a:t>ojos</a:t>
            </a:r>
            <a:r>
              <a:rPr kumimoji="0" lang="en-US" sz="2000" b="1" i="0" u="none" strike="noStrike" kern="1200" cap="none" spc="0" normalizeH="0" noProof="0" dirty="0">
                <a:ln>
                  <a:noFill/>
                </a:ln>
                <a:solidFill>
                  <a:srgbClr val="4A4D49"/>
                </a:solidFill>
                <a:effectLst/>
                <a:uLnTx/>
                <a:uFillTx/>
                <a:latin typeface="Arial" panose="020B0604020202020204"/>
                <a:ea typeface="+mn-ea"/>
                <a:cs typeface="+mn-cs"/>
              </a:rPr>
              <a:t> y </a:t>
            </a:r>
            <a:r>
              <a:rPr kumimoji="0" lang="en-US" sz="2000" b="1" i="0" u="none" strike="noStrike" kern="1200" cap="none" spc="0" normalizeH="0" noProof="0" dirty="0" err="1">
                <a:ln>
                  <a:noFill/>
                </a:ln>
                <a:solidFill>
                  <a:srgbClr val="4A4D49"/>
                </a:solidFill>
                <a:effectLst/>
                <a:uLnTx/>
                <a:uFillTx/>
                <a:latin typeface="Arial" panose="020B0604020202020204"/>
                <a:ea typeface="+mn-ea"/>
                <a:cs typeface="+mn-cs"/>
              </a:rPr>
              <a:t>piel</a:t>
            </a:r>
            <a:r>
              <a:rPr kumimoji="0" lang="en-US" sz="2000" b="1" i="0" u="none" strike="noStrike" kern="1200" cap="none" spc="0" normalizeH="0" noProof="0" dirty="0">
                <a:ln>
                  <a:noFill/>
                </a:ln>
                <a:solidFill>
                  <a:srgbClr val="4A4D49"/>
                </a:solidFill>
                <a:effectLst/>
                <a:uLnTx/>
                <a:uFillTx/>
                <a:latin typeface="Arial" panose="020B0604020202020204"/>
                <a:ea typeface="+mn-ea"/>
                <a:cs typeface="+mn-cs"/>
              </a:rPr>
              <a:t>.</a:t>
            </a:r>
            <a:endParaRPr kumimoji="0" lang="en-GB"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A7767DCE-2D33-AE58-6A3C-2E770668DBE5}"/>
              </a:ext>
            </a:extLst>
          </p:cNvPr>
          <p:cNvGrpSpPr/>
          <p:nvPr/>
        </p:nvGrpSpPr>
        <p:grpSpPr>
          <a:xfrm>
            <a:off x="818181" y="2839849"/>
            <a:ext cx="1817277" cy="1800000"/>
            <a:chOff x="6888781" y="2839849"/>
            <a:chExt cx="1817277" cy="1800000"/>
          </a:xfrm>
        </p:grpSpPr>
        <p:sp>
          <p:nvSpPr>
            <p:cNvPr id="48" name="Oval 47">
              <a:extLst>
                <a:ext uri="{FF2B5EF4-FFF2-40B4-BE49-F238E27FC236}">
                  <a16:creationId xmlns:a16="http://schemas.microsoft.com/office/drawing/2014/main" id="{6CE35963-102D-50F3-74ED-054CD4E551B0}"/>
                </a:ext>
              </a:extLst>
            </p:cNvPr>
            <p:cNvSpPr/>
            <p:nvPr/>
          </p:nvSpPr>
          <p:spPr>
            <a:xfrm>
              <a:off x="6888781" y="2839849"/>
              <a:ext cx="1800000" cy="1800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6E3D9DBE-4FC4-ECA6-C46C-6DF3CA4C61B3}"/>
                </a:ext>
              </a:extLst>
            </p:cNvPr>
            <p:cNvSpPr txBox="1"/>
            <p:nvPr/>
          </p:nvSpPr>
          <p:spPr>
            <a:xfrm>
              <a:off x="6906058" y="3269406"/>
              <a:ext cx="1800000" cy="96949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250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Por día</a:t>
              </a:r>
            </a:p>
          </p:txBody>
        </p:sp>
      </p:grpSp>
      <p:grpSp>
        <p:nvGrpSpPr>
          <p:cNvPr id="58" name="Group 57">
            <a:extLst>
              <a:ext uri="{FF2B5EF4-FFF2-40B4-BE49-F238E27FC236}">
                <a16:creationId xmlns:a16="http://schemas.microsoft.com/office/drawing/2014/main" id="{1C40F920-2D1D-7CDB-DEE7-BED48A40DF18}"/>
              </a:ext>
            </a:extLst>
          </p:cNvPr>
          <p:cNvGrpSpPr/>
          <p:nvPr/>
        </p:nvGrpSpPr>
        <p:grpSpPr>
          <a:xfrm>
            <a:off x="3424829" y="2837632"/>
            <a:ext cx="1829358" cy="1800000"/>
            <a:chOff x="9495429" y="2837632"/>
            <a:chExt cx="1829358" cy="1800000"/>
          </a:xfrm>
        </p:grpSpPr>
        <p:sp>
          <p:nvSpPr>
            <p:cNvPr id="56" name="Oval 55">
              <a:extLst>
                <a:ext uri="{FF2B5EF4-FFF2-40B4-BE49-F238E27FC236}">
                  <a16:creationId xmlns:a16="http://schemas.microsoft.com/office/drawing/2014/main" id="{4A78F525-4E66-9676-DBE4-63146E34BA24}"/>
                </a:ext>
              </a:extLst>
            </p:cNvPr>
            <p:cNvSpPr/>
            <p:nvPr/>
          </p:nvSpPr>
          <p:spPr>
            <a:xfrm>
              <a:off x="9524787" y="2837632"/>
              <a:ext cx="1800000" cy="1800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pic>
          <p:nvPicPr>
            <p:cNvPr id="35" name="Graphic 34" descr="Sushi outline">
              <a:extLst>
                <a:ext uri="{FF2B5EF4-FFF2-40B4-BE49-F238E27FC236}">
                  <a16:creationId xmlns:a16="http://schemas.microsoft.com/office/drawing/2014/main" id="{3C4E3B2E-5BE3-5C3B-C590-7EABE1BA04D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53787" y="3341842"/>
              <a:ext cx="670098" cy="670098"/>
            </a:xfrm>
            <a:prstGeom prst="rect">
              <a:avLst/>
            </a:prstGeom>
          </p:spPr>
        </p:pic>
        <p:pic>
          <p:nvPicPr>
            <p:cNvPr id="37" name="Graphic 36" descr="Crab outline">
              <a:extLst>
                <a:ext uri="{FF2B5EF4-FFF2-40B4-BE49-F238E27FC236}">
                  <a16:creationId xmlns:a16="http://schemas.microsoft.com/office/drawing/2014/main" id="{BA3ADBE9-1F15-4A9D-15C1-53C6851778C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66429" y="2928388"/>
              <a:ext cx="633979" cy="633979"/>
            </a:xfrm>
            <a:prstGeom prst="rect">
              <a:avLst/>
            </a:prstGeom>
          </p:spPr>
        </p:pic>
        <p:pic>
          <p:nvPicPr>
            <p:cNvPr id="39" name="Graphic 38" descr="Fish outline">
              <a:extLst>
                <a:ext uri="{FF2B5EF4-FFF2-40B4-BE49-F238E27FC236}">
                  <a16:creationId xmlns:a16="http://schemas.microsoft.com/office/drawing/2014/main" id="{77E4306C-21EE-F55C-5F39-16D3438D74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306181" flipH="1">
              <a:off x="9803070" y="2998750"/>
              <a:ext cx="947504" cy="947504"/>
            </a:xfrm>
            <a:prstGeom prst="rect">
              <a:avLst/>
            </a:prstGeom>
          </p:spPr>
        </p:pic>
        <p:sp>
          <p:nvSpPr>
            <p:cNvPr id="52" name="TextBox 51">
              <a:extLst>
                <a:ext uri="{FF2B5EF4-FFF2-40B4-BE49-F238E27FC236}">
                  <a16:creationId xmlns:a16="http://schemas.microsoft.com/office/drawing/2014/main" id="{0AF465B3-734A-7D07-DA8F-8AD61B6D7625}"/>
                </a:ext>
              </a:extLst>
            </p:cNvPr>
            <p:cNvSpPr txBox="1"/>
            <p:nvPr/>
          </p:nvSpPr>
          <p:spPr>
            <a:xfrm>
              <a:off x="9558563" y="3993903"/>
              <a:ext cx="1615732"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Por </a:t>
              </a:r>
              <a:r>
                <a:rPr kumimoji="0" lang="en-US" sz="2000" b="0" i="0" u="none" strike="noStrike" kern="1200" cap="none" spc="0" normalizeH="0" baseline="0" noProof="0" dirty="0" err="1">
                  <a:ln>
                    <a:noFill/>
                  </a:ln>
                  <a:solidFill>
                    <a:srgbClr val="FEFFFF"/>
                  </a:solidFill>
                  <a:effectLst/>
                  <a:uLnTx/>
                  <a:uFillTx/>
                  <a:latin typeface="Arial" panose="020B0604020202020204" pitchFamily="34" charset="0"/>
                  <a:ea typeface="+mn-ea"/>
                  <a:cs typeface="+mn-cs"/>
                </a:rPr>
                <a:t>semana</a:t>
              </a:r>
              <a:endParaRPr kumimoji="0" lang="en-GB" sz="20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0DFF3498-09EB-9234-3664-1A97464BB954}"/>
                </a:ext>
              </a:extLst>
            </p:cNvPr>
            <p:cNvSpPr txBox="1"/>
            <p:nvPr/>
          </p:nvSpPr>
          <p:spPr>
            <a:xfrm>
              <a:off x="9495429" y="3581176"/>
              <a:ext cx="1277259" cy="6001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rPr>
                <a:t>2-3x</a:t>
              </a:r>
              <a:endParaRPr kumimoji="0" lang="en-GB" sz="3300" b="0" i="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E85EA5E5-FD28-B30D-3A2D-D420339E3623}"/>
              </a:ext>
            </a:extLst>
          </p:cNvPr>
          <p:cNvSpPr txBox="1"/>
          <p:nvPr/>
        </p:nvSpPr>
        <p:spPr>
          <a:xfrm>
            <a:off x="6098317" y="1719341"/>
            <a:ext cx="6104628" cy="400110"/>
          </a:xfrm>
          <a:prstGeom prst="rect">
            <a:avLst/>
          </a:prstGeom>
          <a:solidFill>
            <a:srgbClr val="C00000">
              <a:alpha val="70000"/>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ACTUAL INTAKE</a:t>
            </a:r>
            <a:endParaRPr kumimoji="0" lang="en-GB"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28C5E8B-D0BC-57F4-94DF-4E3920689D3B}"/>
              </a:ext>
            </a:extLst>
          </p:cNvPr>
          <p:cNvSpPr txBox="1"/>
          <p:nvPr/>
        </p:nvSpPr>
        <p:spPr>
          <a:xfrm>
            <a:off x="0" y="1719341"/>
            <a:ext cx="6087373" cy="400110"/>
          </a:xfrm>
          <a:prstGeom prst="rect">
            <a:avLst/>
          </a:prstGeom>
          <a:solidFill>
            <a:schemeClr val="bg1">
              <a:lumMod val="25000"/>
              <a:alpha val="7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RECOMMENDATION</a:t>
            </a:r>
            <a:endParaRPr kumimoji="0" lang="en-GB"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F47B2317-0F30-6A1F-734A-4A99FB111E22}"/>
              </a:ext>
            </a:extLst>
          </p:cNvPr>
          <p:cNvGrpSpPr/>
          <p:nvPr/>
        </p:nvGrpSpPr>
        <p:grpSpPr>
          <a:xfrm>
            <a:off x="6745322" y="2421875"/>
            <a:ext cx="1005004" cy="4142694"/>
            <a:chOff x="1359067" y="1804794"/>
            <a:chExt cx="1005004" cy="4142694"/>
          </a:xfrm>
        </p:grpSpPr>
        <p:pic>
          <p:nvPicPr>
            <p:cNvPr id="10" name="Picture 2">
              <a:extLst>
                <a:ext uri="{FF2B5EF4-FFF2-40B4-BE49-F238E27FC236}">
                  <a16:creationId xmlns:a16="http://schemas.microsoft.com/office/drawing/2014/main" id="{FB48F88E-7FA0-075B-8589-E65D23C20A83}"/>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71180" y="1804794"/>
              <a:ext cx="992891" cy="6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019E9DF-95E0-30F6-7044-D9A298DCBC2A}"/>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71180" y="2543781"/>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502E605C-AA5A-3089-C9C8-FEBCB6B6E9E1}"/>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78319" y="4758201"/>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CA805C7F-6E5A-55C3-5944-1818088D3280}"/>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80688" y="3280227"/>
              <a:ext cx="973873" cy="64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7069053C-CC8C-F080-C8F2-7309C51A6534}"/>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62239" y="4021755"/>
              <a:ext cx="996921" cy="64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2D02B73-D9D4-72B1-0576-6D3DEB8DD29C}"/>
                </a:ext>
              </a:extLst>
            </p:cNvPr>
            <p:cNvSpPr txBox="1"/>
            <p:nvPr/>
          </p:nvSpPr>
          <p:spPr>
            <a:xfrm>
              <a:off x="1359067" y="1884837"/>
              <a:ext cx="996921" cy="4062651"/>
            </a:xfrm>
            <a:prstGeom prst="rect">
              <a:avLst/>
            </a:prstGeom>
            <a:noFill/>
          </p:spPr>
          <p:txBody>
            <a:bodyPr wrap="square" lIns="0" tIns="0" rIns="0" bIns="0" anchor="ctr">
              <a:spAutoFit/>
            </a:bodyPr>
            <a:lstStyle/>
            <a:p>
              <a:pPr algn="ctr"/>
              <a:r>
                <a:rPr lang="en-US" sz="1600" b="1" dirty="0">
                  <a:solidFill>
                    <a:schemeClr val="bg1"/>
                  </a:solidFill>
                </a:rPr>
                <a:t>Mexico</a:t>
              </a:r>
              <a:r>
                <a:rPr lang="en-US" sz="1600" dirty="0">
                  <a:solidFill>
                    <a:schemeClr val="bg1"/>
                  </a:solidFill>
                </a:rPr>
                <a:t> </a:t>
              </a:r>
            </a:p>
            <a:p>
              <a:pPr algn="ctr"/>
              <a:r>
                <a:rPr lang="en-US" sz="1600" dirty="0">
                  <a:solidFill>
                    <a:schemeClr val="bg1"/>
                  </a:solidFill>
                </a:rPr>
                <a:t>131 g</a:t>
              </a:r>
            </a:p>
            <a:p>
              <a:pPr algn="ctr"/>
              <a:endParaRPr lang="en-US" sz="1600" dirty="0">
                <a:solidFill>
                  <a:schemeClr val="bg1"/>
                </a:solidFill>
              </a:endParaRPr>
            </a:p>
            <a:p>
              <a:pPr lvl="0" algn="ctr">
                <a:defRPr/>
              </a:pPr>
              <a:r>
                <a:rPr lang="en-US" sz="1600" b="1" dirty="0">
                  <a:solidFill>
                    <a:schemeClr val="bg1"/>
                  </a:solidFill>
                </a:rPr>
                <a:t>Colombia </a:t>
              </a:r>
            </a:p>
            <a:p>
              <a:pPr lvl="0" algn="ctr">
                <a:defRPr/>
              </a:pPr>
              <a:r>
                <a:rPr lang="en-US" sz="1600" dirty="0">
                  <a:solidFill>
                    <a:schemeClr val="bg1"/>
                  </a:solidFill>
                </a:rPr>
                <a:t>67 g</a:t>
              </a:r>
            </a:p>
            <a:p>
              <a:pPr lvl="0" algn="ctr">
                <a:defRPr/>
              </a:pPr>
              <a:endParaRPr lang="en-US" sz="1600" dirty="0">
                <a:solidFill>
                  <a:schemeClr val="bg1"/>
                </a:solidFill>
              </a:endParaRPr>
            </a:p>
            <a:p>
              <a:pPr algn="ctr"/>
              <a:r>
                <a:rPr lang="en-US" sz="1600" b="1" dirty="0">
                  <a:solidFill>
                    <a:schemeClr val="bg1"/>
                  </a:solidFill>
                </a:rPr>
                <a:t>Ecuador</a:t>
              </a:r>
              <a:r>
                <a:rPr lang="en-US" sz="1600" dirty="0">
                  <a:solidFill>
                    <a:schemeClr val="bg1"/>
                  </a:solidFill>
                </a:rPr>
                <a:t> </a:t>
              </a:r>
            </a:p>
            <a:p>
              <a:pPr algn="ctr"/>
              <a:r>
                <a:rPr lang="en-US" sz="1600" dirty="0">
                  <a:solidFill>
                    <a:schemeClr val="bg1"/>
                  </a:solidFill>
                </a:rPr>
                <a:t>87 g</a:t>
              </a:r>
            </a:p>
            <a:p>
              <a:pPr algn="ctr"/>
              <a:endParaRPr lang="en-US" sz="1600" dirty="0">
                <a:solidFill>
                  <a:schemeClr val="bg1"/>
                </a:solidFill>
              </a:endParaRPr>
            </a:p>
            <a:p>
              <a:pPr algn="ctr"/>
              <a:r>
                <a:rPr lang="en-US" sz="1600" b="1" dirty="0">
                  <a:solidFill>
                    <a:schemeClr val="bg1"/>
                  </a:solidFill>
                </a:rPr>
                <a:t>Peru</a:t>
              </a:r>
              <a:r>
                <a:rPr lang="en-US" sz="1600" dirty="0">
                  <a:solidFill>
                    <a:schemeClr val="bg1"/>
                  </a:solidFill>
                </a:rPr>
                <a:t> </a:t>
              </a:r>
            </a:p>
            <a:p>
              <a:pPr algn="ctr"/>
              <a:r>
                <a:rPr lang="en-US" sz="1600" dirty="0">
                  <a:solidFill>
                    <a:schemeClr val="bg1"/>
                  </a:solidFill>
                </a:rPr>
                <a:t>209 g</a:t>
              </a:r>
            </a:p>
            <a:p>
              <a:pPr algn="ctr"/>
              <a:endParaRPr lang="en-US" sz="1600" dirty="0">
                <a:solidFill>
                  <a:schemeClr val="bg1"/>
                </a:solidFill>
              </a:endParaRPr>
            </a:p>
            <a:p>
              <a:pPr algn="ctr"/>
              <a:r>
                <a:rPr lang="en-US" sz="1600" b="1" dirty="0">
                  <a:solidFill>
                    <a:schemeClr val="bg1"/>
                  </a:solidFill>
                </a:rPr>
                <a:t>Chile</a:t>
              </a:r>
              <a:r>
                <a:rPr lang="en-US" sz="1600" dirty="0">
                  <a:solidFill>
                    <a:schemeClr val="bg1"/>
                  </a:solidFill>
                </a:rPr>
                <a:t> </a:t>
              </a:r>
            </a:p>
            <a:p>
              <a:pPr algn="ctr"/>
              <a:r>
                <a:rPr lang="en-US" sz="1600" dirty="0">
                  <a:solidFill>
                    <a:schemeClr val="bg1"/>
                  </a:solidFill>
                </a:rPr>
                <a:t>141 g</a:t>
              </a:r>
            </a:p>
            <a:p>
              <a:pPr algn="ctr"/>
              <a:endParaRPr lang="en-GB" sz="1600" dirty="0">
                <a:solidFill>
                  <a:schemeClr val="bg1"/>
                </a:solidFill>
              </a:endParaRPr>
            </a:p>
            <a:p>
              <a:pPr algn="ctr"/>
              <a:r>
                <a:rPr lang="en-GB" sz="1200" dirty="0"/>
                <a:t>Year 2011</a:t>
              </a:r>
            </a:p>
            <a:p>
              <a:pPr algn="ctr"/>
              <a:r>
                <a:rPr lang="en-GB" sz="1200" dirty="0"/>
                <a:t>&lt;200 mg DHA</a:t>
              </a:r>
              <a:endParaRPr lang="en-US" sz="1200" dirty="0"/>
            </a:p>
          </p:txBody>
        </p:sp>
      </p:grpSp>
      <p:sp>
        <p:nvSpPr>
          <p:cNvPr id="24" name="TextBox 23">
            <a:extLst>
              <a:ext uri="{FF2B5EF4-FFF2-40B4-BE49-F238E27FC236}">
                <a16:creationId xmlns:a16="http://schemas.microsoft.com/office/drawing/2014/main" id="{A221D844-CA0A-1A81-3BA2-86D767E8967A}"/>
              </a:ext>
            </a:extLst>
          </p:cNvPr>
          <p:cNvSpPr txBox="1"/>
          <p:nvPr/>
        </p:nvSpPr>
        <p:spPr>
          <a:xfrm>
            <a:off x="12397707" y="2165360"/>
            <a:ext cx="1548000" cy="4111895"/>
          </a:xfrm>
          <a:prstGeom prst="rect">
            <a:avLst/>
          </a:prstGeom>
          <a:solidFill>
            <a:srgbClr val="FEFFFF"/>
          </a:solidFill>
        </p:spPr>
        <p:txBody>
          <a:bodyPr wrap="square">
            <a:spAutoFit/>
          </a:bodyPr>
          <a:lstStyle/>
          <a:p>
            <a:pPr>
              <a:lnSpc>
                <a:spcPct val="90000"/>
              </a:lnSpc>
            </a:pPr>
            <a:r>
              <a:rPr lang="en-US" sz="1600" b="1" dirty="0"/>
              <a:t>Mexico</a:t>
            </a:r>
            <a:r>
              <a:rPr lang="en-US" sz="1600" dirty="0"/>
              <a:t> </a:t>
            </a:r>
          </a:p>
          <a:p>
            <a:pPr>
              <a:lnSpc>
                <a:spcPct val="90000"/>
              </a:lnSpc>
            </a:pPr>
            <a:r>
              <a:rPr lang="en-US" sz="1600" dirty="0">
                <a:solidFill>
                  <a:srgbClr val="5B5B5B"/>
                </a:solidFill>
              </a:rPr>
              <a:t>DHA 130.9 mg</a:t>
            </a:r>
          </a:p>
          <a:p>
            <a:pPr>
              <a:lnSpc>
                <a:spcPct val="90000"/>
              </a:lnSpc>
            </a:pPr>
            <a:r>
              <a:rPr lang="en-US" sz="1600" dirty="0">
                <a:solidFill>
                  <a:srgbClr val="5B5B5B"/>
                </a:solidFill>
              </a:rPr>
              <a:t> </a:t>
            </a:r>
          </a:p>
          <a:p>
            <a:pPr lvl="0">
              <a:lnSpc>
                <a:spcPct val="90000"/>
              </a:lnSpc>
              <a:spcBef>
                <a:spcPts val="600"/>
              </a:spcBef>
              <a:defRPr/>
            </a:pPr>
            <a:r>
              <a:rPr lang="en-US" sz="1600" b="1" dirty="0"/>
              <a:t>Colombia </a:t>
            </a:r>
          </a:p>
          <a:p>
            <a:pPr>
              <a:lnSpc>
                <a:spcPct val="90000"/>
              </a:lnSpc>
            </a:pPr>
            <a:r>
              <a:rPr lang="en-GB" sz="1600" dirty="0">
                <a:solidFill>
                  <a:srgbClr val="5B5B5B"/>
                </a:solidFill>
              </a:rPr>
              <a:t>DHA 67.2 mg</a:t>
            </a:r>
          </a:p>
          <a:p>
            <a:pPr>
              <a:lnSpc>
                <a:spcPct val="90000"/>
              </a:lnSpc>
            </a:pPr>
            <a:endParaRPr lang="en-US" sz="1600" dirty="0"/>
          </a:p>
          <a:p>
            <a:pPr>
              <a:lnSpc>
                <a:spcPct val="90000"/>
              </a:lnSpc>
              <a:spcBef>
                <a:spcPts val="600"/>
              </a:spcBef>
            </a:pPr>
            <a:r>
              <a:rPr lang="en-US" sz="1600" b="1" dirty="0"/>
              <a:t>Ecuador</a:t>
            </a:r>
            <a:r>
              <a:rPr lang="en-US" sz="1600" dirty="0"/>
              <a:t> </a:t>
            </a:r>
          </a:p>
          <a:p>
            <a:pPr>
              <a:lnSpc>
                <a:spcPct val="90000"/>
              </a:lnSpc>
            </a:pPr>
            <a:r>
              <a:rPr lang="en-GB" sz="1600" dirty="0">
                <a:solidFill>
                  <a:srgbClr val="5B5B5B"/>
                </a:solidFill>
              </a:rPr>
              <a:t>DHA 86.6 mg</a:t>
            </a:r>
            <a:endParaRPr lang="en-US" sz="1600" dirty="0"/>
          </a:p>
          <a:p>
            <a:pPr>
              <a:lnSpc>
                <a:spcPct val="90000"/>
              </a:lnSpc>
            </a:pPr>
            <a:endParaRPr lang="en-US" sz="1600" dirty="0"/>
          </a:p>
          <a:p>
            <a:pPr>
              <a:lnSpc>
                <a:spcPct val="90000"/>
              </a:lnSpc>
              <a:spcBef>
                <a:spcPts val="600"/>
              </a:spcBef>
            </a:pPr>
            <a:r>
              <a:rPr lang="en-US" sz="1600" b="1" dirty="0"/>
              <a:t>Peru</a:t>
            </a:r>
            <a:r>
              <a:rPr lang="en-US" sz="1600" dirty="0"/>
              <a:t> </a:t>
            </a:r>
          </a:p>
          <a:p>
            <a:pPr>
              <a:lnSpc>
                <a:spcPct val="90000"/>
              </a:lnSpc>
            </a:pPr>
            <a:r>
              <a:rPr lang="en-GB" sz="1600" dirty="0">
                <a:solidFill>
                  <a:srgbClr val="5B5B5B"/>
                </a:solidFill>
              </a:rPr>
              <a:t>DHA 208.9 mg</a:t>
            </a:r>
            <a:endParaRPr lang="en-US" sz="1600" dirty="0"/>
          </a:p>
          <a:p>
            <a:pPr>
              <a:lnSpc>
                <a:spcPct val="90000"/>
              </a:lnSpc>
            </a:pPr>
            <a:endParaRPr lang="en-US" sz="1600" dirty="0"/>
          </a:p>
          <a:p>
            <a:pPr>
              <a:lnSpc>
                <a:spcPct val="90000"/>
              </a:lnSpc>
              <a:spcBef>
                <a:spcPts val="600"/>
              </a:spcBef>
            </a:pPr>
            <a:r>
              <a:rPr lang="en-US" sz="1600" b="1" dirty="0"/>
              <a:t>Chile</a:t>
            </a:r>
            <a:r>
              <a:rPr lang="en-US" sz="1600" dirty="0"/>
              <a:t> </a:t>
            </a:r>
          </a:p>
          <a:p>
            <a:pPr>
              <a:lnSpc>
                <a:spcPct val="90000"/>
              </a:lnSpc>
            </a:pPr>
            <a:r>
              <a:rPr lang="en-GB" sz="1600" dirty="0">
                <a:solidFill>
                  <a:srgbClr val="5B5B5B"/>
                </a:solidFill>
              </a:rPr>
              <a:t>DHA 141.1 mg</a:t>
            </a:r>
            <a:endParaRPr lang="en-US" sz="1600" dirty="0"/>
          </a:p>
          <a:p>
            <a:pPr>
              <a:lnSpc>
                <a:spcPct val="90000"/>
              </a:lnSpc>
            </a:pPr>
            <a:endParaRPr lang="en-GB" sz="1600" dirty="0"/>
          </a:p>
          <a:p>
            <a:pPr>
              <a:lnSpc>
                <a:spcPct val="90000"/>
              </a:lnSpc>
            </a:pPr>
            <a:endParaRPr lang="en-GB" sz="1600" dirty="0"/>
          </a:p>
          <a:p>
            <a:pPr>
              <a:lnSpc>
                <a:spcPct val="90000"/>
              </a:lnSpc>
            </a:pPr>
            <a:r>
              <a:rPr lang="en-GB" sz="1200" dirty="0"/>
              <a:t>Year 2011</a:t>
            </a:r>
            <a:endParaRPr lang="en-US" sz="1200" dirty="0"/>
          </a:p>
        </p:txBody>
      </p:sp>
      <p:sp>
        <p:nvSpPr>
          <p:cNvPr id="28" name="Content Placeholder 6">
            <a:extLst>
              <a:ext uri="{FF2B5EF4-FFF2-40B4-BE49-F238E27FC236}">
                <a16:creationId xmlns:a16="http://schemas.microsoft.com/office/drawing/2014/main" id="{1FA49A3D-CE03-512F-8D72-745D2DFD7E8F}"/>
              </a:ext>
            </a:extLst>
          </p:cNvPr>
          <p:cNvSpPr txBox="1">
            <a:spLocks/>
          </p:cNvSpPr>
          <p:nvPr/>
        </p:nvSpPr>
        <p:spPr>
          <a:xfrm>
            <a:off x="550864" y="1076357"/>
            <a:ext cx="11090274"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2000" kern="1200">
                <a:solidFill>
                  <a:schemeClr val="tx1"/>
                </a:solidFill>
                <a:latin typeface="+mn-lt"/>
                <a:ea typeface="+mn-ea"/>
                <a:cs typeface="+mn-cs"/>
              </a:defRPr>
            </a:lvl1pPr>
            <a:lvl2pPr marL="265112"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0165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6985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9445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t>EPA (</a:t>
            </a:r>
            <a:r>
              <a:rPr lang="en-US" b="0" dirty="0" err="1"/>
              <a:t>ácido</a:t>
            </a:r>
            <a:r>
              <a:rPr lang="en-US" b="0" dirty="0"/>
              <a:t> </a:t>
            </a:r>
            <a:r>
              <a:rPr lang="en-US" b="0" dirty="0" err="1"/>
              <a:t>eicosapentaenoico</a:t>
            </a:r>
            <a:r>
              <a:rPr lang="en-US" b="0" dirty="0"/>
              <a:t>) </a:t>
            </a:r>
            <a:r>
              <a:rPr lang="en-US" dirty="0"/>
              <a:t>│</a:t>
            </a:r>
            <a:r>
              <a:rPr lang="en-US" b="0" dirty="0"/>
              <a:t> DHA (</a:t>
            </a:r>
            <a:r>
              <a:rPr lang="en-US" b="0" dirty="0" err="1"/>
              <a:t>Ácido</a:t>
            </a:r>
            <a:r>
              <a:rPr lang="en-US" b="0" dirty="0"/>
              <a:t> </a:t>
            </a:r>
            <a:r>
              <a:rPr lang="en-US" b="0" dirty="0" err="1"/>
              <a:t>docosahexaenoico</a:t>
            </a:r>
            <a:r>
              <a:rPr lang="en-US" b="0" dirty="0"/>
              <a:t>) </a:t>
            </a:r>
            <a:endParaRPr lang="en-GB" dirty="0"/>
          </a:p>
        </p:txBody>
      </p:sp>
      <p:grpSp>
        <p:nvGrpSpPr>
          <p:cNvPr id="29" name="Group 28">
            <a:extLst>
              <a:ext uri="{FF2B5EF4-FFF2-40B4-BE49-F238E27FC236}">
                <a16:creationId xmlns:a16="http://schemas.microsoft.com/office/drawing/2014/main" id="{8071EE85-459E-2D19-2AA5-FA30B65FA079}"/>
              </a:ext>
            </a:extLst>
          </p:cNvPr>
          <p:cNvGrpSpPr/>
          <p:nvPr/>
        </p:nvGrpSpPr>
        <p:grpSpPr>
          <a:xfrm>
            <a:off x="10223948" y="4469409"/>
            <a:ext cx="1800000" cy="1800000"/>
            <a:chOff x="3360895" y="2826844"/>
            <a:chExt cx="1800000" cy="1800000"/>
          </a:xfrm>
        </p:grpSpPr>
        <p:sp>
          <p:nvSpPr>
            <p:cNvPr id="30" name="Oval 29">
              <a:extLst>
                <a:ext uri="{FF2B5EF4-FFF2-40B4-BE49-F238E27FC236}">
                  <a16:creationId xmlns:a16="http://schemas.microsoft.com/office/drawing/2014/main" id="{544443FA-EF8D-94E7-185E-E21F40F0BF31}"/>
                </a:ext>
              </a:extLst>
            </p:cNvPr>
            <p:cNvSpPr/>
            <p:nvPr/>
          </p:nvSpPr>
          <p:spPr>
            <a:xfrm>
              <a:off x="3360895" y="2826844"/>
              <a:ext cx="1800000" cy="1800000"/>
            </a:xfrm>
            <a:prstGeom prst="ellipse">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BB841E33-CB82-9F7D-6940-DBE96E1146B0}"/>
                </a:ext>
              </a:extLst>
            </p:cNvPr>
            <p:cNvSpPr txBox="1"/>
            <p:nvPr/>
          </p:nvSpPr>
          <p:spPr>
            <a:xfrm>
              <a:off x="3455908" y="3236914"/>
              <a:ext cx="1671753" cy="1138773"/>
            </a:xfrm>
            <a:prstGeom prst="rect">
              <a:avLst/>
            </a:prstGeom>
            <a:noFill/>
          </p:spPr>
          <p:txBody>
            <a:bodyPr wrap="square">
              <a:spAutoFit/>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en-GB" sz="2400" dirty="0">
                  <a:solidFill>
                    <a:schemeClr val="bg1"/>
                  </a:solidFill>
                  <a:latin typeface="Arial" panose="020B0604020202020204" pitchFamily="34" charset="0"/>
                </a:rPr>
                <a:t> DHA bajo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C00000"/>
                  </a:solidFill>
                  <a:latin typeface="Arial" panose="020B0604020202020204" pitchFamily="34" charset="0"/>
                </a:rPr>
                <a:t>64%</a:t>
              </a:r>
              <a:r>
                <a:rPr kumimoji="0" lang="en-GB" sz="3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EFFFF"/>
                  </a:solidFill>
                  <a:latin typeface="Arial" panose="020B0604020202020204" pitchFamily="34" charset="0"/>
                </a:rPr>
                <a:t>De </a:t>
              </a:r>
              <a:r>
                <a:rPr lang="en-GB" sz="2000" dirty="0" err="1">
                  <a:solidFill>
                    <a:srgbClr val="FEFFFF"/>
                  </a:solidFill>
                  <a:latin typeface="Arial" panose="020B0604020202020204" pitchFamily="34" charset="0"/>
                </a:rPr>
                <a:t>adultos</a:t>
              </a:r>
              <a:endParaRPr kumimoji="0" lang="en-GB" sz="2000" b="0" u="none" strike="noStrike" kern="1200" cap="none" spc="0" normalizeH="0" baseline="0" noProof="0" dirty="0">
                <a:ln>
                  <a:noFill/>
                </a:ln>
                <a:solidFill>
                  <a:srgbClr val="FEFF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20434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100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aking a pill&#10;&#10;Description automatically generated">
            <a:extLst>
              <a:ext uri="{FF2B5EF4-FFF2-40B4-BE49-F238E27FC236}">
                <a16:creationId xmlns:a16="http://schemas.microsoft.com/office/drawing/2014/main" id="{EBA3705A-B3A2-D128-D81E-FB1D9D62B0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2709"/>
            <a:ext cx="12191966" cy="6205492"/>
          </a:xfrm>
          <a:prstGeom prst="rect">
            <a:avLst/>
          </a:prstGeom>
        </p:spPr>
      </p:pic>
      <p:sp>
        <p:nvSpPr>
          <p:cNvPr id="2" name="Content Placeholder 1">
            <a:extLst>
              <a:ext uri="{FF2B5EF4-FFF2-40B4-BE49-F238E27FC236}">
                <a16:creationId xmlns:a16="http://schemas.microsoft.com/office/drawing/2014/main" id="{2028A50F-A14A-D8A4-E062-EC95D1F201E4}"/>
              </a:ext>
            </a:extLst>
          </p:cNvPr>
          <p:cNvSpPr>
            <a:spLocks noGrp="1"/>
          </p:cNvSpPr>
          <p:nvPr>
            <p:ph idx="1"/>
          </p:nvPr>
        </p:nvSpPr>
        <p:spPr>
          <a:xfrm>
            <a:off x="550863" y="1358339"/>
            <a:ext cx="4579937" cy="878889"/>
          </a:xfrm>
        </p:spPr>
        <p:txBody>
          <a:bodyPr/>
          <a:lstStyle/>
          <a:p>
            <a:pPr algn="l">
              <a:lnSpc>
                <a:spcPct val="110000"/>
              </a:lnSpc>
            </a:pPr>
            <a:r>
              <a:rPr lang="en-US" sz="2000" i="0" u="none" strike="noStrike" baseline="0" dirty="0">
                <a:solidFill>
                  <a:schemeClr val="bg1"/>
                </a:solidFill>
              </a:rPr>
              <a:t>Las personas que no </a:t>
            </a:r>
            <a:r>
              <a:rPr lang="en-US" sz="2000" i="0" u="none" strike="noStrike" baseline="0" dirty="0" err="1">
                <a:solidFill>
                  <a:schemeClr val="bg1"/>
                </a:solidFill>
              </a:rPr>
              <a:t>siguen</a:t>
            </a:r>
            <a:r>
              <a:rPr lang="en-US" sz="2000" i="0" u="none" strike="noStrike" baseline="0" dirty="0">
                <a:solidFill>
                  <a:schemeClr val="bg1"/>
                </a:solidFill>
              </a:rPr>
              <a:t> </a:t>
            </a:r>
            <a:r>
              <a:rPr lang="en-US" sz="2000" i="0" u="none" strike="noStrike" baseline="0" dirty="0" err="1">
                <a:solidFill>
                  <a:schemeClr val="bg1"/>
                </a:solidFill>
              </a:rPr>
              <a:t>una</a:t>
            </a:r>
            <a:r>
              <a:rPr lang="en-US" sz="2000" i="0" u="none" strike="noStrike" baseline="0" dirty="0">
                <a:solidFill>
                  <a:schemeClr val="bg1"/>
                </a:solidFill>
              </a:rPr>
              <a:t> </a:t>
            </a:r>
            <a:r>
              <a:rPr lang="en-US" sz="2000" i="0" u="none" strike="noStrike" baseline="0" dirty="0" err="1">
                <a:solidFill>
                  <a:schemeClr val="bg1"/>
                </a:solidFill>
              </a:rPr>
              <a:t>dieta</a:t>
            </a:r>
            <a:r>
              <a:rPr lang="en-US" sz="2000" i="0" u="none" strike="noStrike" baseline="0" dirty="0">
                <a:solidFill>
                  <a:schemeClr val="bg1"/>
                </a:solidFill>
              </a:rPr>
              <a:t> </a:t>
            </a:r>
            <a:r>
              <a:rPr lang="en-US" sz="2000" i="0" u="none" strike="noStrike" baseline="0" dirty="0" err="1">
                <a:solidFill>
                  <a:schemeClr val="bg1"/>
                </a:solidFill>
              </a:rPr>
              <a:t>saludable</a:t>
            </a:r>
            <a:r>
              <a:rPr lang="en-US" sz="2000" i="0" u="none" strike="noStrike" baseline="0" dirty="0">
                <a:solidFill>
                  <a:schemeClr val="bg1"/>
                </a:solidFill>
              </a:rPr>
              <a:t> con </a:t>
            </a:r>
            <a:r>
              <a:rPr lang="en-US" sz="2000" i="0" u="none" strike="noStrike" baseline="0" dirty="0" err="1">
                <a:solidFill>
                  <a:schemeClr val="bg1"/>
                </a:solidFill>
              </a:rPr>
              <a:t>suficientes</a:t>
            </a:r>
            <a:r>
              <a:rPr lang="en-US" sz="2000" i="0" u="none" strike="noStrike" baseline="0" dirty="0">
                <a:solidFill>
                  <a:schemeClr val="bg1"/>
                </a:solidFill>
              </a:rPr>
              <a:t> </a:t>
            </a:r>
            <a:r>
              <a:rPr lang="en-US" sz="2000" i="0" u="none" strike="noStrike" baseline="0" dirty="0" err="1">
                <a:solidFill>
                  <a:schemeClr val="bg1"/>
                </a:solidFill>
              </a:rPr>
              <a:t>frutas</a:t>
            </a:r>
            <a:r>
              <a:rPr lang="en-US" sz="2000" i="0" u="none" strike="noStrike" baseline="0" dirty="0">
                <a:solidFill>
                  <a:schemeClr val="bg1"/>
                </a:solidFill>
              </a:rPr>
              <a:t>, </a:t>
            </a:r>
            <a:r>
              <a:rPr lang="en-US" sz="2000" i="0" u="none" strike="noStrike" baseline="0" dirty="0" err="1">
                <a:solidFill>
                  <a:schemeClr val="bg1"/>
                </a:solidFill>
              </a:rPr>
              <a:t>verduras</a:t>
            </a:r>
            <a:r>
              <a:rPr lang="en-US" sz="2000" i="0" u="none" strike="noStrike" baseline="0" dirty="0">
                <a:solidFill>
                  <a:schemeClr val="bg1"/>
                </a:solidFill>
              </a:rPr>
              <a:t> y </a:t>
            </a:r>
            <a:r>
              <a:rPr lang="en-US" sz="2000" i="0" u="none" strike="noStrike" baseline="0" dirty="0" err="1">
                <a:solidFill>
                  <a:schemeClr val="bg1"/>
                </a:solidFill>
              </a:rPr>
              <a:t>mariscos</a:t>
            </a:r>
            <a:r>
              <a:rPr lang="en-US" sz="2000" i="0" u="none" strike="noStrike" baseline="0" dirty="0">
                <a:solidFill>
                  <a:schemeClr val="bg1"/>
                </a:solidFill>
              </a:rPr>
              <a:t> </a:t>
            </a:r>
            <a:r>
              <a:rPr lang="en-US" sz="2000" i="0" u="none" strike="noStrike" baseline="0" dirty="0" err="1">
                <a:solidFill>
                  <a:schemeClr val="bg1"/>
                </a:solidFill>
              </a:rPr>
              <a:t>podrían</a:t>
            </a:r>
            <a:r>
              <a:rPr lang="en-US" sz="2000" i="0" u="none" strike="noStrike" baseline="0" dirty="0">
                <a:solidFill>
                  <a:schemeClr val="bg1"/>
                </a:solidFill>
              </a:rPr>
              <a:t> </a:t>
            </a:r>
            <a:r>
              <a:rPr lang="en-US" sz="2000" i="0" u="none" strike="noStrike" baseline="0" dirty="0" err="1">
                <a:solidFill>
                  <a:schemeClr val="bg1"/>
                </a:solidFill>
              </a:rPr>
              <a:t>beneficiarse</a:t>
            </a:r>
            <a:r>
              <a:rPr lang="en-US" sz="2000" i="0" u="none" strike="noStrike" baseline="0" dirty="0">
                <a:solidFill>
                  <a:schemeClr val="bg1"/>
                </a:solidFill>
              </a:rPr>
              <a:t> de la </a:t>
            </a:r>
            <a:r>
              <a:rPr lang="en-US" sz="2000" i="0" u="none" strike="noStrike" baseline="0" dirty="0" err="1">
                <a:solidFill>
                  <a:schemeClr val="bg1"/>
                </a:solidFill>
              </a:rPr>
              <a:t>suplementación</a:t>
            </a:r>
            <a:r>
              <a:rPr lang="en-GB" sz="2000" i="0" u="none" strike="noStrike" baseline="0" dirty="0">
                <a:solidFill>
                  <a:schemeClr val="bg1"/>
                </a:solidFill>
              </a:rPr>
              <a:t>.</a:t>
            </a:r>
            <a:endParaRPr lang="en-GB" sz="1800" dirty="0">
              <a:solidFill>
                <a:schemeClr val="bg1"/>
              </a:solidFill>
            </a:endParaRPr>
          </a:p>
        </p:txBody>
      </p:sp>
      <p:sp>
        <p:nvSpPr>
          <p:cNvPr id="3" name="Slide Number Placeholder 2">
            <a:extLst>
              <a:ext uri="{FF2B5EF4-FFF2-40B4-BE49-F238E27FC236}">
                <a16:creationId xmlns:a16="http://schemas.microsoft.com/office/drawing/2014/main" id="{10D62414-019D-073F-72FC-44B6F62F227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B31D795-8C52-34E2-E3C5-017530A245E3}"/>
              </a:ext>
            </a:extLst>
          </p:cNvPr>
          <p:cNvSpPr>
            <a:spLocks noGrp="1"/>
          </p:cNvSpPr>
          <p:nvPr>
            <p:ph type="title"/>
          </p:nvPr>
        </p:nvSpPr>
        <p:spPr/>
        <p:txBody>
          <a:bodyPr/>
          <a:lstStyle/>
          <a:p>
            <a:r>
              <a:rPr lang="en-US" dirty="0">
                <a:solidFill>
                  <a:schemeClr val="bg1"/>
                </a:solidFill>
              </a:rPr>
              <a:t>¿</a:t>
            </a:r>
            <a:r>
              <a:rPr lang="en-US" dirty="0" err="1">
                <a:solidFill>
                  <a:schemeClr val="bg1"/>
                </a:solidFill>
              </a:rPr>
              <a:t>Qué</a:t>
            </a:r>
            <a:r>
              <a:rPr lang="en-US" dirty="0">
                <a:solidFill>
                  <a:schemeClr val="bg1"/>
                </a:solidFill>
              </a:rPr>
              <a:t> </a:t>
            </a:r>
            <a:r>
              <a:rPr lang="en-US" dirty="0" err="1">
                <a:solidFill>
                  <a:schemeClr val="bg1"/>
                </a:solidFill>
              </a:rPr>
              <a:t>significa</a:t>
            </a:r>
            <a:r>
              <a:rPr lang="en-US" dirty="0">
                <a:solidFill>
                  <a:schemeClr val="bg1"/>
                </a:solidFill>
              </a:rPr>
              <a:t> </a:t>
            </a:r>
            <a:r>
              <a:rPr lang="en-US" dirty="0" err="1">
                <a:solidFill>
                  <a:schemeClr val="bg1"/>
                </a:solidFill>
              </a:rPr>
              <a:t>esto</a:t>
            </a:r>
            <a:r>
              <a:rPr lang="en-US" dirty="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280768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A25398-44AB-0877-25DE-DBF8DFA79C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7576"/>
            <a:ext cx="6096000" cy="6216291"/>
          </a:xfrm>
          <a:prstGeom prst="rect">
            <a:avLst/>
          </a:prstGeom>
        </p:spPr>
      </p:pic>
      <p:pic>
        <p:nvPicPr>
          <p:cNvPr id="12" name="Picture 11" descr="A glass of water and pills&#10;&#10;Description automatically generated">
            <a:extLst>
              <a:ext uri="{FF2B5EF4-FFF2-40B4-BE49-F238E27FC236}">
                <a16:creationId xmlns:a16="http://schemas.microsoft.com/office/drawing/2014/main" id="{F55E02B6-13E8-8010-8A81-4836008C74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07576"/>
            <a:ext cx="6096000" cy="6216291"/>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fld id="{3F2B5CF4-79E2-4BCE-8F81-53ED60D4893F}" type="slidenum">
              <a:rPr lang="en-US" smtClean="0"/>
              <a:pPr/>
              <a:t>44</a:t>
            </a:fld>
            <a:endParaRPr lang="en-US"/>
          </a:p>
        </p:txBody>
      </p:sp>
      <p:sp>
        <p:nvSpPr>
          <p:cNvPr id="5" name="Title 4">
            <a:extLst>
              <a:ext uri="{FF2B5EF4-FFF2-40B4-BE49-F238E27FC236}">
                <a16:creationId xmlns:a16="http://schemas.microsoft.com/office/drawing/2014/main" id="{13913CDC-AEE6-57B7-05AC-783BDD0B24B8}"/>
              </a:ext>
            </a:extLst>
          </p:cNvPr>
          <p:cNvSpPr>
            <a:spLocks noGrp="1"/>
          </p:cNvSpPr>
          <p:nvPr>
            <p:ph type="title"/>
          </p:nvPr>
        </p:nvSpPr>
        <p:spPr/>
        <p:txBody>
          <a:bodyPr/>
          <a:lstStyle/>
          <a:p>
            <a:pPr algn="ctr"/>
            <a:r>
              <a:rPr lang="en-US">
                <a:solidFill>
                  <a:schemeClr val="bg1"/>
                </a:solidFill>
              </a:rPr>
              <a:t>Wellness Pack</a:t>
            </a:r>
          </a:p>
        </p:txBody>
      </p:sp>
      <p:sp>
        <p:nvSpPr>
          <p:cNvPr id="40" name="TextBox 39">
            <a:extLst>
              <a:ext uri="{FF2B5EF4-FFF2-40B4-BE49-F238E27FC236}">
                <a16:creationId xmlns:a16="http://schemas.microsoft.com/office/drawing/2014/main" id="{0B53E5D0-D45C-A87E-47FB-C5270F894960}"/>
              </a:ext>
            </a:extLst>
          </p:cNvPr>
          <p:cNvSpPr txBox="1"/>
          <p:nvPr/>
        </p:nvSpPr>
        <p:spPr>
          <a:xfrm>
            <a:off x="6090392" y="3255121"/>
            <a:ext cx="3221465" cy="400110"/>
          </a:xfrm>
          <a:prstGeom prst="rect">
            <a:avLst/>
          </a:prstGeom>
          <a:noFill/>
        </p:spPr>
        <p:txBody>
          <a:bodyPr wrap="square" rtlCol="0">
            <a:spAutoFit/>
          </a:bodyPr>
          <a:lstStyle/>
          <a:p>
            <a:r>
              <a:rPr lang="en-US" sz="2000" b="1" dirty="0" err="1">
                <a:solidFill>
                  <a:schemeClr val="bg1"/>
                </a:solidFill>
              </a:rPr>
              <a:t>Cada</a:t>
            </a:r>
            <a:r>
              <a:rPr lang="en-US" sz="2000" b="1" dirty="0">
                <a:solidFill>
                  <a:schemeClr val="bg1"/>
                </a:solidFill>
              </a:rPr>
              <a:t> sachet </a:t>
            </a:r>
            <a:r>
              <a:rPr lang="en-US" sz="2000" b="1" dirty="0" err="1">
                <a:solidFill>
                  <a:schemeClr val="bg1"/>
                </a:solidFill>
              </a:rPr>
              <a:t>contiene</a:t>
            </a:r>
            <a:r>
              <a:rPr lang="en-US" sz="2000" b="1" dirty="0">
                <a:solidFill>
                  <a:schemeClr val="bg1"/>
                </a:solidFill>
              </a:rPr>
              <a:t>:</a:t>
            </a:r>
          </a:p>
        </p:txBody>
      </p:sp>
      <p:sp>
        <p:nvSpPr>
          <p:cNvPr id="2" name="TextBox 1">
            <a:extLst>
              <a:ext uri="{FF2B5EF4-FFF2-40B4-BE49-F238E27FC236}">
                <a16:creationId xmlns:a16="http://schemas.microsoft.com/office/drawing/2014/main" id="{B1449E1A-F134-CB3E-D53F-24A9E7259D86}"/>
              </a:ext>
            </a:extLst>
          </p:cNvPr>
          <p:cNvSpPr txBox="1"/>
          <p:nvPr/>
        </p:nvSpPr>
        <p:spPr>
          <a:xfrm>
            <a:off x="6090392" y="4731772"/>
            <a:ext cx="2565625" cy="646331"/>
          </a:xfrm>
          <a:prstGeom prst="rect">
            <a:avLst/>
          </a:prstGeom>
          <a:noFill/>
        </p:spPr>
        <p:txBody>
          <a:bodyPr wrap="square" rtlCol="0">
            <a:spAutoFit/>
          </a:bodyPr>
          <a:lstStyle/>
          <a:p>
            <a:pPr algn="ctr"/>
            <a:r>
              <a:rPr lang="en-US" sz="2000" b="1" dirty="0">
                <a:solidFill>
                  <a:schemeClr val="bg1"/>
                </a:solidFill>
              </a:rPr>
              <a:t>1 x </a:t>
            </a:r>
          </a:p>
          <a:p>
            <a:r>
              <a:rPr lang="en-US" sz="1600" dirty="0" err="1">
                <a:solidFill>
                  <a:schemeClr val="bg1"/>
                </a:solidFill>
              </a:rPr>
              <a:t>Multivitamino</a:t>
            </a:r>
            <a:r>
              <a:rPr lang="en-US" sz="1600" dirty="0">
                <a:solidFill>
                  <a:schemeClr val="bg1"/>
                </a:solidFill>
              </a:rPr>
              <a:t> y </a:t>
            </a:r>
            <a:r>
              <a:rPr lang="en-US" sz="1600" dirty="0" err="1">
                <a:solidFill>
                  <a:schemeClr val="bg1"/>
                </a:solidFill>
              </a:rPr>
              <a:t>minerales</a:t>
            </a:r>
            <a:endParaRPr lang="en-US" sz="1600" dirty="0">
              <a:solidFill>
                <a:schemeClr val="bg1"/>
              </a:solidFill>
            </a:endParaRPr>
          </a:p>
        </p:txBody>
      </p:sp>
      <p:sp>
        <p:nvSpPr>
          <p:cNvPr id="6" name="TextBox 5">
            <a:extLst>
              <a:ext uri="{FF2B5EF4-FFF2-40B4-BE49-F238E27FC236}">
                <a16:creationId xmlns:a16="http://schemas.microsoft.com/office/drawing/2014/main" id="{EC4CF34D-6F94-56FD-630D-5D761666FE96}"/>
              </a:ext>
            </a:extLst>
          </p:cNvPr>
          <p:cNvSpPr txBox="1"/>
          <p:nvPr/>
        </p:nvSpPr>
        <p:spPr>
          <a:xfrm>
            <a:off x="8656017" y="4989549"/>
            <a:ext cx="3530375" cy="954107"/>
          </a:xfrm>
          <a:prstGeom prst="rect">
            <a:avLst/>
          </a:prstGeom>
          <a:noFill/>
        </p:spPr>
        <p:txBody>
          <a:bodyPr wrap="square" rtlCol="0">
            <a:spAutoFit/>
          </a:bodyPr>
          <a:lstStyle/>
          <a:p>
            <a:r>
              <a:rPr lang="en-US" sz="2000" b="1" dirty="0">
                <a:solidFill>
                  <a:schemeClr val="bg1"/>
                </a:solidFill>
              </a:rPr>
              <a:t>1 x</a:t>
            </a:r>
            <a:r>
              <a:rPr lang="en-US" dirty="0">
                <a:solidFill>
                  <a:schemeClr val="bg1"/>
                </a:solidFill>
              </a:rPr>
              <a:t> </a:t>
            </a:r>
          </a:p>
          <a:p>
            <a:r>
              <a:rPr lang="en-US" dirty="0" err="1">
                <a:solidFill>
                  <a:schemeClr val="bg1"/>
                </a:solidFill>
              </a:rPr>
              <a:t>Astaxantina</a:t>
            </a:r>
            <a:r>
              <a:rPr lang="en-US" dirty="0">
                <a:solidFill>
                  <a:schemeClr val="bg1"/>
                </a:solidFill>
              </a:rPr>
              <a:t> y </a:t>
            </a:r>
            <a:r>
              <a:rPr lang="en-US" dirty="0" err="1">
                <a:solidFill>
                  <a:schemeClr val="bg1"/>
                </a:solidFill>
              </a:rPr>
              <a:t>extracto</a:t>
            </a:r>
            <a:r>
              <a:rPr lang="en-US" dirty="0">
                <a:solidFill>
                  <a:schemeClr val="bg1"/>
                </a:solidFill>
              </a:rPr>
              <a:t> de </a:t>
            </a:r>
            <a:r>
              <a:rPr lang="en-US" dirty="0" err="1">
                <a:solidFill>
                  <a:schemeClr val="bg1"/>
                </a:solidFill>
              </a:rPr>
              <a:t>arándano</a:t>
            </a:r>
            <a:endParaRPr lang="en-GB" dirty="0">
              <a:solidFill>
                <a:schemeClr val="bg1"/>
              </a:solidFill>
            </a:endParaRPr>
          </a:p>
        </p:txBody>
      </p:sp>
      <p:sp>
        <p:nvSpPr>
          <p:cNvPr id="7" name="TextBox 6">
            <a:extLst>
              <a:ext uri="{FF2B5EF4-FFF2-40B4-BE49-F238E27FC236}">
                <a16:creationId xmlns:a16="http://schemas.microsoft.com/office/drawing/2014/main" id="{B7117967-FE29-7AB2-6C0D-D7EA3B71C3B6}"/>
              </a:ext>
            </a:extLst>
          </p:cNvPr>
          <p:cNvSpPr txBox="1"/>
          <p:nvPr/>
        </p:nvSpPr>
        <p:spPr>
          <a:xfrm>
            <a:off x="9541763" y="3655231"/>
            <a:ext cx="1581230" cy="677108"/>
          </a:xfrm>
          <a:prstGeom prst="rect">
            <a:avLst/>
          </a:prstGeom>
          <a:noFill/>
        </p:spPr>
        <p:txBody>
          <a:bodyPr wrap="square" rtlCol="0">
            <a:spAutoFit/>
          </a:bodyPr>
          <a:lstStyle/>
          <a:p>
            <a:r>
              <a:rPr lang="en-US" sz="2000" b="1">
                <a:solidFill>
                  <a:schemeClr val="bg1"/>
                </a:solidFill>
              </a:rPr>
              <a:t>2 x </a:t>
            </a:r>
          </a:p>
          <a:p>
            <a:r>
              <a:rPr lang="en-US">
                <a:solidFill>
                  <a:schemeClr val="bg1"/>
                </a:solidFill>
              </a:rPr>
              <a:t>Omega 3</a:t>
            </a:r>
          </a:p>
        </p:txBody>
      </p:sp>
      <p:pic>
        <p:nvPicPr>
          <p:cNvPr id="10" name="Graphic 9" descr="Trophy with solid fill">
            <a:extLst>
              <a:ext uri="{FF2B5EF4-FFF2-40B4-BE49-F238E27FC236}">
                <a16:creationId xmlns:a16="http://schemas.microsoft.com/office/drawing/2014/main" id="{B15C923D-E52A-4C9D-3706-BFD3735242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441" y="994323"/>
            <a:ext cx="1667437" cy="1667437"/>
          </a:xfrm>
          <a:prstGeom prst="rect">
            <a:avLst/>
          </a:prstGeom>
        </p:spPr>
      </p:pic>
      <p:sp>
        <p:nvSpPr>
          <p:cNvPr id="9" name="Oval 8">
            <a:extLst>
              <a:ext uri="{FF2B5EF4-FFF2-40B4-BE49-F238E27FC236}">
                <a16:creationId xmlns:a16="http://schemas.microsoft.com/office/drawing/2014/main" id="{2C262CE8-8905-167B-FF01-B357B4F91622}"/>
              </a:ext>
            </a:extLst>
          </p:cNvPr>
          <p:cNvSpPr/>
          <p:nvPr/>
        </p:nvSpPr>
        <p:spPr>
          <a:xfrm>
            <a:off x="209159" y="1082811"/>
            <a:ext cx="1548000" cy="144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t>El </a:t>
            </a:r>
            <a:r>
              <a:rPr lang="en-GB" sz="1300" dirty="0" err="1"/>
              <a:t>producto</a:t>
            </a:r>
            <a:r>
              <a:rPr lang="en-GB" sz="1300" dirty="0"/>
              <a:t> </a:t>
            </a:r>
          </a:p>
          <a:p>
            <a:pPr algn="ctr"/>
            <a:r>
              <a:rPr lang="en-GB" sz="1600" b="1" dirty="0"/>
              <a:t>#1</a:t>
            </a:r>
          </a:p>
          <a:p>
            <a:pPr algn="ctr"/>
            <a:r>
              <a:rPr lang="en-GB" sz="1300" dirty="0"/>
              <a:t>En </a:t>
            </a:r>
            <a:r>
              <a:rPr lang="en-GB" sz="1300" dirty="0" err="1"/>
              <a:t>ventas</a:t>
            </a:r>
            <a:r>
              <a:rPr lang="en-GB" sz="1300" dirty="0"/>
              <a:t> </a:t>
            </a:r>
            <a:r>
              <a:rPr lang="en-GB" sz="1300" dirty="0" err="1"/>
              <a:t>en</a:t>
            </a:r>
            <a:r>
              <a:rPr lang="en-GB" sz="1300" dirty="0"/>
              <a:t> </a:t>
            </a:r>
            <a:r>
              <a:rPr lang="en-GB" sz="1300" dirty="0" err="1"/>
              <a:t>Oriflame</a:t>
            </a:r>
            <a:endParaRPr lang="en-GB" sz="1300" dirty="0"/>
          </a:p>
        </p:txBody>
      </p:sp>
    </p:spTree>
    <p:extLst>
      <p:ext uri="{BB962C8B-B14F-4D97-AF65-F5344CB8AC3E}">
        <p14:creationId xmlns:p14="http://schemas.microsoft.com/office/powerpoint/2010/main" val="178831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CB73B8-33C0-668D-895E-CCF006E853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268"/>
            <a:ext cx="6105949" cy="6214596"/>
          </a:xfrm>
          <a:prstGeom prst="rect">
            <a:avLst/>
          </a:prstGeom>
        </p:spPr>
      </p:pic>
      <p:pic>
        <p:nvPicPr>
          <p:cNvPr id="12" name="Picture 11" descr="A glass of water and pills&#10;&#10;Description automatically generated">
            <a:extLst>
              <a:ext uri="{FF2B5EF4-FFF2-40B4-BE49-F238E27FC236}">
                <a16:creationId xmlns:a16="http://schemas.microsoft.com/office/drawing/2014/main" id="{F55E02B6-13E8-8010-8A81-4836008C74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5949" y="107573"/>
            <a:ext cx="6088892" cy="6216291"/>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fld id="{3F2B5CF4-79E2-4BCE-8F81-53ED60D4893F}" type="slidenum">
              <a:rPr lang="en-US" smtClean="0"/>
              <a:pPr/>
              <a:t>45</a:t>
            </a:fld>
            <a:endParaRPr lang="en-US"/>
          </a:p>
        </p:txBody>
      </p:sp>
      <p:sp>
        <p:nvSpPr>
          <p:cNvPr id="5" name="Title 4">
            <a:extLst>
              <a:ext uri="{FF2B5EF4-FFF2-40B4-BE49-F238E27FC236}">
                <a16:creationId xmlns:a16="http://schemas.microsoft.com/office/drawing/2014/main" id="{13913CDC-AEE6-57B7-05AC-783BDD0B24B8}"/>
              </a:ext>
            </a:extLst>
          </p:cNvPr>
          <p:cNvSpPr>
            <a:spLocks noGrp="1"/>
          </p:cNvSpPr>
          <p:nvPr>
            <p:ph type="title"/>
          </p:nvPr>
        </p:nvSpPr>
        <p:spPr/>
        <p:txBody>
          <a:bodyPr/>
          <a:lstStyle/>
          <a:p>
            <a:pPr algn="ctr"/>
            <a:r>
              <a:rPr lang="en-US" dirty="0">
                <a:solidFill>
                  <a:schemeClr val="bg1"/>
                </a:solidFill>
              </a:rPr>
              <a:t>¿Por </a:t>
            </a:r>
            <a:r>
              <a:rPr lang="en-US" dirty="0" err="1">
                <a:solidFill>
                  <a:schemeClr val="bg1"/>
                </a:solidFill>
              </a:rPr>
              <a:t>qué</a:t>
            </a:r>
            <a:r>
              <a:rPr lang="en-US" dirty="0">
                <a:solidFill>
                  <a:schemeClr val="bg1"/>
                </a:solidFill>
              </a:rPr>
              <a:t> </a:t>
            </a:r>
            <a:r>
              <a:rPr lang="en-US" dirty="0" err="1">
                <a:solidFill>
                  <a:schemeClr val="bg1"/>
                </a:solidFill>
              </a:rPr>
              <a:t>esta</a:t>
            </a:r>
            <a:r>
              <a:rPr lang="en-US" dirty="0">
                <a:solidFill>
                  <a:schemeClr val="bg1"/>
                </a:solidFill>
              </a:rPr>
              <a:t> </a:t>
            </a:r>
            <a:r>
              <a:rPr lang="en-US" dirty="0" err="1">
                <a:solidFill>
                  <a:schemeClr val="tx2"/>
                </a:solidFill>
              </a:rPr>
              <a:t>combinación</a:t>
            </a:r>
            <a:r>
              <a:rPr lang="en-US" dirty="0">
                <a:solidFill>
                  <a:schemeClr val="bg1"/>
                </a:solidFill>
              </a:rPr>
              <a:t> de </a:t>
            </a:r>
            <a:r>
              <a:rPr lang="en-US" dirty="0" err="1">
                <a:solidFill>
                  <a:schemeClr val="bg1"/>
                </a:solidFill>
              </a:rPr>
              <a:t>nutrimentos</a:t>
            </a:r>
            <a:r>
              <a:rPr lang="en-US" dirty="0">
                <a:solidFill>
                  <a:schemeClr val="bg1"/>
                </a:solidFill>
              </a:rPr>
              <a:t>?</a:t>
            </a: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2DC377DC-1CBD-9123-109E-913D31B7EB45}"/>
                  </a:ext>
                </a:extLst>
              </p14:cNvPr>
              <p14:cNvContentPartPr/>
              <p14:nvPr/>
            </p14:nvContentPartPr>
            <p14:xfrm>
              <a:off x="7739515" y="2256727"/>
              <a:ext cx="2657602" cy="1917987"/>
            </p14:xfrm>
          </p:contentPart>
        </mc:Choice>
        <mc:Fallback xmlns="">
          <p:pic>
            <p:nvPicPr>
              <p:cNvPr id="15" name="Ink 14">
                <a:extLst>
                  <a:ext uri="{FF2B5EF4-FFF2-40B4-BE49-F238E27FC236}">
                    <a16:creationId xmlns:a16="http://schemas.microsoft.com/office/drawing/2014/main" id="{2DC377DC-1CBD-9123-109E-913D31B7EB45}"/>
                  </a:ext>
                </a:extLst>
              </p:cNvPr>
              <p:cNvPicPr/>
              <p:nvPr/>
            </p:nvPicPr>
            <p:blipFill>
              <a:blip r:embed="rId6"/>
              <a:stretch>
                <a:fillRect/>
              </a:stretch>
            </p:blipFill>
            <p:spPr>
              <a:xfrm>
                <a:off x="7730515" y="2247726"/>
                <a:ext cx="2675243" cy="1935629"/>
              </a:xfrm>
              <a:prstGeom prst="rect">
                <a:avLst/>
              </a:prstGeom>
            </p:spPr>
          </p:pic>
        </mc:Fallback>
      </mc:AlternateContent>
      <p:sp>
        <p:nvSpPr>
          <p:cNvPr id="16" name="TextBox 15">
            <a:extLst>
              <a:ext uri="{FF2B5EF4-FFF2-40B4-BE49-F238E27FC236}">
                <a16:creationId xmlns:a16="http://schemas.microsoft.com/office/drawing/2014/main" id="{DABA36C8-3E50-B389-ADEC-D03AB5E27010}"/>
              </a:ext>
            </a:extLst>
          </p:cNvPr>
          <p:cNvSpPr txBox="1"/>
          <p:nvPr/>
        </p:nvSpPr>
        <p:spPr>
          <a:xfrm>
            <a:off x="7454938" y="4318413"/>
            <a:ext cx="3226756" cy="1323439"/>
          </a:xfrm>
          <a:prstGeom prst="rect">
            <a:avLst/>
          </a:prstGeom>
          <a:noFill/>
        </p:spPr>
        <p:txBody>
          <a:bodyPr wrap="square" rtlCol="0">
            <a:spAutoFit/>
          </a:bodyPr>
          <a:lstStyle/>
          <a:p>
            <a:pPr algn="ctr"/>
            <a:r>
              <a:rPr lang="es-MX" sz="2000" dirty="0">
                <a:solidFill>
                  <a:schemeClr val="bg1"/>
                </a:solidFill>
              </a:rPr>
              <a:t>Una combinación de nutrimentos que trabajan en sinergia para apoyar el bienestar.</a:t>
            </a:r>
            <a:endParaRPr lang="en-GB" dirty="0">
              <a:solidFill>
                <a:schemeClr val="bg1"/>
              </a:solidFill>
            </a:endParaRPr>
          </a:p>
        </p:txBody>
      </p:sp>
      <p:sp>
        <p:nvSpPr>
          <p:cNvPr id="14" name="TextBox 13">
            <a:extLst>
              <a:ext uri="{FF2B5EF4-FFF2-40B4-BE49-F238E27FC236}">
                <a16:creationId xmlns:a16="http://schemas.microsoft.com/office/drawing/2014/main" id="{E2A48CDD-95B2-AB86-A256-D0805C950146}"/>
              </a:ext>
            </a:extLst>
          </p:cNvPr>
          <p:cNvSpPr txBox="1"/>
          <p:nvPr/>
        </p:nvSpPr>
        <p:spPr>
          <a:xfrm>
            <a:off x="3199899" y="3429000"/>
            <a:ext cx="2767782" cy="1200329"/>
          </a:xfrm>
          <a:prstGeom prst="rect">
            <a:avLst/>
          </a:prstGeom>
          <a:noFill/>
        </p:spPr>
        <p:txBody>
          <a:bodyPr wrap="square" rtlCol="0">
            <a:spAutoFit/>
          </a:bodyPr>
          <a:lstStyle/>
          <a:p>
            <a:r>
              <a:rPr lang="es-MX" dirty="0"/>
              <a:t>Los antioxidantes ayudan a proteger los ácidos grasos omega-3 del estrés oxidativo</a:t>
            </a:r>
            <a:endParaRPr lang="en-US" dirty="0"/>
          </a:p>
        </p:txBody>
      </p:sp>
      <p:sp>
        <p:nvSpPr>
          <p:cNvPr id="17" name="TextBox 16">
            <a:extLst>
              <a:ext uri="{FF2B5EF4-FFF2-40B4-BE49-F238E27FC236}">
                <a16:creationId xmlns:a16="http://schemas.microsoft.com/office/drawing/2014/main" id="{84AE1FD5-E59D-8FD8-89BC-A8919684B135}"/>
              </a:ext>
            </a:extLst>
          </p:cNvPr>
          <p:cNvSpPr txBox="1"/>
          <p:nvPr/>
        </p:nvSpPr>
        <p:spPr>
          <a:xfrm>
            <a:off x="3153817" y="1740908"/>
            <a:ext cx="2787974" cy="1477328"/>
          </a:xfrm>
          <a:prstGeom prst="rect">
            <a:avLst/>
          </a:prstGeom>
          <a:noFill/>
        </p:spPr>
        <p:txBody>
          <a:bodyPr wrap="square" rtlCol="0">
            <a:spAutoFit/>
          </a:bodyPr>
          <a:lstStyle/>
          <a:p>
            <a:r>
              <a:rPr lang="es-MX" dirty="0"/>
              <a:t>Los ácidos grasos omega-3 apoyan la membrana celular y la absorción de vitaminas y minerales.</a:t>
            </a:r>
            <a:endParaRPr lang="en-US" dirty="0"/>
          </a:p>
        </p:txBody>
      </p:sp>
      <p:grpSp>
        <p:nvGrpSpPr>
          <p:cNvPr id="46" name="Group 45">
            <a:extLst>
              <a:ext uri="{FF2B5EF4-FFF2-40B4-BE49-F238E27FC236}">
                <a16:creationId xmlns:a16="http://schemas.microsoft.com/office/drawing/2014/main" id="{2606D3BA-84BD-873F-A403-E89297F38556}"/>
              </a:ext>
            </a:extLst>
          </p:cNvPr>
          <p:cNvGrpSpPr/>
          <p:nvPr/>
        </p:nvGrpSpPr>
        <p:grpSpPr>
          <a:xfrm>
            <a:off x="2723347" y="2385424"/>
            <a:ext cx="350297" cy="1789290"/>
            <a:chOff x="2684420" y="2531912"/>
            <a:chExt cx="350297" cy="1789290"/>
          </a:xfrm>
        </p:grpSpPr>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3C1DF91F-F80C-9B47-196D-3491AC8429FD}"/>
                    </a:ext>
                  </a:extLst>
                </p14:cNvPr>
                <p14:cNvContentPartPr/>
                <p14:nvPr/>
              </p14:nvContentPartPr>
              <p14:xfrm>
                <a:off x="2703877" y="2559362"/>
                <a:ext cx="330840" cy="1761840"/>
              </p14:xfrm>
            </p:contentPart>
          </mc:Choice>
          <mc:Fallback xmlns="">
            <p:pic>
              <p:nvPicPr>
                <p:cNvPr id="21" name="Ink 20">
                  <a:extLst>
                    <a:ext uri="{FF2B5EF4-FFF2-40B4-BE49-F238E27FC236}">
                      <a16:creationId xmlns:a16="http://schemas.microsoft.com/office/drawing/2014/main" id="{3C1DF91F-F80C-9B47-196D-3491AC8429FD}"/>
                    </a:ext>
                  </a:extLst>
                </p:cNvPr>
                <p:cNvPicPr/>
                <p:nvPr/>
              </p:nvPicPr>
              <p:blipFill>
                <a:blip r:embed="rId8"/>
                <a:stretch>
                  <a:fillRect/>
                </a:stretch>
              </p:blipFill>
              <p:spPr>
                <a:xfrm>
                  <a:off x="2694877" y="2550362"/>
                  <a:ext cx="348480" cy="1779480"/>
                </a:xfrm>
                <a:prstGeom prst="rect">
                  <a:avLst/>
                </a:prstGeom>
              </p:spPr>
            </p:pic>
          </mc:Fallback>
        </mc:AlternateContent>
        <p:grpSp>
          <p:nvGrpSpPr>
            <p:cNvPr id="24" name="Group 23">
              <a:extLst>
                <a:ext uri="{FF2B5EF4-FFF2-40B4-BE49-F238E27FC236}">
                  <a16:creationId xmlns:a16="http://schemas.microsoft.com/office/drawing/2014/main" id="{84AB0F25-3CC2-661F-F018-A6FF3971F5B6}"/>
                </a:ext>
              </a:extLst>
            </p:cNvPr>
            <p:cNvGrpSpPr/>
            <p:nvPr/>
          </p:nvGrpSpPr>
          <p:grpSpPr>
            <a:xfrm>
              <a:off x="2684420" y="2531912"/>
              <a:ext cx="112320" cy="133920"/>
              <a:chOff x="2753114" y="2493787"/>
              <a:chExt cx="112320" cy="133920"/>
            </a:xfrm>
          </p:grpSpPr>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AC997BB3-F342-B806-15CC-899A40445CC0}"/>
                      </a:ext>
                    </a:extLst>
                  </p14:cNvPr>
                  <p14:cNvContentPartPr/>
                  <p14:nvPr/>
                </p14:nvContentPartPr>
                <p14:xfrm>
                  <a:off x="2753114" y="2521507"/>
                  <a:ext cx="4320" cy="106200"/>
                </p14:xfrm>
              </p:contentPart>
            </mc:Choice>
            <mc:Fallback xmlns="">
              <p:pic>
                <p:nvPicPr>
                  <p:cNvPr id="22" name="Ink 21">
                    <a:extLst>
                      <a:ext uri="{FF2B5EF4-FFF2-40B4-BE49-F238E27FC236}">
                        <a16:creationId xmlns:a16="http://schemas.microsoft.com/office/drawing/2014/main" id="{AC997BB3-F342-B806-15CC-899A40445CC0}"/>
                      </a:ext>
                    </a:extLst>
                  </p:cNvPr>
                  <p:cNvPicPr/>
                  <p:nvPr/>
                </p:nvPicPr>
                <p:blipFill>
                  <a:blip r:embed="rId10"/>
                  <a:stretch>
                    <a:fillRect/>
                  </a:stretch>
                </p:blipFill>
                <p:spPr>
                  <a:xfrm>
                    <a:off x="2744114" y="2512507"/>
                    <a:ext cx="219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F79C1F68-A546-130D-9388-D1EC144F969E}"/>
                      </a:ext>
                    </a:extLst>
                  </p14:cNvPr>
                  <p14:cNvContentPartPr/>
                  <p14:nvPr/>
                </p14:nvContentPartPr>
                <p14:xfrm>
                  <a:off x="2763194" y="2493787"/>
                  <a:ext cx="102240" cy="18000"/>
                </p14:xfrm>
              </p:contentPart>
            </mc:Choice>
            <mc:Fallback xmlns="">
              <p:pic>
                <p:nvPicPr>
                  <p:cNvPr id="23" name="Ink 22">
                    <a:extLst>
                      <a:ext uri="{FF2B5EF4-FFF2-40B4-BE49-F238E27FC236}">
                        <a16:creationId xmlns:a16="http://schemas.microsoft.com/office/drawing/2014/main" id="{F79C1F68-A546-130D-9388-D1EC144F969E}"/>
                      </a:ext>
                    </a:extLst>
                  </p:cNvPr>
                  <p:cNvPicPr/>
                  <p:nvPr/>
                </p:nvPicPr>
                <p:blipFill>
                  <a:blip r:embed="rId12"/>
                  <a:stretch>
                    <a:fillRect/>
                  </a:stretch>
                </p:blipFill>
                <p:spPr>
                  <a:xfrm>
                    <a:off x="2754194" y="2484787"/>
                    <a:ext cx="119880" cy="35640"/>
                  </a:xfrm>
                  <a:prstGeom prst="rect">
                    <a:avLst/>
                  </a:prstGeom>
                </p:spPr>
              </p:pic>
            </mc:Fallback>
          </mc:AlternateContent>
        </p:grpSp>
      </p:grpSp>
      <p:grpSp>
        <p:nvGrpSpPr>
          <p:cNvPr id="45" name="Group 44">
            <a:extLst>
              <a:ext uri="{FF2B5EF4-FFF2-40B4-BE49-F238E27FC236}">
                <a16:creationId xmlns:a16="http://schemas.microsoft.com/office/drawing/2014/main" id="{7F1994A4-41FD-172A-6F2A-EE72902B3A7B}"/>
              </a:ext>
            </a:extLst>
          </p:cNvPr>
          <p:cNvGrpSpPr/>
          <p:nvPr/>
        </p:nvGrpSpPr>
        <p:grpSpPr>
          <a:xfrm>
            <a:off x="1463029" y="2433196"/>
            <a:ext cx="393120" cy="2900880"/>
            <a:chOff x="1606514" y="2561827"/>
            <a:chExt cx="393120" cy="2900880"/>
          </a:xfrm>
        </p:grpSpPr>
        <mc:AlternateContent xmlns:mc="http://schemas.openxmlformats.org/markup-compatibility/2006" xmlns:p14="http://schemas.microsoft.com/office/powerpoint/2010/main">
          <mc:Choice Requires="p14">
            <p:contentPart p14:bwMode="auto" r:id="rId13">
              <p14:nvContentPartPr>
                <p14:cNvPr id="41" name="Ink 40">
                  <a:extLst>
                    <a:ext uri="{FF2B5EF4-FFF2-40B4-BE49-F238E27FC236}">
                      <a16:creationId xmlns:a16="http://schemas.microsoft.com/office/drawing/2014/main" id="{3C22B595-699B-E2F2-8BBF-4B20AB1AABAB}"/>
                    </a:ext>
                  </a:extLst>
                </p14:cNvPr>
                <p14:cNvContentPartPr/>
                <p14:nvPr/>
              </p14:nvContentPartPr>
              <p14:xfrm>
                <a:off x="1606514" y="2561827"/>
                <a:ext cx="393120" cy="2853000"/>
              </p14:xfrm>
            </p:contentPart>
          </mc:Choice>
          <mc:Fallback xmlns="">
            <p:pic>
              <p:nvPicPr>
                <p:cNvPr id="41" name="Ink 40">
                  <a:extLst>
                    <a:ext uri="{FF2B5EF4-FFF2-40B4-BE49-F238E27FC236}">
                      <a16:creationId xmlns:a16="http://schemas.microsoft.com/office/drawing/2014/main" id="{3C22B595-699B-E2F2-8BBF-4B20AB1AABAB}"/>
                    </a:ext>
                  </a:extLst>
                </p:cNvPr>
                <p:cNvPicPr/>
                <p:nvPr/>
              </p:nvPicPr>
              <p:blipFill>
                <a:blip r:embed="rId14"/>
                <a:stretch>
                  <a:fillRect/>
                </a:stretch>
              </p:blipFill>
              <p:spPr>
                <a:xfrm>
                  <a:off x="1597514" y="2552826"/>
                  <a:ext cx="410760" cy="287064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 name="Ink 41">
                  <a:extLst>
                    <a:ext uri="{FF2B5EF4-FFF2-40B4-BE49-F238E27FC236}">
                      <a16:creationId xmlns:a16="http://schemas.microsoft.com/office/drawing/2014/main" id="{0855C166-676D-280B-BEB3-95422A678D5C}"/>
                    </a:ext>
                  </a:extLst>
                </p14:cNvPr>
                <p14:cNvContentPartPr/>
                <p14:nvPr/>
              </p14:nvContentPartPr>
              <p14:xfrm>
                <a:off x="1909994" y="5265067"/>
                <a:ext cx="19440" cy="150840"/>
              </p14:xfrm>
            </p:contentPart>
          </mc:Choice>
          <mc:Fallback xmlns="">
            <p:pic>
              <p:nvPicPr>
                <p:cNvPr id="42" name="Ink 41">
                  <a:extLst>
                    <a:ext uri="{FF2B5EF4-FFF2-40B4-BE49-F238E27FC236}">
                      <a16:creationId xmlns:a16="http://schemas.microsoft.com/office/drawing/2014/main" id="{0855C166-676D-280B-BEB3-95422A678D5C}"/>
                    </a:ext>
                  </a:extLst>
                </p:cNvPr>
                <p:cNvPicPr/>
                <p:nvPr/>
              </p:nvPicPr>
              <p:blipFill>
                <a:blip r:embed="rId16"/>
                <a:stretch>
                  <a:fillRect/>
                </a:stretch>
              </p:blipFill>
              <p:spPr>
                <a:xfrm>
                  <a:off x="1901158" y="5256045"/>
                  <a:ext cx="36759" cy="16852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DA32813B-F160-EA9D-8E79-B1C2155A0E5E}"/>
                    </a:ext>
                  </a:extLst>
                </p14:cNvPr>
                <p14:cNvContentPartPr/>
                <p14:nvPr/>
              </p14:nvContentPartPr>
              <p14:xfrm>
                <a:off x="1805954" y="5425627"/>
                <a:ext cx="113400" cy="37080"/>
              </p14:xfrm>
            </p:contentPart>
          </mc:Choice>
          <mc:Fallback xmlns="">
            <p:pic>
              <p:nvPicPr>
                <p:cNvPr id="44" name="Ink 43">
                  <a:extLst>
                    <a:ext uri="{FF2B5EF4-FFF2-40B4-BE49-F238E27FC236}">
                      <a16:creationId xmlns:a16="http://schemas.microsoft.com/office/drawing/2014/main" id="{DA32813B-F160-EA9D-8E79-B1C2155A0E5E}"/>
                    </a:ext>
                  </a:extLst>
                </p:cNvPr>
                <p:cNvPicPr/>
                <p:nvPr/>
              </p:nvPicPr>
              <p:blipFill>
                <a:blip r:embed="rId18"/>
                <a:stretch>
                  <a:fillRect/>
                </a:stretch>
              </p:blipFill>
              <p:spPr>
                <a:xfrm>
                  <a:off x="1796954" y="5416627"/>
                  <a:ext cx="131040" cy="54720"/>
                </a:xfrm>
                <a:prstGeom prst="rect">
                  <a:avLst/>
                </a:prstGeom>
              </p:spPr>
            </p:pic>
          </mc:Fallback>
        </mc:AlternateContent>
      </p:grpSp>
      <p:sp>
        <p:nvSpPr>
          <p:cNvPr id="2" name="TextBox 1">
            <a:extLst>
              <a:ext uri="{FF2B5EF4-FFF2-40B4-BE49-F238E27FC236}">
                <a16:creationId xmlns:a16="http://schemas.microsoft.com/office/drawing/2014/main" id="{09E44C07-93BD-392A-A11E-8C8A07707BA2}"/>
              </a:ext>
            </a:extLst>
          </p:cNvPr>
          <p:cNvSpPr txBox="1"/>
          <p:nvPr/>
        </p:nvSpPr>
        <p:spPr>
          <a:xfrm>
            <a:off x="3153817" y="4917677"/>
            <a:ext cx="2957371" cy="1477328"/>
          </a:xfrm>
          <a:prstGeom prst="rect">
            <a:avLst/>
          </a:prstGeom>
          <a:noFill/>
        </p:spPr>
        <p:txBody>
          <a:bodyPr wrap="square" rtlCol="0">
            <a:spAutoFit/>
          </a:bodyPr>
          <a:lstStyle/>
          <a:p>
            <a:r>
              <a:rPr lang="es-MX" dirty="0"/>
              <a:t>Las vitaminas y los minerales son parte de muchas funciones importantes dentro de la célula.</a:t>
            </a:r>
            <a:endParaRPr lang="en-US" dirty="0"/>
          </a:p>
        </p:txBody>
      </p:sp>
    </p:spTree>
    <p:extLst>
      <p:ext uri="{BB962C8B-B14F-4D97-AF65-F5344CB8AC3E}">
        <p14:creationId xmlns:p14="http://schemas.microsoft.com/office/powerpoint/2010/main" val="1743929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7"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108A35-7079-F915-4267-6CDF701D1C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0000" y="1422499"/>
            <a:ext cx="4032000" cy="4881482"/>
          </a:xfrm>
          <a:prstGeom prst="rect">
            <a:avLst/>
          </a:prstGeom>
        </p:spPr>
      </p:pic>
      <p:pic>
        <p:nvPicPr>
          <p:cNvPr id="11" name="Picture 10">
            <a:extLst>
              <a:ext uri="{FF2B5EF4-FFF2-40B4-BE49-F238E27FC236}">
                <a16:creationId xmlns:a16="http://schemas.microsoft.com/office/drawing/2014/main" id="{FAF339CF-7492-2469-6C87-B84A71EEFA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422499"/>
            <a:ext cx="4032000" cy="4881482"/>
          </a:xfrm>
          <a:prstGeom prst="rect">
            <a:avLst/>
          </a:prstGeom>
        </p:spPr>
      </p:pic>
      <p:pic>
        <p:nvPicPr>
          <p:cNvPr id="13" name="Picture 12">
            <a:extLst>
              <a:ext uri="{FF2B5EF4-FFF2-40B4-BE49-F238E27FC236}">
                <a16:creationId xmlns:a16="http://schemas.microsoft.com/office/drawing/2014/main" id="{51D1D8D1-37D0-7E90-F4C0-F87B8218F6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60000" y="1422498"/>
            <a:ext cx="4032000" cy="4881483"/>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106965"/>
            <a:ext cx="12192000" cy="131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3913CDC-AEE6-57B7-05AC-783BDD0B24B8}"/>
              </a:ext>
            </a:extLst>
          </p:cNvPr>
          <p:cNvSpPr>
            <a:spLocks noGrp="1"/>
          </p:cNvSpPr>
          <p:nvPr>
            <p:ph type="title"/>
          </p:nvPr>
        </p:nvSpPr>
        <p:spPr/>
        <p:txBody>
          <a:bodyPr/>
          <a:lstStyle/>
          <a:p>
            <a:pPr algn="ctr"/>
            <a:r>
              <a:rPr lang="en-US"/>
              <a:t>Wellness Pack</a:t>
            </a:r>
          </a:p>
        </p:txBody>
      </p:sp>
      <p:sp>
        <p:nvSpPr>
          <p:cNvPr id="7" name="Content Placeholder 6">
            <a:extLst>
              <a:ext uri="{FF2B5EF4-FFF2-40B4-BE49-F238E27FC236}">
                <a16:creationId xmlns:a16="http://schemas.microsoft.com/office/drawing/2014/main" id="{F51F9C2E-FC4F-A8C6-A119-3C3B0054D789}"/>
              </a:ext>
            </a:extLst>
          </p:cNvPr>
          <p:cNvSpPr>
            <a:spLocks noGrp="1"/>
          </p:cNvSpPr>
          <p:nvPr>
            <p:ph idx="13"/>
          </p:nvPr>
        </p:nvSpPr>
        <p:spPr/>
        <p:txBody>
          <a:bodyPr/>
          <a:lstStyle/>
          <a:p>
            <a:pPr algn="ctr"/>
            <a:r>
              <a:rPr lang="en-US"/>
              <a:t>Features</a:t>
            </a:r>
            <a:endParaRPr lang="en-GB"/>
          </a:p>
        </p:txBody>
      </p:sp>
      <p:sp>
        <p:nvSpPr>
          <p:cNvPr id="15" name="object 42">
            <a:extLst>
              <a:ext uri="{FF2B5EF4-FFF2-40B4-BE49-F238E27FC236}">
                <a16:creationId xmlns:a16="http://schemas.microsoft.com/office/drawing/2014/main" id="{2DF15A19-4129-E4A5-DEF5-E6DAF2635ABC}"/>
              </a:ext>
            </a:extLst>
          </p:cNvPr>
          <p:cNvSpPr>
            <a:spLocks noChangeAspect="1"/>
          </p:cNvSpPr>
          <p:nvPr/>
        </p:nvSpPr>
        <p:spPr>
          <a:xfrm>
            <a:off x="6897058"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Extracto de </a:t>
            </a:r>
            <a:r>
              <a:rPr kumimoji="0" lang="en-US" sz="1300" b="1" i="0" u="none" strike="noStrike" kern="1200" cap="none" spc="-48" normalizeH="0" baseline="0" noProof="0" dirty="0" err="1">
                <a:ln>
                  <a:noFill/>
                </a:ln>
                <a:solidFill>
                  <a:srgbClr val="FFFFFF"/>
                </a:solidFill>
                <a:effectLst/>
                <a:uLnTx/>
                <a:uFillTx/>
                <a:latin typeface="Arial" panose="020B0604020202020204"/>
                <a:ea typeface="+mn-ea"/>
                <a:cs typeface="Arial"/>
              </a:rPr>
              <a:t>arándano</a:t>
            </a:r>
            <a:endPar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48" normalizeH="0" baseline="0" noProof="0" dirty="0">
                <a:ln>
                  <a:noFill/>
                </a:ln>
                <a:solidFill>
                  <a:srgbClr val="FFFFFF"/>
                </a:solidFill>
                <a:effectLst/>
                <a:uLnTx/>
                <a:uFillTx/>
                <a:latin typeface="Arial" panose="020B0604020202020204"/>
                <a:ea typeface="+mn-ea"/>
                <a:cs typeface="Arial"/>
              </a:rPr>
              <a:t>50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6" name="object 42">
            <a:extLst>
              <a:ext uri="{FF2B5EF4-FFF2-40B4-BE49-F238E27FC236}">
                <a16:creationId xmlns:a16="http://schemas.microsoft.com/office/drawing/2014/main" id="{59349CB9-174A-92F6-79B8-765EF353CBC6}"/>
              </a:ext>
            </a:extLst>
          </p:cNvPr>
          <p:cNvSpPr>
            <a:spLocks noChangeAspect="1"/>
          </p:cNvSpPr>
          <p:nvPr/>
        </p:nvSpPr>
        <p:spPr>
          <a:xfrm>
            <a:off x="6897058" y="5218256"/>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sv-SE" sz="1300" b="1" i="0" u="none" strike="noStrike" kern="1200" cap="none" spc="0" normalizeH="0" baseline="0" noProof="0" dirty="0">
                <a:ln>
                  <a:noFill/>
                </a:ln>
                <a:solidFill>
                  <a:srgbClr val="FFFFFF"/>
                </a:solidFill>
                <a:effectLst/>
                <a:uLnTx/>
                <a:uFillTx/>
                <a:latin typeface="Arial" panose="020B0604020202020204"/>
                <a:ea typeface="+mn-ea"/>
                <a:cs typeface="+mn-cs"/>
              </a:rPr>
              <a:t>Vitamina E</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Arial" panose="020B0604020202020204"/>
                <a:ea typeface="+mn-ea"/>
                <a:cs typeface="+mn-cs"/>
              </a:rPr>
              <a:t>1.8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8" name="object 42">
            <a:extLst>
              <a:ext uri="{FF2B5EF4-FFF2-40B4-BE49-F238E27FC236}">
                <a16:creationId xmlns:a16="http://schemas.microsoft.com/office/drawing/2014/main" id="{500C7654-7DAA-C157-DB04-AB3C9B732EBE}"/>
              </a:ext>
            </a:extLst>
          </p:cNvPr>
          <p:cNvSpPr>
            <a:spLocks noChangeAspect="1"/>
          </p:cNvSpPr>
          <p:nvPr/>
        </p:nvSpPr>
        <p:spPr>
          <a:xfrm>
            <a:off x="6897058" y="4142677"/>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0" normalizeH="0" baseline="0" noProof="0" dirty="0" err="1">
                <a:ln>
                  <a:noFill/>
                </a:ln>
                <a:solidFill>
                  <a:srgbClr val="FFFFFF"/>
                </a:solidFill>
                <a:effectLst/>
                <a:uLnTx/>
                <a:uFillTx/>
                <a:latin typeface="Arial" panose="020B0604020202020204"/>
                <a:ea typeface="+mn-ea"/>
                <a:cs typeface="+mn-cs"/>
              </a:rPr>
              <a:t>Vitamina</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 C</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12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9" name="object 42">
            <a:extLst>
              <a:ext uri="{FF2B5EF4-FFF2-40B4-BE49-F238E27FC236}">
                <a16:creationId xmlns:a16="http://schemas.microsoft.com/office/drawing/2014/main" id="{984E09C6-8A97-6A03-D315-69077970ECAF}"/>
              </a:ext>
            </a:extLst>
          </p:cNvPr>
          <p:cNvSpPr>
            <a:spLocks noChangeAspect="1"/>
          </p:cNvSpPr>
          <p:nvPr/>
        </p:nvSpPr>
        <p:spPr>
          <a:xfrm>
            <a:off x="2848904"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10</a:t>
            </a: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a:rPr>
              <a:t>minerales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3" name="Rectangle: Diagonal Corners Rounded 22">
            <a:extLst>
              <a:ext uri="{FF2B5EF4-FFF2-40B4-BE49-F238E27FC236}">
                <a16:creationId xmlns:a16="http://schemas.microsoft.com/office/drawing/2014/main" id="{8584BC7D-2F0C-F414-F2A1-5AEC284CCBA4}"/>
              </a:ext>
            </a:extLst>
          </p:cNvPr>
          <p:cNvSpPr/>
          <p:nvPr/>
        </p:nvSpPr>
        <p:spPr>
          <a:xfrm>
            <a:off x="0" y="1422499"/>
            <a:ext cx="3393564"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Multivitamínico</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minerales</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tableta</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4" name="Rectangle: Diagonal Corners Rounded 23">
            <a:extLst>
              <a:ext uri="{FF2B5EF4-FFF2-40B4-BE49-F238E27FC236}">
                <a16:creationId xmlns:a16="http://schemas.microsoft.com/office/drawing/2014/main" id="{65F7C326-238D-C822-1CF3-33568EE5179B}"/>
              </a:ext>
            </a:extLst>
          </p:cNvPr>
          <p:cNvSpPr/>
          <p:nvPr/>
        </p:nvSpPr>
        <p:spPr>
          <a:xfrm>
            <a:off x="4079999" y="1422499"/>
            <a:ext cx="3832259"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Astaxantina</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extracto</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de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arándano</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5" name="Rectangle: Diagonal Corners Rounded 24">
            <a:extLst>
              <a:ext uri="{FF2B5EF4-FFF2-40B4-BE49-F238E27FC236}">
                <a16:creationId xmlns:a16="http://schemas.microsoft.com/office/drawing/2014/main" id="{9A2FD291-49A1-6023-1965-8F776926D8BF}"/>
              </a:ext>
            </a:extLst>
          </p:cNvPr>
          <p:cNvSpPr/>
          <p:nvPr/>
        </p:nvSpPr>
        <p:spPr>
          <a:xfrm>
            <a:off x="8160000" y="1422499"/>
            <a:ext cx="3209993"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Omega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6" name="object 42">
            <a:extLst>
              <a:ext uri="{FF2B5EF4-FFF2-40B4-BE49-F238E27FC236}">
                <a16:creationId xmlns:a16="http://schemas.microsoft.com/office/drawing/2014/main" id="{430742BD-3DCE-C045-CB53-1A0CEDD7DA39}"/>
              </a:ext>
            </a:extLst>
          </p:cNvPr>
          <p:cNvSpPr>
            <a:spLocks noChangeAspect="1"/>
          </p:cNvSpPr>
          <p:nvPr/>
        </p:nvSpPr>
        <p:spPr>
          <a:xfrm>
            <a:off x="2848904" y="1991521"/>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12</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a:rPr>
              <a:t>vitaminas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8" name="object 42">
            <a:extLst>
              <a:ext uri="{FF2B5EF4-FFF2-40B4-BE49-F238E27FC236}">
                <a16:creationId xmlns:a16="http://schemas.microsoft.com/office/drawing/2014/main" id="{5128E840-9EC7-178F-D8FA-3D67DD2FB121}"/>
              </a:ext>
            </a:extLst>
          </p:cNvPr>
          <p:cNvSpPr>
            <a:spLocks noChangeAspect="1"/>
          </p:cNvSpPr>
          <p:nvPr/>
        </p:nvSpPr>
        <p:spPr>
          <a:xfrm>
            <a:off x="10997965"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DHA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100 mg</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lang="en-US" sz="800" b="1" spc="-48" dirty="0">
                <a:solidFill>
                  <a:srgbClr val="FFFFFF"/>
                </a:solidFill>
                <a:latin typeface="Arial" panose="020B0604020202020204"/>
                <a:cs typeface="Arial"/>
              </a:rPr>
              <a:t>Por 2 </a:t>
            </a:r>
            <a:r>
              <a:rPr lang="en-US" sz="800" b="1" spc="-48" dirty="0" err="1">
                <a:solidFill>
                  <a:srgbClr val="FFFFFF"/>
                </a:solidFill>
                <a:latin typeface="Arial" panose="020B0604020202020204"/>
                <a:cs typeface="Arial"/>
              </a:rPr>
              <a:t>cápsulas</a:t>
            </a:r>
            <a:endParaRPr kumimoji="0" lang="en-SE" sz="800" b="1"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sp>
        <p:nvSpPr>
          <p:cNvPr id="31" name="object 42">
            <a:extLst>
              <a:ext uri="{FF2B5EF4-FFF2-40B4-BE49-F238E27FC236}">
                <a16:creationId xmlns:a16="http://schemas.microsoft.com/office/drawing/2014/main" id="{8269430B-00BF-CF9C-80C2-4533B8134789}"/>
              </a:ext>
            </a:extLst>
          </p:cNvPr>
          <p:cNvSpPr>
            <a:spLocks noChangeAspect="1"/>
          </p:cNvSpPr>
          <p:nvPr/>
        </p:nvSpPr>
        <p:spPr>
          <a:xfrm>
            <a:off x="10997965" y="197275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EPA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150 mg</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Por 2 </a:t>
            </a:r>
            <a:r>
              <a:rPr kumimoji="0" lang="en-US" sz="800" b="1" i="0" u="none" strike="noStrike" kern="1200" cap="none" spc="-48" normalizeH="0" baseline="0" noProof="0" dirty="0" err="1">
                <a:ln>
                  <a:noFill/>
                </a:ln>
                <a:solidFill>
                  <a:srgbClr val="FFFFFF"/>
                </a:solidFill>
                <a:effectLst/>
                <a:uLnTx/>
                <a:uFillTx/>
                <a:latin typeface="Arial" panose="020B0604020202020204"/>
                <a:ea typeface="+mn-ea"/>
                <a:cs typeface="Arial"/>
              </a:rPr>
              <a:t>cápsulas</a:t>
            </a:r>
            <a:endParaRPr kumimoji="0" lang="en-SE" sz="800" b="1"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grpSp>
        <p:nvGrpSpPr>
          <p:cNvPr id="6" name="Group 5">
            <a:extLst>
              <a:ext uri="{FF2B5EF4-FFF2-40B4-BE49-F238E27FC236}">
                <a16:creationId xmlns:a16="http://schemas.microsoft.com/office/drawing/2014/main" id="{B08E968E-FB25-560B-101D-1CE0D03B62CE}"/>
              </a:ext>
            </a:extLst>
          </p:cNvPr>
          <p:cNvGrpSpPr/>
          <p:nvPr/>
        </p:nvGrpSpPr>
        <p:grpSpPr>
          <a:xfrm>
            <a:off x="6863724" y="1991521"/>
            <a:ext cx="1081867" cy="1015200"/>
            <a:chOff x="6863724" y="1598560"/>
            <a:chExt cx="1081867" cy="1015200"/>
          </a:xfrm>
        </p:grpSpPr>
        <p:sp>
          <p:nvSpPr>
            <p:cNvPr id="27" name="object 42">
              <a:extLst>
                <a:ext uri="{FF2B5EF4-FFF2-40B4-BE49-F238E27FC236}">
                  <a16:creationId xmlns:a16="http://schemas.microsoft.com/office/drawing/2014/main" id="{59A3F05F-FF41-B348-D047-1F7D535DDB12}"/>
                </a:ext>
              </a:extLst>
            </p:cNvPr>
            <p:cNvSpPr>
              <a:spLocks noChangeAspect="1"/>
            </p:cNvSpPr>
            <p:nvPr/>
          </p:nvSpPr>
          <p:spPr>
            <a:xfrm>
              <a:off x="6897058" y="1598560"/>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endParaRPr kumimoji="0" lang="en-SE" sz="1300" b="1" i="0" u="none" strike="noStrike" kern="1200" cap="none" spc="-48" normalizeH="0" baseline="0" noProof="0">
                <a:ln>
                  <a:noFill/>
                </a:ln>
                <a:solidFill>
                  <a:srgbClr val="FFFFFF"/>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06E2681E-80FA-6F2B-9EFA-EF394353F9FB}"/>
                </a:ext>
              </a:extLst>
            </p:cNvPr>
            <p:cNvSpPr txBox="1"/>
            <p:nvPr/>
          </p:nvSpPr>
          <p:spPr>
            <a:xfrm>
              <a:off x="6863724" y="1812826"/>
              <a:ext cx="1081867" cy="628377"/>
            </a:xfrm>
            <a:prstGeom prst="rect">
              <a:avLst/>
            </a:prstGeom>
            <a:noFill/>
          </p:spPr>
          <p:txBody>
            <a:bodyPr wrap="square">
              <a:spAutoFit/>
            </a:bodyP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err="1">
                  <a:ln>
                    <a:noFill/>
                  </a:ln>
                  <a:solidFill>
                    <a:srgbClr val="FFFFFF"/>
                  </a:solidFill>
                  <a:effectLst/>
                  <a:uLnTx/>
                  <a:uFillTx/>
                  <a:latin typeface="Arial" panose="020B0604020202020204"/>
                  <a:ea typeface="+mn-ea"/>
                  <a:cs typeface="Arial"/>
                </a:rPr>
                <a:t>Astaxantina</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natural</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48" normalizeH="0" baseline="0" noProof="0" dirty="0">
                  <a:ln>
                    <a:noFill/>
                  </a:ln>
                  <a:solidFill>
                    <a:srgbClr val="FFFFFF"/>
                  </a:solidFill>
                  <a:effectLst/>
                  <a:uLnTx/>
                  <a:uFillTx/>
                  <a:latin typeface="Arial" panose="020B0604020202020204"/>
                  <a:ea typeface="+mn-ea"/>
                  <a:cs typeface="Arial"/>
                </a:rPr>
                <a:t>3 mg</a:t>
              </a:r>
              <a:endParaRPr kumimoji="0" lang="en-SE" sz="700" b="0"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grpSp>
    </p:spTree>
    <p:extLst>
      <p:ext uri="{BB962C8B-B14F-4D97-AF65-F5344CB8AC3E}">
        <p14:creationId xmlns:p14="http://schemas.microsoft.com/office/powerpoint/2010/main" val="90231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F339CF-7492-2469-6C87-B84A71EEFA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2499"/>
            <a:ext cx="4032000" cy="4881482"/>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106965"/>
            <a:ext cx="12192000" cy="131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7" name="Title 3">
            <a:extLst>
              <a:ext uri="{FF2B5EF4-FFF2-40B4-BE49-F238E27FC236}">
                <a16:creationId xmlns:a16="http://schemas.microsoft.com/office/drawing/2014/main" id="{86E7FC91-448D-6791-8F18-9EBE39C21230}"/>
              </a:ext>
            </a:extLst>
          </p:cNvPr>
          <p:cNvSpPr>
            <a:spLocks noGrp="1"/>
          </p:cNvSpPr>
          <p:nvPr>
            <p:ph type="title"/>
          </p:nvPr>
        </p:nvSpPr>
        <p:spPr>
          <a:xfrm>
            <a:off x="550863" y="657225"/>
            <a:ext cx="11090275" cy="337098"/>
          </a:xfrm>
        </p:spPr>
        <p:txBody>
          <a:bodyPr/>
          <a:lstStyle/>
          <a:p>
            <a:r>
              <a:rPr lang="en-GB" dirty="0" err="1"/>
              <a:t>Multivitamínico</a:t>
            </a:r>
            <a:r>
              <a:rPr lang="en-GB" dirty="0"/>
              <a:t> y </a:t>
            </a:r>
            <a:r>
              <a:rPr lang="en-GB" dirty="0" err="1"/>
              <a:t>minerales</a:t>
            </a:r>
            <a:endParaRPr lang="en-GB" dirty="0"/>
          </a:p>
        </p:txBody>
      </p:sp>
      <p:sp>
        <p:nvSpPr>
          <p:cNvPr id="20" name="Content Placeholder 4">
            <a:extLst>
              <a:ext uri="{FF2B5EF4-FFF2-40B4-BE49-F238E27FC236}">
                <a16:creationId xmlns:a16="http://schemas.microsoft.com/office/drawing/2014/main" id="{A31EDBE9-0BCC-C7BC-E51C-A4A48A3DE32B}"/>
              </a:ext>
            </a:extLst>
          </p:cNvPr>
          <p:cNvSpPr txBox="1">
            <a:spLocks/>
          </p:cNvSpPr>
          <p:nvPr/>
        </p:nvSpPr>
        <p:spPr>
          <a:xfrm>
            <a:off x="550864" y="1076357"/>
            <a:ext cx="11090274"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2000" kern="1200">
                <a:solidFill>
                  <a:schemeClr val="tx1"/>
                </a:solidFill>
                <a:latin typeface="+mn-lt"/>
                <a:ea typeface="+mn-ea"/>
                <a:cs typeface="+mn-cs"/>
              </a:defRPr>
            </a:lvl1pPr>
            <a:lvl2pPr marL="265112"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0165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6985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9445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- 22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vitaminas</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y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minerales</a:t>
            </a: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4A4D49"/>
                </a:solidFill>
                <a:effectLst/>
                <a:uLnTx/>
                <a:uFillTx/>
                <a:latin typeface="Arial" panose="020B0604020202020204"/>
                <a:ea typeface="+mn-ea"/>
                <a:cs typeface="+mn-cs"/>
              </a:rPr>
              <a:t>esenciales</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endParaRPr kumimoji="0" lang="en-GB"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6076FFE4-CB4D-9616-DE16-A8A9DC774467}"/>
              </a:ext>
            </a:extLst>
          </p:cNvPr>
          <p:cNvSpPr/>
          <p:nvPr/>
        </p:nvSpPr>
        <p:spPr>
          <a:xfrm>
            <a:off x="3148651" y="1419296"/>
            <a:ext cx="5727448" cy="248880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8787FA09-79CB-05CA-8E7C-11BE24371D96}"/>
              </a:ext>
            </a:extLst>
          </p:cNvPr>
          <p:cNvSpPr/>
          <p:nvPr/>
        </p:nvSpPr>
        <p:spPr>
          <a:xfrm>
            <a:off x="3141793" y="3908105"/>
            <a:ext cx="5734306" cy="24055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8672F4C1-A5DE-9F40-1986-C538711E972E}"/>
              </a:ext>
            </a:extLst>
          </p:cNvPr>
          <p:cNvSpPr/>
          <p:nvPr/>
        </p:nvSpPr>
        <p:spPr>
          <a:xfrm>
            <a:off x="8838465" y="1418750"/>
            <a:ext cx="3353535" cy="4903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92" name="Ellips 121">
            <a:extLst>
              <a:ext uri="{FF2B5EF4-FFF2-40B4-BE49-F238E27FC236}">
                <a16:creationId xmlns:a16="http://schemas.microsoft.com/office/drawing/2014/main" id="{425A142F-F71E-D266-2C1A-BC8935D1D156}"/>
              </a:ext>
            </a:extLst>
          </p:cNvPr>
          <p:cNvSpPr/>
          <p:nvPr/>
        </p:nvSpPr>
        <p:spPr>
          <a:xfrm>
            <a:off x="3277554" y="1922146"/>
            <a:ext cx="900000" cy="900000"/>
          </a:xfrm>
          <a:prstGeom prst="ellipse">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93" name="textruta 122">
            <a:extLst>
              <a:ext uri="{FF2B5EF4-FFF2-40B4-BE49-F238E27FC236}">
                <a16:creationId xmlns:a16="http://schemas.microsoft.com/office/drawing/2014/main" id="{8F1A0859-40FA-308C-6566-AD0CBF534BDD}"/>
              </a:ext>
            </a:extLst>
          </p:cNvPr>
          <p:cNvSpPr txBox="1"/>
          <p:nvPr/>
        </p:nvSpPr>
        <p:spPr>
          <a:xfrm>
            <a:off x="3270641" y="2102308"/>
            <a:ext cx="899999"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Vitamina</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A</a:t>
            </a:r>
          </a:p>
        </p:txBody>
      </p:sp>
      <p:sp>
        <p:nvSpPr>
          <p:cNvPr id="94" name="Ellips 123">
            <a:extLst>
              <a:ext uri="{FF2B5EF4-FFF2-40B4-BE49-F238E27FC236}">
                <a16:creationId xmlns:a16="http://schemas.microsoft.com/office/drawing/2014/main" id="{B9449BCE-73FA-3C13-2E01-C11B37DBF94E}"/>
              </a:ext>
            </a:extLst>
          </p:cNvPr>
          <p:cNvSpPr/>
          <p:nvPr/>
        </p:nvSpPr>
        <p:spPr>
          <a:xfrm>
            <a:off x="4184466" y="1922146"/>
            <a:ext cx="900000" cy="900000"/>
          </a:xfrm>
          <a:prstGeom prst="ellipse">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95" name="Ellips 125">
            <a:extLst>
              <a:ext uri="{FF2B5EF4-FFF2-40B4-BE49-F238E27FC236}">
                <a16:creationId xmlns:a16="http://schemas.microsoft.com/office/drawing/2014/main" id="{93CBD24C-731F-E3A9-4596-9F1238AF4243}"/>
              </a:ext>
            </a:extLst>
          </p:cNvPr>
          <p:cNvSpPr/>
          <p:nvPr/>
        </p:nvSpPr>
        <p:spPr>
          <a:xfrm>
            <a:off x="5091378" y="1922146"/>
            <a:ext cx="900000" cy="900000"/>
          </a:xfrm>
          <a:prstGeom prst="ellipse">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96" name="Ellips 127">
            <a:extLst>
              <a:ext uri="{FF2B5EF4-FFF2-40B4-BE49-F238E27FC236}">
                <a16:creationId xmlns:a16="http://schemas.microsoft.com/office/drawing/2014/main" id="{A541C3F0-27D9-49A5-59F3-3EACE920E5CD}"/>
              </a:ext>
            </a:extLst>
          </p:cNvPr>
          <p:cNvSpPr/>
          <p:nvPr/>
        </p:nvSpPr>
        <p:spPr>
          <a:xfrm>
            <a:off x="5998290" y="1922146"/>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97" name="Ellips 129">
            <a:extLst>
              <a:ext uri="{FF2B5EF4-FFF2-40B4-BE49-F238E27FC236}">
                <a16:creationId xmlns:a16="http://schemas.microsoft.com/office/drawing/2014/main" id="{6E01E5F3-5565-9BA0-952B-1E4A1B7B296B}"/>
              </a:ext>
            </a:extLst>
          </p:cNvPr>
          <p:cNvSpPr/>
          <p:nvPr/>
        </p:nvSpPr>
        <p:spPr>
          <a:xfrm>
            <a:off x="6905202" y="1922146"/>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98" name="Ellips 129">
            <a:extLst>
              <a:ext uri="{FF2B5EF4-FFF2-40B4-BE49-F238E27FC236}">
                <a16:creationId xmlns:a16="http://schemas.microsoft.com/office/drawing/2014/main" id="{F5E359EA-913A-D956-2B32-1F6B6ABDDCD4}"/>
              </a:ext>
            </a:extLst>
          </p:cNvPr>
          <p:cNvSpPr/>
          <p:nvPr/>
        </p:nvSpPr>
        <p:spPr>
          <a:xfrm>
            <a:off x="7812115" y="1922146"/>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99" name="textruta 122">
            <a:extLst>
              <a:ext uri="{FF2B5EF4-FFF2-40B4-BE49-F238E27FC236}">
                <a16:creationId xmlns:a16="http://schemas.microsoft.com/office/drawing/2014/main" id="{6B7F53AA-055A-6FCF-5BD4-A9FDD2471469}"/>
              </a:ext>
            </a:extLst>
          </p:cNvPr>
          <p:cNvSpPr txBox="1"/>
          <p:nvPr/>
        </p:nvSpPr>
        <p:spPr>
          <a:xfrm>
            <a:off x="4184466" y="2098523"/>
            <a:ext cx="899999"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Vitamina</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D</a:t>
            </a:r>
          </a:p>
        </p:txBody>
      </p:sp>
      <p:sp>
        <p:nvSpPr>
          <p:cNvPr id="100" name="textruta 122">
            <a:extLst>
              <a:ext uri="{FF2B5EF4-FFF2-40B4-BE49-F238E27FC236}">
                <a16:creationId xmlns:a16="http://schemas.microsoft.com/office/drawing/2014/main" id="{5E444779-E0C3-6DDF-DC16-F8DA78A1E6AA}"/>
              </a:ext>
            </a:extLst>
          </p:cNvPr>
          <p:cNvSpPr txBox="1"/>
          <p:nvPr/>
        </p:nvSpPr>
        <p:spPr>
          <a:xfrm>
            <a:off x="5091377" y="2094738"/>
            <a:ext cx="900000"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Vitamina</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E</a:t>
            </a:r>
          </a:p>
        </p:txBody>
      </p:sp>
      <p:sp>
        <p:nvSpPr>
          <p:cNvPr id="101" name="textruta 122">
            <a:extLst>
              <a:ext uri="{FF2B5EF4-FFF2-40B4-BE49-F238E27FC236}">
                <a16:creationId xmlns:a16="http://schemas.microsoft.com/office/drawing/2014/main" id="{F3B7ACDF-3144-B933-692D-8F80E6D11F20}"/>
              </a:ext>
            </a:extLst>
          </p:cNvPr>
          <p:cNvSpPr txBox="1"/>
          <p:nvPr/>
        </p:nvSpPr>
        <p:spPr>
          <a:xfrm>
            <a:off x="5998289" y="2094737"/>
            <a:ext cx="899999"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Vitamina</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C</a:t>
            </a:r>
          </a:p>
        </p:txBody>
      </p:sp>
      <p:sp>
        <p:nvSpPr>
          <p:cNvPr id="102" name="textruta 122">
            <a:extLst>
              <a:ext uri="{FF2B5EF4-FFF2-40B4-BE49-F238E27FC236}">
                <a16:creationId xmlns:a16="http://schemas.microsoft.com/office/drawing/2014/main" id="{2750E273-FAD8-3234-4A23-13CF3623CE07}"/>
              </a:ext>
            </a:extLst>
          </p:cNvPr>
          <p:cNvSpPr txBox="1"/>
          <p:nvPr/>
        </p:nvSpPr>
        <p:spPr>
          <a:xfrm>
            <a:off x="6912114" y="2102308"/>
            <a:ext cx="900000" cy="50783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Tiamina</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(B1)</a:t>
            </a:r>
          </a:p>
        </p:txBody>
      </p:sp>
      <p:sp>
        <p:nvSpPr>
          <p:cNvPr id="103" name="textruta 122">
            <a:extLst>
              <a:ext uri="{FF2B5EF4-FFF2-40B4-BE49-F238E27FC236}">
                <a16:creationId xmlns:a16="http://schemas.microsoft.com/office/drawing/2014/main" id="{D4606012-925C-1B83-A4C2-CB0BD3D88DBB}"/>
              </a:ext>
            </a:extLst>
          </p:cNvPr>
          <p:cNvSpPr txBox="1"/>
          <p:nvPr/>
        </p:nvSpPr>
        <p:spPr>
          <a:xfrm>
            <a:off x="7819026" y="2094737"/>
            <a:ext cx="893089" cy="50783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Riboflavina</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(B2)</a:t>
            </a:r>
          </a:p>
        </p:txBody>
      </p:sp>
      <p:sp>
        <p:nvSpPr>
          <p:cNvPr id="104" name="Ellips 121">
            <a:extLst>
              <a:ext uri="{FF2B5EF4-FFF2-40B4-BE49-F238E27FC236}">
                <a16:creationId xmlns:a16="http://schemas.microsoft.com/office/drawing/2014/main" id="{573F66BF-AC11-9E98-C4F3-802FB2495164}"/>
              </a:ext>
            </a:extLst>
          </p:cNvPr>
          <p:cNvSpPr/>
          <p:nvPr/>
        </p:nvSpPr>
        <p:spPr>
          <a:xfrm>
            <a:off x="3277554" y="2878349"/>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105" name="Ellips 123">
            <a:extLst>
              <a:ext uri="{FF2B5EF4-FFF2-40B4-BE49-F238E27FC236}">
                <a16:creationId xmlns:a16="http://schemas.microsoft.com/office/drawing/2014/main" id="{BE21A149-4B41-2757-7CA1-9241406C8FBE}"/>
              </a:ext>
            </a:extLst>
          </p:cNvPr>
          <p:cNvSpPr/>
          <p:nvPr/>
        </p:nvSpPr>
        <p:spPr>
          <a:xfrm>
            <a:off x="4184466" y="2878349"/>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106" name="Ellips 125">
            <a:extLst>
              <a:ext uri="{FF2B5EF4-FFF2-40B4-BE49-F238E27FC236}">
                <a16:creationId xmlns:a16="http://schemas.microsoft.com/office/drawing/2014/main" id="{B1EB06A6-18CE-268C-BBDD-69E85F22A3AA}"/>
              </a:ext>
            </a:extLst>
          </p:cNvPr>
          <p:cNvSpPr/>
          <p:nvPr/>
        </p:nvSpPr>
        <p:spPr>
          <a:xfrm>
            <a:off x="5091378" y="2878349"/>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107" name="Ellips 127">
            <a:extLst>
              <a:ext uri="{FF2B5EF4-FFF2-40B4-BE49-F238E27FC236}">
                <a16:creationId xmlns:a16="http://schemas.microsoft.com/office/drawing/2014/main" id="{022AECDF-23C1-0F9B-C0C5-55C1DEB28D46}"/>
              </a:ext>
            </a:extLst>
          </p:cNvPr>
          <p:cNvSpPr/>
          <p:nvPr/>
        </p:nvSpPr>
        <p:spPr>
          <a:xfrm>
            <a:off x="5998290" y="2878349"/>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108" name="Ellips 129">
            <a:extLst>
              <a:ext uri="{FF2B5EF4-FFF2-40B4-BE49-F238E27FC236}">
                <a16:creationId xmlns:a16="http://schemas.microsoft.com/office/drawing/2014/main" id="{3C98CE8A-B0F1-B35B-2DF5-074D1AC49DF5}"/>
              </a:ext>
            </a:extLst>
          </p:cNvPr>
          <p:cNvSpPr/>
          <p:nvPr/>
        </p:nvSpPr>
        <p:spPr>
          <a:xfrm>
            <a:off x="6905202" y="2878349"/>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109" name="Ellips 129">
            <a:extLst>
              <a:ext uri="{FF2B5EF4-FFF2-40B4-BE49-F238E27FC236}">
                <a16:creationId xmlns:a16="http://schemas.microsoft.com/office/drawing/2014/main" id="{9B77F2BF-7C36-7F46-AB98-CFA83DC708AC}"/>
              </a:ext>
            </a:extLst>
          </p:cNvPr>
          <p:cNvSpPr/>
          <p:nvPr/>
        </p:nvSpPr>
        <p:spPr>
          <a:xfrm>
            <a:off x="7812115" y="2878349"/>
            <a:ext cx="900000" cy="90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110" name="textruta 122">
            <a:extLst>
              <a:ext uri="{FF2B5EF4-FFF2-40B4-BE49-F238E27FC236}">
                <a16:creationId xmlns:a16="http://schemas.microsoft.com/office/drawing/2014/main" id="{D3D94966-3EB6-EBF6-D391-DEDB90107698}"/>
              </a:ext>
            </a:extLst>
          </p:cNvPr>
          <p:cNvSpPr txBox="1"/>
          <p:nvPr/>
        </p:nvSpPr>
        <p:spPr>
          <a:xfrm>
            <a:off x="3270641" y="3074433"/>
            <a:ext cx="893086" cy="50783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Niacina</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(B3)</a:t>
            </a:r>
          </a:p>
        </p:txBody>
      </p:sp>
      <p:sp>
        <p:nvSpPr>
          <p:cNvPr id="111" name="textruta 122">
            <a:extLst>
              <a:ext uri="{FF2B5EF4-FFF2-40B4-BE49-F238E27FC236}">
                <a16:creationId xmlns:a16="http://schemas.microsoft.com/office/drawing/2014/main" id="{4CA0899D-B0AE-8606-E649-9BB900B5B3BB}"/>
              </a:ext>
            </a:extLst>
          </p:cNvPr>
          <p:cNvSpPr txBox="1"/>
          <p:nvPr/>
        </p:nvSpPr>
        <p:spPr>
          <a:xfrm>
            <a:off x="5091377" y="3080047"/>
            <a:ext cx="900000" cy="53091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Piridoxina</a:t>
            </a:r>
            <a:r>
              <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(B6)</a:t>
            </a:r>
          </a:p>
        </p:txBody>
      </p:sp>
      <p:sp>
        <p:nvSpPr>
          <p:cNvPr id="112" name="textruta 122">
            <a:extLst>
              <a:ext uri="{FF2B5EF4-FFF2-40B4-BE49-F238E27FC236}">
                <a16:creationId xmlns:a16="http://schemas.microsoft.com/office/drawing/2014/main" id="{7CCA87B8-127A-1CA3-F5B8-C7A06F21CAD2}"/>
              </a:ext>
            </a:extLst>
          </p:cNvPr>
          <p:cNvSpPr txBox="1"/>
          <p:nvPr/>
        </p:nvSpPr>
        <p:spPr>
          <a:xfrm>
            <a:off x="6912114" y="3069608"/>
            <a:ext cx="893088" cy="50783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Ácido fólico</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(B9)</a:t>
            </a:r>
          </a:p>
        </p:txBody>
      </p:sp>
      <p:sp>
        <p:nvSpPr>
          <p:cNvPr id="113" name="textruta 122">
            <a:extLst>
              <a:ext uri="{FF2B5EF4-FFF2-40B4-BE49-F238E27FC236}">
                <a16:creationId xmlns:a16="http://schemas.microsoft.com/office/drawing/2014/main" id="{AA363F41-BF55-BB6D-6D16-61C16E428AC5}"/>
              </a:ext>
            </a:extLst>
          </p:cNvPr>
          <p:cNvSpPr txBox="1"/>
          <p:nvPr/>
        </p:nvSpPr>
        <p:spPr>
          <a:xfrm>
            <a:off x="7825939" y="3069607"/>
            <a:ext cx="893089" cy="50783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Cobalamina</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(B12)</a:t>
            </a:r>
          </a:p>
        </p:txBody>
      </p:sp>
      <p:sp>
        <p:nvSpPr>
          <p:cNvPr id="114" name="textruta 122">
            <a:extLst>
              <a:ext uri="{FF2B5EF4-FFF2-40B4-BE49-F238E27FC236}">
                <a16:creationId xmlns:a16="http://schemas.microsoft.com/office/drawing/2014/main" id="{19EB8D4C-AF77-901E-DBE9-27171A12D7EF}"/>
              </a:ext>
            </a:extLst>
          </p:cNvPr>
          <p:cNvSpPr txBox="1"/>
          <p:nvPr/>
        </p:nvSpPr>
        <p:spPr>
          <a:xfrm>
            <a:off x="5998289" y="3069608"/>
            <a:ext cx="899998" cy="53091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Biotina</a:t>
            </a:r>
            <a:r>
              <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(B7)</a:t>
            </a:r>
          </a:p>
        </p:txBody>
      </p:sp>
      <p:sp>
        <p:nvSpPr>
          <p:cNvPr id="115" name="textruta 122">
            <a:extLst>
              <a:ext uri="{FF2B5EF4-FFF2-40B4-BE49-F238E27FC236}">
                <a16:creationId xmlns:a16="http://schemas.microsoft.com/office/drawing/2014/main" id="{6250226A-5D99-FBCC-8DD6-3A704A82B2D7}"/>
              </a:ext>
            </a:extLst>
          </p:cNvPr>
          <p:cNvSpPr txBox="1"/>
          <p:nvPr/>
        </p:nvSpPr>
        <p:spPr>
          <a:xfrm>
            <a:off x="4191378" y="3080009"/>
            <a:ext cx="893087" cy="64633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Ácido Pantoténico</a:t>
            </a:r>
            <a:endParaRPr kumimoji="0" lang="sv-SE" sz="105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4A4D49"/>
                </a:solidFill>
                <a:effectLst/>
                <a:uLnTx/>
                <a:uFillTx/>
                <a:latin typeface="Arial" panose="020B0604020202020204"/>
                <a:ea typeface="+mn-ea"/>
                <a:cs typeface="+mn-cs"/>
              </a:rPr>
              <a:t>(B5)</a:t>
            </a:r>
          </a:p>
        </p:txBody>
      </p:sp>
      <p:sp>
        <p:nvSpPr>
          <p:cNvPr id="123" name="Rectangle: Rounded Corners 122">
            <a:extLst>
              <a:ext uri="{FF2B5EF4-FFF2-40B4-BE49-F238E27FC236}">
                <a16:creationId xmlns:a16="http://schemas.microsoft.com/office/drawing/2014/main" id="{82CBB467-4643-6629-9061-8B962483D699}"/>
              </a:ext>
            </a:extLst>
          </p:cNvPr>
          <p:cNvSpPr/>
          <p:nvPr/>
        </p:nvSpPr>
        <p:spPr>
          <a:xfrm>
            <a:off x="3277556" y="4504600"/>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24" name="Rectangle: Rounded Corners 123">
            <a:extLst>
              <a:ext uri="{FF2B5EF4-FFF2-40B4-BE49-F238E27FC236}">
                <a16:creationId xmlns:a16="http://schemas.microsoft.com/office/drawing/2014/main" id="{C605A528-7D6A-FEFC-8BEE-259026A7E65E}"/>
              </a:ext>
            </a:extLst>
          </p:cNvPr>
          <p:cNvSpPr/>
          <p:nvPr/>
        </p:nvSpPr>
        <p:spPr>
          <a:xfrm>
            <a:off x="4352719" y="4511686"/>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25" name="Rectangle: Rounded Corners 124">
            <a:extLst>
              <a:ext uri="{FF2B5EF4-FFF2-40B4-BE49-F238E27FC236}">
                <a16:creationId xmlns:a16="http://schemas.microsoft.com/office/drawing/2014/main" id="{90C2DC07-EF13-974C-30CC-D4315A29736C}"/>
              </a:ext>
            </a:extLst>
          </p:cNvPr>
          <p:cNvSpPr/>
          <p:nvPr/>
        </p:nvSpPr>
        <p:spPr>
          <a:xfrm>
            <a:off x="5427882" y="4505240"/>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26" name="Rectangle: Rounded Corners 125">
            <a:extLst>
              <a:ext uri="{FF2B5EF4-FFF2-40B4-BE49-F238E27FC236}">
                <a16:creationId xmlns:a16="http://schemas.microsoft.com/office/drawing/2014/main" id="{8358EC93-D077-E66E-6F61-082F55095CDE}"/>
              </a:ext>
            </a:extLst>
          </p:cNvPr>
          <p:cNvSpPr/>
          <p:nvPr/>
        </p:nvSpPr>
        <p:spPr>
          <a:xfrm>
            <a:off x="6503045" y="4508612"/>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27" name="Rectangle: Rounded Corners 126">
            <a:extLst>
              <a:ext uri="{FF2B5EF4-FFF2-40B4-BE49-F238E27FC236}">
                <a16:creationId xmlns:a16="http://schemas.microsoft.com/office/drawing/2014/main" id="{991C6263-1F15-1BCE-00DE-EDC900D17B54}"/>
              </a:ext>
            </a:extLst>
          </p:cNvPr>
          <p:cNvSpPr/>
          <p:nvPr/>
        </p:nvSpPr>
        <p:spPr>
          <a:xfrm>
            <a:off x="7578209" y="4502620"/>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28" name="Rectangle: Rounded Corners 127">
            <a:extLst>
              <a:ext uri="{FF2B5EF4-FFF2-40B4-BE49-F238E27FC236}">
                <a16:creationId xmlns:a16="http://schemas.microsoft.com/office/drawing/2014/main" id="{42185CB5-7A61-8DB1-F19F-02D627C26BF6}"/>
              </a:ext>
            </a:extLst>
          </p:cNvPr>
          <p:cNvSpPr/>
          <p:nvPr/>
        </p:nvSpPr>
        <p:spPr>
          <a:xfrm>
            <a:off x="3277556" y="5273937"/>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29" name="Rectangle: Rounded Corners 128">
            <a:extLst>
              <a:ext uri="{FF2B5EF4-FFF2-40B4-BE49-F238E27FC236}">
                <a16:creationId xmlns:a16="http://schemas.microsoft.com/office/drawing/2014/main" id="{51CDFF89-8B61-E7AC-ED4A-FD3F7234AD6E}"/>
              </a:ext>
            </a:extLst>
          </p:cNvPr>
          <p:cNvSpPr/>
          <p:nvPr/>
        </p:nvSpPr>
        <p:spPr>
          <a:xfrm>
            <a:off x="4352719" y="5281023"/>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30" name="Rectangle: Rounded Corners 129">
            <a:extLst>
              <a:ext uri="{FF2B5EF4-FFF2-40B4-BE49-F238E27FC236}">
                <a16:creationId xmlns:a16="http://schemas.microsoft.com/office/drawing/2014/main" id="{7065E5E4-4A02-60BF-0DDE-23B592D875C7}"/>
              </a:ext>
            </a:extLst>
          </p:cNvPr>
          <p:cNvSpPr/>
          <p:nvPr/>
        </p:nvSpPr>
        <p:spPr>
          <a:xfrm>
            <a:off x="5427882" y="5274577"/>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31" name="Rectangle: Rounded Corners 130">
            <a:extLst>
              <a:ext uri="{FF2B5EF4-FFF2-40B4-BE49-F238E27FC236}">
                <a16:creationId xmlns:a16="http://schemas.microsoft.com/office/drawing/2014/main" id="{87BBBD7B-E314-F56B-3FED-18AFEAD75E63}"/>
              </a:ext>
            </a:extLst>
          </p:cNvPr>
          <p:cNvSpPr/>
          <p:nvPr/>
        </p:nvSpPr>
        <p:spPr>
          <a:xfrm>
            <a:off x="6503045" y="5277949"/>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32" name="Rectangle: Rounded Corners 131">
            <a:extLst>
              <a:ext uri="{FF2B5EF4-FFF2-40B4-BE49-F238E27FC236}">
                <a16:creationId xmlns:a16="http://schemas.microsoft.com/office/drawing/2014/main" id="{20269A74-656A-9ECE-56F3-542716E7829F}"/>
              </a:ext>
            </a:extLst>
          </p:cNvPr>
          <p:cNvSpPr/>
          <p:nvPr/>
        </p:nvSpPr>
        <p:spPr>
          <a:xfrm>
            <a:off x="7578209" y="5271957"/>
            <a:ext cx="1028716" cy="710386"/>
          </a:xfrm>
          <a:prstGeom prst="roundRect">
            <a:avLst/>
          </a:prstGeom>
          <a:solidFill>
            <a:schemeClr val="accent1">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33" name="textruta 122">
            <a:extLst>
              <a:ext uri="{FF2B5EF4-FFF2-40B4-BE49-F238E27FC236}">
                <a16:creationId xmlns:a16="http://schemas.microsoft.com/office/drawing/2014/main" id="{D0F170E1-95C6-919C-C270-C05E9ED3C796}"/>
              </a:ext>
            </a:extLst>
          </p:cNvPr>
          <p:cNvSpPr txBox="1"/>
          <p:nvPr/>
        </p:nvSpPr>
        <p:spPr>
          <a:xfrm>
            <a:off x="3277554" y="4598915"/>
            <a:ext cx="1028716"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Calcio</a:t>
            </a:r>
            <a:b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b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Ca</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4" name="textruta 122">
            <a:extLst>
              <a:ext uri="{FF2B5EF4-FFF2-40B4-BE49-F238E27FC236}">
                <a16:creationId xmlns:a16="http://schemas.microsoft.com/office/drawing/2014/main" id="{614CD43A-C078-D4AE-165A-D95CF85580A1}"/>
              </a:ext>
            </a:extLst>
          </p:cNvPr>
          <p:cNvSpPr txBox="1"/>
          <p:nvPr/>
        </p:nvSpPr>
        <p:spPr>
          <a:xfrm>
            <a:off x="4352718" y="4597574"/>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sv-SE" sz="900" b="1" dirty="0">
                <a:solidFill>
                  <a:srgbClr val="4A4D49"/>
                </a:solidFill>
                <a:latin typeface="Arial" panose="020B0604020202020204"/>
              </a:rPr>
              <a:t>Yodo</a:t>
            </a:r>
            <a:b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b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I</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5" name="textruta 122">
            <a:extLst>
              <a:ext uri="{FF2B5EF4-FFF2-40B4-BE49-F238E27FC236}">
                <a16:creationId xmlns:a16="http://schemas.microsoft.com/office/drawing/2014/main" id="{C4DF8542-A3BF-1BA0-548E-7F5755FB2996}"/>
              </a:ext>
            </a:extLst>
          </p:cNvPr>
          <p:cNvSpPr txBox="1"/>
          <p:nvPr/>
        </p:nvSpPr>
        <p:spPr>
          <a:xfrm>
            <a:off x="5405815" y="4597574"/>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Cobre</a:t>
            </a:r>
            <a:b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b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Cu</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6" name="textruta 122">
            <a:extLst>
              <a:ext uri="{FF2B5EF4-FFF2-40B4-BE49-F238E27FC236}">
                <a16:creationId xmlns:a16="http://schemas.microsoft.com/office/drawing/2014/main" id="{3A7A7776-CDA9-F2B9-E922-99574EB9CBA3}"/>
              </a:ext>
            </a:extLst>
          </p:cNvPr>
          <p:cNvSpPr txBox="1"/>
          <p:nvPr/>
        </p:nvSpPr>
        <p:spPr>
          <a:xfrm>
            <a:off x="6499237" y="4596053"/>
            <a:ext cx="1028716"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Hierro</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Fe</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7" name="textruta 122">
            <a:extLst>
              <a:ext uri="{FF2B5EF4-FFF2-40B4-BE49-F238E27FC236}">
                <a16:creationId xmlns:a16="http://schemas.microsoft.com/office/drawing/2014/main" id="{1034CF40-4B1E-BE25-0426-4C2135E65785}"/>
              </a:ext>
            </a:extLst>
          </p:cNvPr>
          <p:cNvSpPr txBox="1"/>
          <p:nvPr/>
        </p:nvSpPr>
        <p:spPr>
          <a:xfrm>
            <a:off x="7578208" y="4602662"/>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Magnesio</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Mg</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8" name="textruta 122">
            <a:extLst>
              <a:ext uri="{FF2B5EF4-FFF2-40B4-BE49-F238E27FC236}">
                <a16:creationId xmlns:a16="http://schemas.microsoft.com/office/drawing/2014/main" id="{760CCC94-6A9A-0500-7C4C-0D196E6AC5C2}"/>
              </a:ext>
            </a:extLst>
          </p:cNvPr>
          <p:cNvSpPr txBox="1"/>
          <p:nvPr/>
        </p:nvSpPr>
        <p:spPr>
          <a:xfrm>
            <a:off x="3277554" y="5357845"/>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Selenio</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Se</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9" name="textruta 122">
            <a:extLst>
              <a:ext uri="{FF2B5EF4-FFF2-40B4-BE49-F238E27FC236}">
                <a16:creationId xmlns:a16="http://schemas.microsoft.com/office/drawing/2014/main" id="{CA75E444-A05E-D102-075F-076AAAD174FC}"/>
              </a:ext>
            </a:extLst>
          </p:cNvPr>
          <p:cNvSpPr txBox="1"/>
          <p:nvPr/>
        </p:nvSpPr>
        <p:spPr>
          <a:xfrm>
            <a:off x="4352716" y="5357844"/>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a:ln>
                  <a:noFill/>
                </a:ln>
                <a:solidFill>
                  <a:srgbClr val="4A4D49"/>
                </a:solidFill>
                <a:effectLst/>
                <a:uLnTx/>
                <a:uFillTx/>
                <a:latin typeface="Arial" panose="020B0604020202020204"/>
                <a:ea typeface="+mn-ea"/>
                <a:cs typeface="+mn-cs"/>
              </a:rPr>
              <a:t>Zinc</a:t>
            </a:r>
            <a:br>
              <a:rPr kumimoji="0" lang="sv-SE" sz="900" b="1" i="0" u="none" strike="noStrike" kern="1200" cap="none" spc="0" normalizeH="0" baseline="0" noProof="0">
                <a:ln>
                  <a:noFill/>
                </a:ln>
                <a:solidFill>
                  <a:srgbClr val="4A4D49"/>
                </a:solidFill>
                <a:effectLst/>
                <a:uLnTx/>
                <a:uFillTx/>
                <a:latin typeface="Arial" panose="020B0604020202020204"/>
                <a:ea typeface="+mn-ea"/>
                <a:cs typeface="+mn-cs"/>
              </a:rPr>
            </a:br>
            <a:r>
              <a:rPr kumimoji="0" lang="sv-SE" sz="2000" b="1" i="0" u="none" strike="noStrike" kern="1200" cap="none" spc="0" normalizeH="0" baseline="0" noProof="0">
                <a:ln>
                  <a:noFill/>
                </a:ln>
                <a:solidFill>
                  <a:srgbClr val="4A4D49"/>
                </a:solidFill>
                <a:effectLst/>
                <a:uLnTx/>
                <a:uFillTx/>
                <a:latin typeface="Arial" panose="020B0604020202020204"/>
                <a:ea typeface="+mn-ea"/>
                <a:cs typeface="+mn-cs"/>
              </a:rPr>
              <a:t>Zn</a:t>
            </a:r>
            <a:endParaRPr kumimoji="0" lang="sv-SE" sz="900" b="1"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140" name="textruta 122">
            <a:extLst>
              <a:ext uri="{FF2B5EF4-FFF2-40B4-BE49-F238E27FC236}">
                <a16:creationId xmlns:a16="http://schemas.microsoft.com/office/drawing/2014/main" id="{9B96975A-8439-C05C-C5AD-FB2541373959}"/>
              </a:ext>
            </a:extLst>
          </p:cNvPr>
          <p:cNvSpPr txBox="1"/>
          <p:nvPr/>
        </p:nvSpPr>
        <p:spPr>
          <a:xfrm>
            <a:off x="5427875" y="5355835"/>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Manganeso </a:t>
            </a: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Mn</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41" name="textruta 122">
            <a:extLst>
              <a:ext uri="{FF2B5EF4-FFF2-40B4-BE49-F238E27FC236}">
                <a16:creationId xmlns:a16="http://schemas.microsoft.com/office/drawing/2014/main" id="{C58A05A1-44C1-B4B2-2B5B-1F6A9D49C7CB}"/>
              </a:ext>
            </a:extLst>
          </p:cNvPr>
          <p:cNvSpPr txBox="1"/>
          <p:nvPr/>
        </p:nvSpPr>
        <p:spPr>
          <a:xfrm>
            <a:off x="6499237" y="5355835"/>
            <a:ext cx="1028716"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Cromo</a:t>
            </a:r>
            <a:b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b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Cr</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42" name="textruta 122">
            <a:extLst>
              <a:ext uri="{FF2B5EF4-FFF2-40B4-BE49-F238E27FC236}">
                <a16:creationId xmlns:a16="http://schemas.microsoft.com/office/drawing/2014/main" id="{DB669D1C-71E3-08FF-B89B-26F5E1F031D9}"/>
              </a:ext>
            </a:extLst>
          </p:cNvPr>
          <p:cNvSpPr txBox="1"/>
          <p:nvPr/>
        </p:nvSpPr>
        <p:spPr>
          <a:xfrm>
            <a:off x="7569998" y="5340106"/>
            <a:ext cx="1028715"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rPr>
              <a:t>Molibdeno</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A4D49"/>
                </a:solidFill>
                <a:effectLst/>
                <a:uLnTx/>
                <a:uFillTx/>
                <a:latin typeface="Arial" panose="020B0604020202020204"/>
                <a:ea typeface="+mn-ea"/>
                <a:cs typeface="+mn-cs"/>
              </a:rPr>
              <a:t>Mo</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143" name="Group 142">
            <a:extLst>
              <a:ext uri="{FF2B5EF4-FFF2-40B4-BE49-F238E27FC236}">
                <a16:creationId xmlns:a16="http://schemas.microsoft.com/office/drawing/2014/main" id="{C42456E1-961C-B186-E3E1-3B7B841308EB}"/>
              </a:ext>
            </a:extLst>
          </p:cNvPr>
          <p:cNvGrpSpPr>
            <a:grpSpLocks noChangeAspect="1"/>
          </p:cNvGrpSpPr>
          <p:nvPr/>
        </p:nvGrpSpPr>
        <p:grpSpPr>
          <a:xfrm>
            <a:off x="8468554" y="1627977"/>
            <a:ext cx="3852727" cy="4746795"/>
            <a:chOff x="6686292" y="2260624"/>
            <a:chExt cx="2438430" cy="2941987"/>
          </a:xfrm>
        </p:grpSpPr>
        <p:pic>
          <p:nvPicPr>
            <p:cNvPr id="144" name="Picture 143">
              <a:extLst>
                <a:ext uri="{FF2B5EF4-FFF2-40B4-BE49-F238E27FC236}">
                  <a16:creationId xmlns:a16="http://schemas.microsoft.com/office/drawing/2014/main" id="{C52FE113-5609-A925-4625-3C0174CB5CE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455734" y="4142326"/>
              <a:ext cx="1070886" cy="1048675"/>
            </a:xfrm>
            <a:prstGeom prst="rect">
              <a:avLst/>
            </a:prstGeom>
          </p:spPr>
        </p:pic>
        <p:pic>
          <p:nvPicPr>
            <p:cNvPr id="145" name="Picture 144">
              <a:extLst>
                <a:ext uri="{FF2B5EF4-FFF2-40B4-BE49-F238E27FC236}">
                  <a16:creationId xmlns:a16="http://schemas.microsoft.com/office/drawing/2014/main" id="{0533C6E4-3134-3E5E-9446-ABD54CE70D9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31533" y="3230056"/>
              <a:ext cx="1070884" cy="1048673"/>
            </a:xfrm>
            <a:prstGeom prst="rect">
              <a:avLst/>
            </a:prstGeom>
          </p:spPr>
        </p:pic>
        <p:pic>
          <p:nvPicPr>
            <p:cNvPr id="146" name="Picture 145">
              <a:extLst>
                <a:ext uri="{FF2B5EF4-FFF2-40B4-BE49-F238E27FC236}">
                  <a16:creationId xmlns:a16="http://schemas.microsoft.com/office/drawing/2014/main" id="{D9113CEE-3D02-6799-29F8-37E8D1F3746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008367" y="2322365"/>
              <a:ext cx="1070884" cy="1048673"/>
            </a:xfrm>
            <a:prstGeom prst="rect">
              <a:avLst/>
            </a:prstGeom>
          </p:spPr>
        </p:pic>
        <p:pic>
          <p:nvPicPr>
            <p:cNvPr id="147" name="Picture 146">
              <a:extLst>
                <a:ext uri="{FF2B5EF4-FFF2-40B4-BE49-F238E27FC236}">
                  <a16:creationId xmlns:a16="http://schemas.microsoft.com/office/drawing/2014/main" id="{F4D87C62-F4C4-4438-81AD-74D6B91E76F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021344" y="3391494"/>
              <a:ext cx="1103378" cy="1080493"/>
            </a:xfrm>
            <a:prstGeom prst="rect">
              <a:avLst/>
            </a:prstGeom>
          </p:spPr>
        </p:pic>
        <p:pic>
          <p:nvPicPr>
            <p:cNvPr id="148" name="Picture 147">
              <a:extLst>
                <a:ext uri="{FF2B5EF4-FFF2-40B4-BE49-F238E27FC236}">
                  <a16:creationId xmlns:a16="http://schemas.microsoft.com/office/drawing/2014/main" id="{850E5B93-D8C2-8F56-F57C-743CF5B7AF25}"/>
                </a:ext>
              </a:extLst>
            </p:cNvPr>
            <p:cNvPicPr>
              <a:picLocks/>
            </p:cNvPicPr>
            <p:nvPr/>
          </p:nvPicPr>
          <p:blipFill>
            <a:blip r:embed="rId8" cstate="email">
              <a:extLst>
                <a:ext uri="{28A0092B-C50C-407E-A947-70E740481C1C}">
                  <a14:useLocalDpi xmlns:a14="http://schemas.microsoft.com/office/drawing/2010/main"/>
                </a:ext>
              </a:extLst>
            </a:blip>
            <a:srcRect/>
            <a:stretch/>
          </p:blipFill>
          <p:spPr>
            <a:xfrm>
              <a:off x="6686292" y="2260624"/>
              <a:ext cx="1139238" cy="1070987"/>
            </a:xfrm>
            <a:prstGeom prst="rect">
              <a:avLst/>
            </a:prstGeom>
          </p:spPr>
        </p:pic>
        <p:pic>
          <p:nvPicPr>
            <p:cNvPr id="149" name="Picture 148">
              <a:extLst>
                <a:ext uri="{FF2B5EF4-FFF2-40B4-BE49-F238E27FC236}">
                  <a16:creationId xmlns:a16="http://schemas.microsoft.com/office/drawing/2014/main" id="{CF23FF67-77E7-ADEA-FDA2-26F0436FC6A3}"/>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417836" y="2320386"/>
              <a:ext cx="1103378" cy="1080493"/>
            </a:xfrm>
            <a:prstGeom prst="rect">
              <a:avLst/>
            </a:prstGeom>
          </p:spPr>
        </p:pic>
        <p:pic>
          <p:nvPicPr>
            <p:cNvPr id="150" name="Picture 149">
              <a:extLst>
                <a:ext uri="{FF2B5EF4-FFF2-40B4-BE49-F238E27FC236}">
                  <a16:creationId xmlns:a16="http://schemas.microsoft.com/office/drawing/2014/main" id="{00EF21DE-03CF-5540-BAB7-3FB8FF7481F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722152" y="3198236"/>
              <a:ext cx="1103378" cy="1080493"/>
            </a:xfrm>
            <a:prstGeom prst="rect">
              <a:avLst/>
            </a:prstGeom>
          </p:spPr>
        </p:pic>
        <p:pic>
          <p:nvPicPr>
            <p:cNvPr id="151" name="Picture 150">
              <a:extLst>
                <a:ext uri="{FF2B5EF4-FFF2-40B4-BE49-F238E27FC236}">
                  <a16:creationId xmlns:a16="http://schemas.microsoft.com/office/drawing/2014/main" id="{D58CB356-2FBA-149D-A34A-AF10A0342BD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756102" y="4122118"/>
              <a:ext cx="1103378" cy="1080493"/>
            </a:xfrm>
            <a:prstGeom prst="rect">
              <a:avLst/>
            </a:prstGeom>
          </p:spPr>
        </p:pic>
      </p:grpSp>
      <p:sp>
        <p:nvSpPr>
          <p:cNvPr id="152" name="object 42">
            <a:extLst>
              <a:ext uri="{FF2B5EF4-FFF2-40B4-BE49-F238E27FC236}">
                <a16:creationId xmlns:a16="http://schemas.microsoft.com/office/drawing/2014/main" id="{827C2214-DADF-EABF-637C-29F8E71D3A39}"/>
              </a:ext>
            </a:extLst>
          </p:cNvPr>
          <p:cNvSpPr/>
          <p:nvPr/>
        </p:nvSpPr>
        <p:spPr>
          <a:xfrm>
            <a:off x="10994510" y="904144"/>
            <a:ext cx="1016256" cy="1016256"/>
          </a:xfrm>
          <a:prstGeom prst="ellipse">
            <a:avLst/>
          </a:prstGeom>
          <a:solidFill>
            <a:schemeClr val="tx2"/>
          </a:solidFill>
          <a:ln w="3175">
            <a:solidFill>
              <a:schemeClr val="bg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EFFFF"/>
                </a:solidFill>
                <a:effectLst/>
                <a:uLnTx/>
                <a:uFillTx/>
                <a:latin typeface="Arial Regular" charset="0"/>
                <a:ea typeface="+mn-ea"/>
                <a:cs typeface="+mn-cs"/>
              </a:rPr>
              <a:t>Complies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FFFF"/>
                </a:solidFill>
                <a:effectLst/>
                <a:uLnTx/>
                <a:uFillTx/>
                <a:latin typeface="Arial Regular" charset="0"/>
                <a:ea typeface="+mn-ea"/>
                <a:cs typeface="+mn-cs"/>
              </a:rPr>
              <a:t>EC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EFFFF"/>
                </a:solidFill>
                <a:effectLst/>
                <a:uLnTx/>
                <a:uFillTx/>
                <a:latin typeface="Arial Regular" charset="0"/>
                <a:ea typeface="+mn-ea"/>
                <a:cs typeface="+mn-cs"/>
              </a:rPr>
              <a:t>authorised</a:t>
            </a:r>
            <a:r>
              <a:rPr kumimoji="0" lang="en-US" sz="1000" b="0" i="0" u="none" strike="noStrike" kern="1200" cap="none" spc="0" normalizeH="0" baseline="0" noProof="0" dirty="0">
                <a:ln>
                  <a:noFill/>
                </a:ln>
                <a:solidFill>
                  <a:srgbClr val="FEFFFF"/>
                </a:solidFill>
                <a:effectLst/>
                <a:uLnTx/>
                <a:uFillTx/>
                <a:latin typeface="Arial Regular" charset="0"/>
                <a:ea typeface="+mn-ea"/>
                <a:cs typeface="+mn-cs"/>
              </a:rPr>
              <a:t> claims</a:t>
            </a:r>
          </a:p>
        </p:txBody>
      </p:sp>
      <p:sp>
        <p:nvSpPr>
          <p:cNvPr id="153" name="TextBox 152">
            <a:extLst>
              <a:ext uri="{FF2B5EF4-FFF2-40B4-BE49-F238E27FC236}">
                <a16:creationId xmlns:a16="http://schemas.microsoft.com/office/drawing/2014/main" id="{6B1DFB94-E7E1-35AB-A3EF-486A2CD39ADE}"/>
              </a:ext>
            </a:extLst>
          </p:cNvPr>
          <p:cNvSpPr txBox="1"/>
          <p:nvPr/>
        </p:nvSpPr>
        <p:spPr>
          <a:xfrm>
            <a:off x="8881116" y="1457820"/>
            <a:ext cx="31457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FEFFFF"/>
                </a:solidFill>
                <a:effectLst/>
                <a:uLnTx/>
                <a:uFillTx/>
                <a:latin typeface="Arial" panose="020B0604020202020204"/>
                <a:ea typeface="+mn-ea"/>
                <a:cs typeface="+mn-cs"/>
              </a:rPr>
              <a:t>Benefits</a:t>
            </a:r>
            <a:endParaRPr kumimoji="0" lang="en-GB" sz="1600" b="1" i="0" u="none" strike="noStrike" kern="1200" cap="all" spc="0" normalizeH="0" baseline="0" noProof="0" dirty="0">
              <a:ln>
                <a:noFill/>
              </a:ln>
              <a:solidFill>
                <a:srgbClr val="FEFFFF"/>
              </a:solidFill>
              <a:effectLst/>
              <a:uLnTx/>
              <a:uFillTx/>
              <a:latin typeface="Arial" panose="020B0604020202020204"/>
              <a:ea typeface="+mn-ea"/>
              <a:cs typeface="+mn-cs"/>
            </a:endParaRPr>
          </a:p>
        </p:txBody>
      </p:sp>
      <p:sp>
        <p:nvSpPr>
          <p:cNvPr id="154" name="TextBox 153">
            <a:extLst>
              <a:ext uri="{FF2B5EF4-FFF2-40B4-BE49-F238E27FC236}">
                <a16:creationId xmlns:a16="http://schemas.microsoft.com/office/drawing/2014/main" id="{39DD1EC3-137E-4995-CDDE-98D317AEF99B}"/>
              </a:ext>
            </a:extLst>
          </p:cNvPr>
          <p:cNvSpPr txBox="1"/>
          <p:nvPr/>
        </p:nvSpPr>
        <p:spPr>
          <a:xfrm>
            <a:off x="3133086" y="1454435"/>
            <a:ext cx="31457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4A4D49"/>
                </a:solidFill>
                <a:effectLst/>
                <a:uLnTx/>
                <a:uFillTx/>
                <a:latin typeface="Arial" panose="020B0604020202020204"/>
                <a:ea typeface="+mn-ea"/>
                <a:cs typeface="+mn-cs"/>
              </a:rPr>
              <a:t>12 VITAMINAS</a:t>
            </a:r>
            <a:endParaRPr kumimoji="0" lang="en-GB" sz="1600" b="1" i="0" u="none" strike="noStrike" kern="1200" cap="all" spc="0" normalizeH="0" baseline="0" noProof="0" dirty="0">
              <a:ln>
                <a:noFill/>
              </a:ln>
              <a:solidFill>
                <a:srgbClr val="4A4D49"/>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3C0FD1C7-47E6-B6B1-9C37-9349CD45DBB5}"/>
              </a:ext>
            </a:extLst>
          </p:cNvPr>
          <p:cNvSpPr txBox="1"/>
          <p:nvPr/>
        </p:nvSpPr>
        <p:spPr>
          <a:xfrm>
            <a:off x="3130390" y="3937437"/>
            <a:ext cx="31457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srgbClr val="4A4D49"/>
                </a:solidFill>
                <a:effectLst/>
                <a:uLnTx/>
                <a:uFillTx/>
                <a:latin typeface="Arial" panose="020B0604020202020204"/>
                <a:ea typeface="+mn-ea"/>
                <a:cs typeface="+mn-cs"/>
              </a:rPr>
              <a:t>10 MINERALS</a:t>
            </a:r>
            <a:endParaRPr kumimoji="0" lang="en-GB" sz="1600" b="1" i="0" u="none" strike="noStrike" kern="1200" cap="all" spc="0" normalizeH="0" baseline="0" noProof="0" err="1">
              <a:ln>
                <a:noFill/>
              </a:ln>
              <a:solidFill>
                <a:srgbClr val="4A4D49"/>
              </a:solidFill>
              <a:effectLst/>
              <a:uLnTx/>
              <a:uFillTx/>
              <a:latin typeface="Arial" panose="020B0604020202020204"/>
              <a:ea typeface="+mn-ea"/>
              <a:cs typeface="+mn-cs"/>
            </a:endParaRPr>
          </a:p>
        </p:txBody>
      </p:sp>
      <p:sp>
        <p:nvSpPr>
          <p:cNvPr id="158" name="TextBox 157">
            <a:extLst>
              <a:ext uri="{FF2B5EF4-FFF2-40B4-BE49-F238E27FC236}">
                <a16:creationId xmlns:a16="http://schemas.microsoft.com/office/drawing/2014/main" id="{4E63D69F-82E2-1701-AC85-97D35DDC6FD8}"/>
              </a:ext>
            </a:extLst>
          </p:cNvPr>
          <p:cNvSpPr txBox="1"/>
          <p:nvPr/>
        </p:nvSpPr>
        <p:spPr>
          <a:xfrm>
            <a:off x="6918727" y="1444551"/>
            <a:ext cx="1881497" cy="400110"/>
          </a:xfrm>
          <a:prstGeom prst="rect">
            <a:avLst/>
          </a:prstGeom>
          <a:solidFill>
            <a:srgbClr val="686FA6"/>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EFFFF"/>
                </a:solidFill>
                <a:effectLst/>
                <a:uLnTx/>
                <a:uFillTx/>
                <a:latin typeface="Oriflame Sans Print" panose="020B0502020204020303" pitchFamily="34" charset="0"/>
                <a:ea typeface="+mn-ea"/>
                <a:cs typeface="+mn-cs"/>
              </a:rPr>
              <a:t>Up to </a:t>
            </a:r>
            <a:r>
              <a:rPr kumimoji="0" lang="en-US" sz="2000" b="1" i="0" u="none" strike="noStrike" kern="0" cap="none" spc="0" normalizeH="0" baseline="0" noProof="0">
                <a:ln>
                  <a:noFill/>
                </a:ln>
                <a:solidFill>
                  <a:srgbClr val="FEFFFF"/>
                </a:solidFill>
                <a:effectLst/>
                <a:uLnTx/>
                <a:uFillTx/>
                <a:latin typeface="Oriflame Sans Print" panose="020B0502020204020303" pitchFamily="34" charset="0"/>
                <a:ea typeface="+mn-ea"/>
                <a:cs typeface="+mn-cs"/>
              </a:rPr>
              <a:t>100% </a:t>
            </a:r>
            <a:r>
              <a:rPr kumimoji="0" lang="en-US" sz="1000" b="0" i="0" u="none" strike="noStrike" kern="0" cap="none" spc="0" normalizeH="0" baseline="0" noProof="0">
                <a:ln>
                  <a:noFill/>
                </a:ln>
                <a:solidFill>
                  <a:srgbClr val="FEFFFF"/>
                </a:solidFill>
                <a:effectLst/>
                <a:uLnTx/>
                <a:uFillTx/>
                <a:latin typeface="Oriflame Sans Print" panose="020B0502020204020303" pitchFamily="34" charset="0"/>
                <a:ea typeface="+mn-ea"/>
                <a:cs typeface="+mn-cs"/>
              </a:rPr>
              <a:t>EU NRV</a:t>
            </a:r>
            <a:endParaRPr kumimoji="0" lang="en-US" sz="1050" b="0" i="0" u="none" strike="noStrike" kern="0" cap="none" spc="0" normalizeH="0" baseline="0" noProof="0">
              <a:ln>
                <a:noFill/>
              </a:ln>
              <a:solidFill>
                <a:srgbClr val="FEFFFF"/>
              </a:solidFill>
              <a:effectLst/>
              <a:uLnTx/>
              <a:uFillTx/>
              <a:latin typeface="Oriflame Sans Print" panose="020B0502020204020303" pitchFamily="34" charset="0"/>
              <a:ea typeface="+mn-ea"/>
              <a:cs typeface="+mn-cs"/>
            </a:endParaRPr>
          </a:p>
        </p:txBody>
      </p:sp>
    </p:spTree>
    <p:extLst>
      <p:ext uri="{BB962C8B-B14F-4D97-AF65-F5344CB8AC3E}">
        <p14:creationId xmlns:p14="http://schemas.microsoft.com/office/powerpoint/2010/main" val="279838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ipe(up)">
                                      <p:cBhvr>
                                        <p:cTn id="7" dur="500"/>
                                        <p:tgtEl>
                                          <p:spTgt spid="15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up)">
                                      <p:cBhvr>
                                        <p:cTn id="10" dur="500"/>
                                        <p:tgtEl>
                                          <p:spTgt spid="152"/>
                                        </p:tgtEl>
                                      </p:cBhvr>
                                    </p:animEffect>
                                  </p:childTnLst>
                                </p:cTn>
                              </p:par>
                              <p:par>
                                <p:cTn id="11" presetID="22" presetClass="entr" presetSubtype="1" fill="hold" nodeType="with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wipe(up)">
                                      <p:cBhvr>
                                        <p:cTn id="1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108A35-7079-F915-4267-6CDF701D1C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0000" y="1422499"/>
            <a:ext cx="4032000" cy="4881482"/>
          </a:xfrm>
          <a:prstGeom prst="rect">
            <a:avLst/>
          </a:prstGeom>
        </p:spPr>
      </p:pic>
      <p:pic>
        <p:nvPicPr>
          <p:cNvPr id="11" name="Picture 10">
            <a:extLst>
              <a:ext uri="{FF2B5EF4-FFF2-40B4-BE49-F238E27FC236}">
                <a16:creationId xmlns:a16="http://schemas.microsoft.com/office/drawing/2014/main" id="{FAF339CF-7492-2469-6C87-B84A71EEFA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422499"/>
            <a:ext cx="4032000" cy="4881482"/>
          </a:xfrm>
          <a:prstGeom prst="rect">
            <a:avLst/>
          </a:prstGeom>
        </p:spPr>
      </p:pic>
      <p:pic>
        <p:nvPicPr>
          <p:cNvPr id="13" name="Picture 12">
            <a:extLst>
              <a:ext uri="{FF2B5EF4-FFF2-40B4-BE49-F238E27FC236}">
                <a16:creationId xmlns:a16="http://schemas.microsoft.com/office/drawing/2014/main" id="{51D1D8D1-37D0-7E90-F4C0-F87B8218F6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60000" y="1422498"/>
            <a:ext cx="4032000" cy="4881483"/>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106965"/>
            <a:ext cx="12192000" cy="131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3913CDC-AEE6-57B7-05AC-783BDD0B24B8}"/>
              </a:ext>
            </a:extLst>
          </p:cNvPr>
          <p:cNvSpPr>
            <a:spLocks noGrp="1"/>
          </p:cNvSpPr>
          <p:nvPr>
            <p:ph type="title"/>
          </p:nvPr>
        </p:nvSpPr>
        <p:spPr/>
        <p:txBody>
          <a:bodyPr/>
          <a:lstStyle/>
          <a:p>
            <a:pPr algn="ctr"/>
            <a:r>
              <a:rPr lang="en-US"/>
              <a:t>Wellness Pack</a:t>
            </a:r>
          </a:p>
        </p:txBody>
      </p:sp>
      <p:sp>
        <p:nvSpPr>
          <p:cNvPr id="7" name="Content Placeholder 6">
            <a:extLst>
              <a:ext uri="{FF2B5EF4-FFF2-40B4-BE49-F238E27FC236}">
                <a16:creationId xmlns:a16="http://schemas.microsoft.com/office/drawing/2014/main" id="{F51F9C2E-FC4F-A8C6-A119-3C3B0054D789}"/>
              </a:ext>
            </a:extLst>
          </p:cNvPr>
          <p:cNvSpPr>
            <a:spLocks noGrp="1"/>
          </p:cNvSpPr>
          <p:nvPr>
            <p:ph idx="13"/>
          </p:nvPr>
        </p:nvSpPr>
        <p:spPr/>
        <p:txBody>
          <a:bodyPr/>
          <a:lstStyle/>
          <a:p>
            <a:pPr algn="ctr"/>
            <a:r>
              <a:rPr lang="en-US"/>
              <a:t>Features</a:t>
            </a:r>
            <a:endParaRPr lang="en-GB"/>
          </a:p>
        </p:txBody>
      </p:sp>
      <p:sp>
        <p:nvSpPr>
          <p:cNvPr id="15" name="object 42">
            <a:extLst>
              <a:ext uri="{FF2B5EF4-FFF2-40B4-BE49-F238E27FC236}">
                <a16:creationId xmlns:a16="http://schemas.microsoft.com/office/drawing/2014/main" id="{2DF15A19-4129-E4A5-DEF5-E6DAF2635ABC}"/>
              </a:ext>
            </a:extLst>
          </p:cNvPr>
          <p:cNvSpPr>
            <a:spLocks noChangeAspect="1"/>
          </p:cNvSpPr>
          <p:nvPr/>
        </p:nvSpPr>
        <p:spPr>
          <a:xfrm>
            <a:off x="6897058"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Extracto de </a:t>
            </a:r>
            <a:r>
              <a:rPr kumimoji="0" lang="en-US" sz="1300" b="1" i="0" u="none" strike="noStrike" kern="1200" cap="none" spc="-48" normalizeH="0" baseline="0" noProof="0" dirty="0" err="1">
                <a:ln>
                  <a:noFill/>
                </a:ln>
                <a:solidFill>
                  <a:srgbClr val="FFFFFF"/>
                </a:solidFill>
                <a:effectLst/>
                <a:uLnTx/>
                <a:uFillTx/>
                <a:latin typeface="Arial" panose="020B0604020202020204"/>
                <a:ea typeface="+mn-ea"/>
                <a:cs typeface="Arial"/>
              </a:rPr>
              <a:t>arándano</a:t>
            </a:r>
            <a:endPar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48" normalizeH="0" baseline="0" noProof="0" dirty="0">
                <a:ln>
                  <a:noFill/>
                </a:ln>
                <a:solidFill>
                  <a:srgbClr val="FFFFFF"/>
                </a:solidFill>
                <a:effectLst/>
                <a:uLnTx/>
                <a:uFillTx/>
                <a:latin typeface="Arial" panose="020B0604020202020204"/>
                <a:ea typeface="+mn-ea"/>
                <a:cs typeface="Arial"/>
              </a:rPr>
              <a:t>50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6" name="object 42">
            <a:extLst>
              <a:ext uri="{FF2B5EF4-FFF2-40B4-BE49-F238E27FC236}">
                <a16:creationId xmlns:a16="http://schemas.microsoft.com/office/drawing/2014/main" id="{59349CB9-174A-92F6-79B8-765EF353CBC6}"/>
              </a:ext>
            </a:extLst>
          </p:cNvPr>
          <p:cNvSpPr>
            <a:spLocks noChangeAspect="1"/>
          </p:cNvSpPr>
          <p:nvPr/>
        </p:nvSpPr>
        <p:spPr>
          <a:xfrm>
            <a:off x="6897058" y="5218256"/>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sv-SE" sz="1300" b="1" i="0" u="none" strike="noStrike" kern="1200" cap="none" spc="0" normalizeH="0" baseline="0" noProof="0" dirty="0">
                <a:ln>
                  <a:noFill/>
                </a:ln>
                <a:solidFill>
                  <a:srgbClr val="FFFFFF"/>
                </a:solidFill>
                <a:effectLst/>
                <a:uLnTx/>
                <a:uFillTx/>
                <a:latin typeface="Arial" panose="020B0604020202020204"/>
                <a:ea typeface="+mn-ea"/>
                <a:cs typeface="+mn-cs"/>
              </a:rPr>
              <a:t>Vitamina E</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Arial" panose="020B0604020202020204"/>
                <a:ea typeface="+mn-ea"/>
                <a:cs typeface="+mn-cs"/>
              </a:rPr>
              <a:t>1.8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8" name="object 42">
            <a:extLst>
              <a:ext uri="{FF2B5EF4-FFF2-40B4-BE49-F238E27FC236}">
                <a16:creationId xmlns:a16="http://schemas.microsoft.com/office/drawing/2014/main" id="{500C7654-7DAA-C157-DB04-AB3C9B732EBE}"/>
              </a:ext>
            </a:extLst>
          </p:cNvPr>
          <p:cNvSpPr>
            <a:spLocks noChangeAspect="1"/>
          </p:cNvSpPr>
          <p:nvPr/>
        </p:nvSpPr>
        <p:spPr>
          <a:xfrm>
            <a:off x="6897058" y="4142677"/>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0" normalizeH="0" baseline="0" noProof="0" dirty="0" err="1">
                <a:ln>
                  <a:noFill/>
                </a:ln>
                <a:solidFill>
                  <a:srgbClr val="FFFFFF"/>
                </a:solidFill>
                <a:effectLst/>
                <a:uLnTx/>
                <a:uFillTx/>
                <a:latin typeface="Arial" panose="020B0604020202020204"/>
                <a:ea typeface="+mn-ea"/>
                <a:cs typeface="+mn-cs"/>
              </a:rPr>
              <a:t>Vitamina</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 C</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12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9" name="object 42">
            <a:extLst>
              <a:ext uri="{FF2B5EF4-FFF2-40B4-BE49-F238E27FC236}">
                <a16:creationId xmlns:a16="http://schemas.microsoft.com/office/drawing/2014/main" id="{984E09C6-8A97-6A03-D315-69077970ECAF}"/>
              </a:ext>
            </a:extLst>
          </p:cNvPr>
          <p:cNvSpPr>
            <a:spLocks noChangeAspect="1"/>
          </p:cNvSpPr>
          <p:nvPr/>
        </p:nvSpPr>
        <p:spPr>
          <a:xfrm>
            <a:off x="2848904"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10</a:t>
            </a: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a:rPr>
              <a:t>minerales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3" name="Rectangle: Diagonal Corners Rounded 22">
            <a:extLst>
              <a:ext uri="{FF2B5EF4-FFF2-40B4-BE49-F238E27FC236}">
                <a16:creationId xmlns:a16="http://schemas.microsoft.com/office/drawing/2014/main" id="{8584BC7D-2F0C-F414-F2A1-5AEC284CCBA4}"/>
              </a:ext>
            </a:extLst>
          </p:cNvPr>
          <p:cNvSpPr/>
          <p:nvPr/>
        </p:nvSpPr>
        <p:spPr>
          <a:xfrm>
            <a:off x="0" y="1422499"/>
            <a:ext cx="3393564"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Multivitamínico</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minerales</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tableta</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4" name="Rectangle: Diagonal Corners Rounded 23">
            <a:extLst>
              <a:ext uri="{FF2B5EF4-FFF2-40B4-BE49-F238E27FC236}">
                <a16:creationId xmlns:a16="http://schemas.microsoft.com/office/drawing/2014/main" id="{65F7C326-238D-C822-1CF3-33568EE5179B}"/>
              </a:ext>
            </a:extLst>
          </p:cNvPr>
          <p:cNvSpPr/>
          <p:nvPr/>
        </p:nvSpPr>
        <p:spPr>
          <a:xfrm>
            <a:off x="4079999" y="1422499"/>
            <a:ext cx="3832259"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Astaxantina</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extracto</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de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arándano</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5" name="Rectangle: Diagonal Corners Rounded 24">
            <a:extLst>
              <a:ext uri="{FF2B5EF4-FFF2-40B4-BE49-F238E27FC236}">
                <a16:creationId xmlns:a16="http://schemas.microsoft.com/office/drawing/2014/main" id="{9A2FD291-49A1-6023-1965-8F776926D8BF}"/>
              </a:ext>
            </a:extLst>
          </p:cNvPr>
          <p:cNvSpPr/>
          <p:nvPr/>
        </p:nvSpPr>
        <p:spPr>
          <a:xfrm>
            <a:off x="8160000" y="1422499"/>
            <a:ext cx="3209993"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Omega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6" name="object 42">
            <a:extLst>
              <a:ext uri="{FF2B5EF4-FFF2-40B4-BE49-F238E27FC236}">
                <a16:creationId xmlns:a16="http://schemas.microsoft.com/office/drawing/2014/main" id="{430742BD-3DCE-C045-CB53-1A0CEDD7DA39}"/>
              </a:ext>
            </a:extLst>
          </p:cNvPr>
          <p:cNvSpPr>
            <a:spLocks noChangeAspect="1"/>
          </p:cNvSpPr>
          <p:nvPr/>
        </p:nvSpPr>
        <p:spPr>
          <a:xfrm>
            <a:off x="2848904" y="1991521"/>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12</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a:rPr>
              <a:t>vitaminas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8" name="object 42">
            <a:extLst>
              <a:ext uri="{FF2B5EF4-FFF2-40B4-BE49-F238E27FC236}">
                <a16:creationId xmlns:a16="http://schemas.microsoft.com/office/drawing/2014/main" id="{5128E840-9EC7-178F-D8FA-3D67DD2FB121}"/>
              </a:ext>
            </a:extLst>
          </p:cNvPr>
          <p:cNvSpPr>
            <a:spLocks noChangeAspect="1"/>
          </p:cNvSpPr>
          <p:nvPr/>
        </p:nvSpPr>
        <p:spPr>
          <a:xfrm>
            <a:off x="10997965"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DHA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100 mg</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lang="en-US" sz="800" b="1" spc="-48" dirty="0">
                <a:solidFill>
                  <a:srgbClr val="FFFFFF"/>
                </a:solidFill>
                <a:latin typeface="Arial" panose="020B0604020202020204"/>
                <a:cs typeface="Arial"/>
              </a:rPr>
              <a:t>Por 2 </a:t>
            </a:r>
            <a:r>
              <a:rPr lang="en-US" sz="800" b="1" spc="-48" dirty="0" err="1">
                <a:solidFill>
                  <a:srgbClr val="FFFFFF"/>
                </a:solidFill>
                <a:latin typeface="Arial" panose="020B0604020202020204"/>
                <a:cs typeface="Arial"/>
              </a:rPr>
              <a:t>cápsulas</a:t>
            </a:r>
            <a:endParaRPr kumimoji="0" lang="en-SE" sz="800" b="1"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sp>
        <p:nvSpPr>
          <p:cNvPr id="31" name="object 42">
            <a:extLst>
              <a:ext uri="{FF2B5EF4-FFF2-40B4-BE49-F238E27FC236}">
                <a16:creationId xmlns:a16="http://schemas.microsoft.com/office/drawing/2014/main" id="{8269430B-00BF-CF9C-80C2-4533B8134789}"/>
              </a:ext>
            </a:extLst>
          </p:cNvPr>
          <p:cNvSpPr>
            <a:spLocks noChangeAspect="1"/>
          </p:cNvSpPr>
          <p:nvPr/>
        </p:nvSpPr>
        <p:spPr>
          <a:xfrm>
            <a:off x="10997965" y="197275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EPA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150 mg</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Por 2 </a:t>
            </a:r>
            <a:r>
              <a:rPr kumimoji="0" lang="en-US" sz="800" b="1" i="0" u="none" strike="noStrike" kern="1200" cap="none" spc="-48" normalizeH="0" baseline="0" noProof="0" dirty="0" err="1">
                <a:ln>
                  <a:noFill/>
                </a:ln>
                <a:solidFill>
                  <a:srgbClr val="FFFFFF"/>
                </a:solidFill>
                <a:effectLst/>
                <a:uLnTx/>
                <a:uFillTx/>
                <a:latin typeface="Arial" panose="020B0604020202020204"/>
                <a:ea typeface="+mn-ea"/>
                <a:cs typeface="Arial"/>
              </a:rPr>
              <a:t>cápsulas</a:t>
            </a:r>
            <a:endParaRPr kumimoji="0" lang="en-SE" sz="800" b="1"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grpSp>
        <p:nvGrpSpPr>
          <p:cNvPr id="6" name="Group 5">
            <a:extLst>
              <a:ext uri="{FF2B5EF4-FFF2-40B4-BE49-F238E27FC236}">
                <a16:creationId xmlns:a16="http://schemas.microsoft.com/office/drawing/2014/main" id="{B08E968E-FB25-560B-101D-1CE0D03B62CE}"/>
              </a:ext>
            </a:extLst>
          </p:cNvPr>
          <p:cNvGrpSpPr/>
          <p:nvPr/>
        </p:nvGrpSpPr>
        <p:grpSpPr>
          <a:xfrm>
            <a:off x="6863724" y="1991521"/>
            <a:ext cx="1081867" cy="1015200"/>
            <a:chOff x="6863724" y="1598560"/>
            <a:chExt cx="1081867" cy="1015200"/>
          </a:xfrm>
        </p:grpSpPr>
        <p:sp>
          <p:nvSpPr>
            <p:cNvPr id="27" name="object 42">
              <a:extLst>
                <a:ext uri="{FF2B5EF4-FFF2-40B4-BE49-F238E27FC236}">
                  <a16:creationId xmlns:a16="http://schemas.microsoft.com/office/drawing/2014/main" id="{59A3F05F-FF41-B348-D047-1F7D535DDB12}"/>
                </a:ext>
              </a:extLst>
            </p:cNvPr>
            <p:cNvSpPr>
              <a:spLocks noChangeAspect="1"/>
            </p:cNvSpPr>
            <p:nvPr/>
          </p:nvSpPr>
          <p:spPr>
            <a:xfrm>
              <a:off x="6897058" y="1598560"/>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endParaRPr kumimoji="0" lang="en-SE" sz="1300" b="1" i="0" u="none" strike="noStrike" kern="1200" cap="none" spc="-48" normalizeH="0" baseline="0" noProof="0">
                <a:ln>
                  <a:noFill/>
                </a:ln>
                <a:solidFill>
                  <a:srgbClr val="FFFFFF"/>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06E2681E-80FA-6F2B-9EFA-EF394353F9FB}"/>
                </a:ext>
              </a:extLst>
            </p:cNvPr>
            <p:cNvSpPr txBox="1"/>
            <p:nvPr/>
          </p:nvSpPr>
          <p:spPr>
            <a:xfrm>
              <a:off x="6863724" y="1812826"/>
              <a:ext cx="1081867" cy="628377"/>
            </a:xfrm>
            <a:prstGeom prst="rect">
              <a:avLst/>
            </a:prstGeom>
            <a:noFill/>
          </p:spPr>
          <p:txBody>
            <a:bodyPr wrap="square">
              <a:spAutoFit/>
            </a:bodyP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err="1">
                  <a:ln>
                    <a:noFill/>
                  </a:ln>
                  <a:solidFill>
                    <a:srgbClr val="FFFFFF"/>
                  </a:solidFill>
                  <a:effectLst/>
                  <a:uLnTx/>
                  <a:uFillTx/>
                  <a:latin typeface="Arial" panose="020B0604020202020204"/>
                  <a:ea typeface="+mn-ea"/>
                  <a:cs typeface="Arial"/>
                </a:rPr>
                <a:t>Astaxantina</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natural</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48" normalizeH="0" baseline="0" noProof="0" dirty="0">
                  <a:ln>
                    <a:noFill/>
                  </a:ln>
                  <a:solidFill>
                    <a:srgbClr val="FFFFFF"/>
                  </a:solidFill>
                  <a:effectLst/>
                  <a:uLnTx/>
                  <a:uFillTx/>
                  <a:latin typeface="Arial" panose="020B0604020202020204"/>
                  <a:ea typeface="+mn-ea"/>
                  <a:cs typeface="Arial"/>
                </a:rPr>
                <a:t>3 mg</a:t>
              </a:r>
              <a:endParaRPr kumimoji="0" lang="en-SE" sz="700" b="0"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grpSp>
    </p:spTree>
    <p:extLst>
      <p:ext uri="{BB962C8B-B14F-4D97-AF65-F5344CB8AC3E}">
        <p14:creationId xmlns:p14="http://schemas.microsoft.com/office/powerpoint/2010/main" val="77953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108A35-7079-F915-4267-6CDF701D1C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05890"/>
            <a:ext cx="4032000" cy="4912311"/>
          </a:xfrm>
          <a:prstGeom prst="rect">
            <a:avLst/>
          </a:prstGeom>
        </p:spPr>
      </p:pic>
      <p:sp>
        <p:nvSpPr>
          <p:cNvPr id="57" name="Rectangle 56">
            <a:extLst>
              <a:ext uri="{FF2B5EF4-FFF2-40B4-BE49-F238E27FC236}">
                <a16:creationId xmlns:a16="http://schemas.microsoft.com/office/drawing/2014/main" id="{F476966D-A5BA-ADE7-A543-FB6B8E84445F}"/>
              </a:ext>
            </a:extLst>
          </p:cNvPr>
          <p:cNvSpPr/>
          <p:nvPr/>
        </p:nvSpPr>
        <p:spPr>
          <a:xfrm>
            <a:off x="3261774" y="3772845"/>
            <a:ext cx="5764926" cy="253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0" marR="0" lvl="0" indent="0" algn="ctr" defTabSz="914400" rtl="0" eaLnBrk="1" fontAlgn="auto" latinLnBrk="0" hangingPunct="1">
              <a:lnSpc>
                <a:spcPct val="115000"/>
              </a:lnSpc>
              <a:spcBef>
                <a:spcPts val="0"/>
              </a:spcBef>
              <a:spcAft>
                <a:spcPts val="900"/>
              </a:spcAft>
              <a:buClrTx/>
              <a:buSzTx/>
              <a:buFontTx/>
              <a:buNone/>
              <a:tabLst/>
              <a:defRPr/>
            </a:pPr>
            <a:endParaRPr kumimoji="0" lang="en-GB" sz="1200" b="0" i="0" u="none" strike="noStrike" kern="1200" cap="none" spc="0" normalizeH="0" baseline="0" noProof="0" dirty="0">
              <a:ln>
                <a:noFill/>
              </a:ln>
              <a:solidFill>
                <a:srgbClr val="4A4D49"/>
              </a:solidFill>
              <a:effectLst/>
              <a:uLnTx/>
              <a:uFillTx/>
              <a:latin typeface="Arial" panose="020B0604020202020204"/>
              <a:ea typeface="Oriflame Sans Print" panose="020B05020202040203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106965"/>
            <a:ext cx="12192000" cy="131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7" name="Title 3">
            <a:extLst>
              <a:ext uri="{FF2B5EF4-FFF2-40B4-BE49-F238E27FC236}">
                <a16:creationId xmlns:a16="http://schemas.microsoft.com/office/drawing/2014/main" id="{1037353F-9F13-84EF-288E-1CCC075ACC54}"/>
              </a:ext>
            </a:extLst>
          </p:cNvPr>
          <p:cNvSpPr>
            <a:spLocks noGrp="1"/>
          </p:cNvSpPr>
          <p:nvPr>
            <p:ph type="title"/>
          </p:nvPr>
        </p:nvSpPr>
        <p:spPr>
          <a:xfrm>
            <a:off x="550863" y="657225"/>
            <a:ext cx="11090275" cy="337098"/>
          </a:xfrm>
        </p:spPr>
        <p:txBody>
          <a:bodyPr/>
          <a:lstStyle/>
          <a:p>
            <a:r>
              <a:rPr lang="en-GB" dirty="0" err="1"/>
              <a:t>Astaxantina</a:t>
            </a:r>
            <a:r>
              <a:rPr lang="en-GB" dirty="0"/>
              <a:t> y </a:t>
            </a:r>
            <a:r>
              <a:rPr lang="en-GB" dirty="0" err="1"/>
              <a:t>Extracto</a:t>
            </a:r>
            <a:r>
              <a:rPr lang="en-GB" dirty="0"/>
              <a:t> de </a:t>
            </a:r>
            <a:r>
              <a:rPr lang="en-GB" dirty="0" err="1"/>
              <a:t>Arándanos</a:t>
            </a:r>
            <a:endParaRPr lang="en-GB" dirty="0"/>
          </a:p>
        </p:txBody>
      </p:sp>
      <p:sp>
        <p:nvSpPr>
          <p:cNvPr id="20" name="Content Placeholder 4">
            <a:extLst>
              <a:ext uri="{FF2B5EF4-FFF2-40B4-BE49-F238E27FC236}">
                <a16:creationId xmlns:a16="http://schemas.microsoft.com/office/drawing/2014/main" id="{F1308953-0EB7-4354-91AF-3A3666F914BF}"/>
              </a:ext>
            </a:extLst>
          </p:cNvPr>
          <p:cNvSpPr txBox="1">
            <a:spLocks/>
          </p:cNvSpPr>
          <p:nvPr/>
        </p:nvSpPr>
        <p:spPr>
          <a:xfrm>
            <a:off x="550863" y="1076357"/>
            <a:ext cx="11641135"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2000" kern="1200">
                <a:solidFill>
                  <a:schemeClr val="tx1"/>
                </a:solidFill>
                <a:latin typeface="+mn-lt"/>
                <a:ea typeface="+mn-ea"/>
                <a:cs typeface="+mn-cs"/>
              </a:defRPr>
            </a:lvl1pPr>
            <a:lvl2pPr marL="265112"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0165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6985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9445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 </a:t>
            </a:r>
            <a:r>
              <a:rPr kumimoji="0" lang="es-MX" sz="2000" b="0" i="0" u="none" strike="noStrike" kern="1200" cap="none" spc="0" normalizeH="0" baseline="0" noProof="0" dirty="0">
                <a:ln>
                  <a:noFill/>
                </a:ln>
                <a:solidFill>
                  <a:srgbClr val="4A4D49"/>
                </a:solidFill>
                <a:effectLst/>
                <a:uLnTx/>
                <a:uFillTx/>
                <a:latin typeface="Arial" panose="020B0604020202020204"/>
                <a:ea typeface="+mn-ea"/>
                <a:cs typeface="+mn-cs"/>
              </a:rPr>
              <a:t>un amplio espectro de antioxidantes para ayudar a proteger contra el estrés oxidativo</a:t>
            </a:r>
            <a:endParaRPr kumimoji="0" lang="en-GB"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C4576A1-0F9A-AA8F-D08F-1B41CD4216B5}"/>
              </a:ext>
            </a:extLst>
          </p:cNvPr>
          <p:cNvSpPr/>
          <p:nvPr/>
        </p:nvSpPr>
        <p:spPr>
          <a:xfrm>
            <a:off x="3252442" y="1413492"/>
            <a:ext cx="5793801" cy="244353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D49"/>
                </a:solidFill>
                <a:effectLst/>
                <a:uLnTx/>
                <a:uFillTx/>
                <a:latin typeface="Arial" panose="020B0604020202020204"/>
                <a:ea typeface="+mn-ea"/>
                <a:cs typeface="+mn-cs"/>
              </a:rPr>
              <a:t>4 powerful antioxidants</a:t>
            </a:r>
            <a:endParaRPr kumimoji="0" lang="en-GB" sz="1800" b="1"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BC69CAD4-19BF-2159-BB1E-5C0AAC02BFE5}"/>
              </a:ext>
            </a:extLst>
          </p:cNvPr>
          <p:cNvGrpSpPr/>
          <p:nvPr/>
        </p:nvGrpSpPr>
        <p:grpSpPr>
          <a:xfrm>
            <a:off x="6302438" y="2093860"/>
            <a:ext cx="1089821" cy="1080000"/>
            <a:chOff x="7794156" y="1912946"/>
            <a:chExt cx="1089821" cy="1080000"/>
          </a:xfrm>
        </p:grpSpPr>
        <p:sp>
          <p:nvSpPr>
            <p:cNvPr id="29" name="Ellips 127">
              <a:extLst>
                <a:ext uri="{FF2B5EF4-FFF2-40B4-BE49-F238E27FC236}">
                  <a16:creationId xmlns:a16="http://schemas.microsoft.com/office/drawing/2014/main" id="{5284231C-E8C7-52C5-70D3-C1853F582826}"/>
                </a:ext>
              </a:extLst>
            </p:cNvPr>
            <p:cNvSpPr/>
            <p:nvPr/>
          </p:nvSpPr>
          <p:spPr>
            <a:xfrm>
              <a:off x="7794156" y="1912946"/>
              <a:ext cx="1080000" cy="1080000"/>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30" name="textruta 122">
              <a:extLst>
                <a:ext uri="{FF2B5EF4-FFF2-40B4-BE49-F238E27FC236}">
                  <a16:creationId xmlns:a16="http://schemas.microsoft.com/office/drawing/2014/main" id="{D31F1542-4AF9-FC14-30BF-022C768E79BA}"/>
                </a:ext>
              </a:extLst>
            </p:cNvPr>
            <p:cNvSpPr txBox="1"/>
            <p:nvPr/>
          </p:nvSpPr>
          <p:spPr>
            <a:xfrm>
              <a:off x="7810925" y="2183640"/>
              <a:ext cx="1073052"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a:ln>
                    <a:noFill/>
                  </a:ln>
                  <a:solidFill>
                    <a:srgbClr val="4A4D49"/>
                  </a:solidFill>
                  <a:effectLst/>
                  <a:uLnTx/>
                  <a:uFillTx/>
                  <a:latin typeface="Arial" panose="020B0604020202020204"/>
                  <a:ea typeface="+mn-ea"/>
                  <a:cs typeface="+mn-cs"/>
                </a:rPr>
                <a:t>Vitamin</a:t>
              </a:r>
              <a:endParaRPr kumimoji="0" lang="sv-SE" sz="1050" b="1" i="0" u="none" strike="noStrike" kern="1200" cap="none" spc="0" normalizeH="0" baseline="0" noProof="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4A4D49"/>
                  </a:solidFill>
                  <a:effectLst/>
                  <a:uLnTx/>
                  <a:uFillTx/>
                  <a:latin typeface="Arial" panose="020B0604020202020204"/>
                  <a:ea typeface="+mn-ea"/>
                  <a:cs typeface="+mn-cs"/>
                </a:rPr>
                <a:t>C</a:t>
              </a:r>
            </a:p>
          </p:txBody>
        </p:sp>
      </p:grpSp>
      <p:pic>
        <p:nvPicPr>
          <p:cNvPr id="47" name="Picture 55">
            <a:extLst>
              <a:ext uri="{FF2B5EF4-FFF2-40B4-BE49-F238E27FC236}">
                <a16:creationId xmlns:a16="http://schemas.microsoft.com/office/drawing/2014/main" id="{1769B384-E67C-0871-8CAC-737E1681CA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17504" y="2088395"/>
            <a:ext cx="1080000" cy="1080000"/>
          </a:xfrm>
          <a:prstGeom prst="ellipse">
            <a:avLst/>
          </a:prstGeom>
          <a:ln>
            <a:solidFill>
              <a:schemeClr val="bg1"/>
            </a:solidFill>
          </a:ln>
        </p:spPr>
      </p:pic>
      <p:sp>
        <p:nvSpPr>
          <p:cNvPr id="48" name="Oval 57">
            <a:extLst>
              <a:ext uri="{FF2B5EF4-FFF2-40B4-BE49-F238E27FC236}">
                <a16:creationId xmlns:a16="http://schemas.microsoft.com/office/drawing/2014/main" id="{D664DE18-4357-7890-1AB2-70F563E38D44}"/>
              </a:ext>
            </a:extLst>
          </p:cNvPr>
          <p:cNvSpPr>
            <a:spLocks noChangeAspect="1"/>
          </p:cNvSpPr>
          <p:nvPr/>
        </p:nvSpPr>
        <p:spPr>
          <a:xfrm>
            <a:off x="4958546" y="2086496"/>
            <a:ext cx="1080000" cy="1080000"/>
          </a:xfrm>
          <a:prstGeom prst="ellipse">
            <a:avLst/>
          </a:prstGeom>
          <a:blipFill>
            <a:blip r:embed="rId5" cstate="email">
              <a:extLst>
                <a:ext uri="{28A0092B-C50C-407E-A947-70E740481C1C}">
                  <a14:useLocalDpi xmlns:a14="http://schemas.microsoft.com/office/drawing/2010/main"/>
                </a:ext>
              </a:extLst>
            </a:blip>
            <a:srcRect/>
            <a:stretch>
              <a:fillRect/>
            </a:stretch>
          </a:blip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A4D49"/>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810BA74D-ECCD-61A0-9532-7DAA109A9F5E}"/>
              </a:ext>
            </a:extLst>
          </p:cNvPr>
          <p:cNvGrpSpPr/>
          <p:nvPr/>
        </p:nvGrpSpPr>
        <p:grpSpPr>
          <a:xfrm>
            <a:off x="7655389" y="2081223"/>
            <a:ext cx="1080000" cy="1080000"/>
            <a:chOff x="6307722" y="1912946"/>
            <a:chExt cx="1080000" cy="1080000"/>
          </a:xfrm>
        </p:grpSpPr>
        <p:sp>
          <p:nvSpPr>
            <p:cNvPr id="50" name="Ellips 125">
              <a:extLst>
                <a:ext uri="{FF2B5EF4-FFF2-40B4-BE49-F238E27FC236}">
                  <a16:creationId xmlns:a16="http://schemas.microsoft.com/office/drawing/2014/main" id="{90CB5301-D75B-C2F5-C9CD-36DB0623CD55}"/>
                </a:ext>
              </a:extLst>
            </p:cNvPr>
            <p:cNvSpPr/>
            <p:nvPr/>
          </p:nvSpPr>
          <p:spPr>
            <a:xfrm>
              <a:off x="6307722" y="1912946"/>
              <a:ext cx="1080000" cy="1080000"/>
            </a:xfrm>
            <a:prstGeom prst="ellipse">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51" name="textruta 122">
              <a:extLst>
                <a:ext uri="{FF2B5EF4-FFF2-40B4-BE49-F238E27FC236}">
                  <a16:creationId xmlns:a16="http://schemas.microsoft.com/office/drawing/2014/main" id="{CA4940AF-B8F4-ED1B-5EDD-6D356F3BA916}"/>
                </a:ext>
              </a:extLst>
            </p:cNvPr>
            <p:cNvSpPr txBox="1"/>
            <p:nvPr/>
          </p:nvSpPr>
          <p:spPr>
            <a:xfrm>
              <a:off x="6307722" y="2183641"/>
              <a:ext cx="1080000" cy="53860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a:ln>
                    <a:noFill/>
                  </a:ln>
                  <a:solidFill>
                    <a:srgbClr val="4A4D49"/>
                  </a:solidFill>
                  <a:effectLst/>
                  <a:uLnTx/>
                  <a:uFillTx/>
                  <a:latin typeface="Arial" panose="020B0604020202020204"/>
                  <a:ea typeface="+mn-ea"/>
                  <a:cs typeface="+mn-cs"/>
                </a:rPr>
                <a:t>Vitamin</a:t>
              </a:r>
              <a:endParaRPr kumimoji="0" lang="sv-SE" sz="1050" b="1" i="0" u="none" strike="noStrike" kern="1200" cap="none" spc="0" normalizeH="0" baseline="0" noProof="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4A4D49"/>
                  </a:solidFill>
                  <a:effectLst/>
                  <a:uLnTx/>
                  <a:uFillTx/>
                  <a:latin typeface="Arial" panose="020B0604020202020204"/>
                  <a:ea typeface="+mn-ea"/>
                  <a:cs typeface="+mn-cs"/>
                </a:rPr>
                <a:t>E</a:t>
              </a:r>
            </a:p>
          </p:txBody>
        </p:sp>
      </p:grpSp>
      <p:sp>
        <p:nvSpPr>
          <p:cNvPr id="52" name="TextBox 8">
            <a:extLst>
              <a:ext uri="{FF2B5EF4-FFF2-40B4-BE49-F238E27FC236}">
                <a16:creationId xmlns:a16="http://schemas.microsoft.com/office/drawing/2014/main" id="{B13A0EB0-2667-792F-96FE-94AC677B207B}"/>
              </a:ext>
            </a:extLst>
          </p:cNvPr>
          <p:cNvSpPr txBox="1"/>
          <p:nvPr/>
        </p:nvSpPr>
        <p:spPr>
          <a:xfrm>
            <a:off x="3387277" y="3172682"/>
            <a:ext cx="1533974" cy="415498"/>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Astaxantin</a:t>
            </a:r>
            <a:r>
              <a:rPr lang="en-US" sz="1100" b="1" dirty="0">
                <a:solidFill>
                  <a:srgbClr val="4A4D49"/>
                </a:solidFill>
                <a:latin typeface="Arial" panose="020B0604020202020204" pitchFamily="34" charset="0"/>
                <a:cs typeface="Arial" panose="020B0604020202020204" pitchFamily="34" charset="0"/>
              </a:rPr>
              <a:t>a natural</a:t>
            </a:r>
            <a:endParaRPr kumimoji="0" lang="en-US" sz="1100" b="1"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000" dirty="0" err="1">
                <a:solidFill>
                  <a:srgbClr val="4A4D49"/>
                </a:solidFill>
                <a:latin typeface="Arial" panose="020B0604020202020204" pitchFamily="34" charset="0"/>
                <a:cs typeface="Arial" panose="020B0604020202020204" pitchFamily="34" charset="0"/>
              </a:rPr>
              <a:t>Carotenoide</a:t>
            </a:r>
            <a:r>
              <a:rPr lang="en-US" sz="1000" dirty="0">
                <a:solidFill>
                  <a:srgbClr val="4A4D49"/>
                </a:solidFill>
                <a:latin typeface="Arial" panose="020B0604020202020204" pitchFamily="34" charset="0"/>
                <a:cs typeface="Arial" panose="020B0604020202020204" pitchFamily="34" charset="0"/>
              </a:rPr>
              <a:t> liposoluble</a:t>
            </a:r>
            <a:endParaRPr kumimoji="0" lang="en-US" sz="1000" b="0"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endParaRPr>
          </a:p>
        </p:txBody>
      </p:sp>
      <p:sp>
        <p:nvSpPr>
          <p:cNvPr id="53" name="TextBox 8">
            <a:extLst>
              <a:ext uri="{FF2B5EF4-FFF2-40B4-BE49-F238E27FC236}">
                <a16:creationId xmlns:a16="http://schemas.microsoft.com/office/drawing/2014/main" id="{AFE90201-5B89-2E19-2AE4-ED1717A38873}"/>
              </a:ext>
            </a:extLst>
          </p:cNvPr>
          <p:cNvSpPr txBox="1"/>
          <p:nvPr/>
        </p:nvSpPr>
        <p:spPr>
          <a:xfrm>
            <a:off x="4790847" y="3191202"/>
            <a:ext cx="1407600" cy="41549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Arándano</a:t>
            </a:r>
            <a:endParaRPr kumimoji="0" lang="en-US" sz="1100" b="1"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fitonutrimentos</a:t>
            </a:r>
            <a:endParaRPr kumimoji="0" lang="en-US" sz="1067" b="0"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endParaRPr>
          </a:p>
        </p:txBody>
      </p:sp>
      <p:sp>
        <p:nvSpPr>
          <p:cNvPr id="54" name="TextBox 8">
            <a:extLst>
              <a:ext uri="{FF2B5EF4-FFF2-40B4-BE49-F238E27FC236}">
                <a16:creationId xmlns:a16="http://schemas.microsoft.com/office/drawing/2014/main" id="{D75A639E-FF0B-9E42-6546-E2571E24E6B4}"/>
              </a:ext>
            </a:extLst>
          </p:cNvPr>
          <p:cNvSpPr txBox="1"/>
          <p:nvPr/>
        </p:nvSpPr>
        <p:spPr>
          <a:xfrm>
            <a:off x="7486650" y="3176861"/>
            <a:ext cx="1407600" cy="41549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rPr>
              <a:t>Vitamin E</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000" dirty="0" err="1">
                <a:solidFill>
                  <a:srgbClr val="4A4D49"/>
                </a:solidFill>
                <a:latin typeface="Arial"/>
                <a:cs typeface="Arial"/>
              </a:rPr>
              <a:t>Vitamina</a:t>
            </a:r>
            <a:r>
              <a:rPr lang="en-US" sz="1000" dirty="0">
                <a:solidFill>
                  <a:srgbClr val="4A4D49"/>
                </a:solidFill>
                <a:latin typeface="Arial"/>
                <a:cs typeface="Arial"/>
              </a:rPr>
              <a:t> liposoluble</a:t>
            </a:r>
            <a:endParaRPr kumimoji="0" lang="en-US" sz="1067" b="0"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endParaRPr>
          </a:p>
        </p:txBody>
      </p:sp>
      <p:sp>
        <p:nvSpPr>
          <p:cNvPr id="55" name="TextBox 8">
            <a:extLst>
              <a:ext uri="{FF2B5EF4-FFF2-40B4-BE49-F238E27FC236}">
                <a16:creationId xmlns:a16="http://schemas.microsoft.com/office/drawing/2014/main" id="{6B96A3CE-882C-06BF-EB2D-192FB09F3962}"/>
              </a:ext>
            </a:extLst>
          </p:cNvPr>
          <p:cNvSpPr txBox="1"/>
          <p:nvPr/>
        </p:nvSpPr>
        <p:spPr>
          <a:xfrm>
            <a:off x="6186398" y="3191202"/>
            <a:ext cx="1407600" cy="56938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Vitamina</a:t>
            </a:r>
            <a:r>
              <a:rPr kumimoji="0" lang="en-US" sz="1100" b="1"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rPr>
              <a:t> 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Vitamina</a:t>
            </a:r>
            <a:r>
              <a:rPr kumimoji="0" lang="en-US" sz="1000" b="0"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rPr>
              <a:t> soluble </a:t>
            </a:r>
            <a:r>
              <a:rPr kumimoji="0" lang="en-US" sz="1000" b="0"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en</a:t>
            </a:r>
            <a:r>
              <a:rPr kumimoji="0" lang="en-US" sz="1000" b="0"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err="1">
                <a:ln>
                  <a:noFill/>
                </a:ln>
                <a:solidFill>
                  <a:srgbClr val="4A4D49"/>
                </a:solidFill>
                <a:effectLst/>
                <a:uLnTx/>
                <a:uFillTx/>
                <a:latin typeface="Arial" panose="020B0604020202020204" pitchFamily="34" charset="0"/>
                <a:ea typeface="+mn-ea"/>
                <a:cs typeface="Arial" panose="020B0604020202020204" pitchFamily="34" charset="0"/>
              </a:rPr>
              <a:t>agua</a:t>
            </a:r>
            <a:endParaRPr kumimoji="0" lang="en-US" sz="1067" b="0" i="0" u="none" strike="noStrike" kern="1200" cap="none" spc="0" normalizeH="0" baseline="0" noProof="0" dirty="0">
              <a:ln>
                <a:noFill/>
              </a:ln>
              <a:solidFill>
                <a:srgbClr val="4A4D49"/>
              </a:solidFill>
              <a:effectLst/>
              <a:uLnTx/>
              <a:uFillTx/>
              <a:latin typeface="Arial" panose="020B0604020202020204" pitchFamily="34" charset="0"/>
              <a:ea typeface="+mn-ea"/>
              <a:cs typeface="Arial" panose="020B0604020202020204" pitchFamily="34" charset="0"/>
            </a:endParaRPr>
          </a:p>
        </p:txBody>
      </p:sp>
      <p:pic>
        <p:nvPicPr>
          <p:cNvPr id="32" name="Picture 31" descr="A close up of a necklace&#10;&#10;Description automatically generated">
            <a:extLst>
              <a:ext uri="{FF2B5EF4-FFF2-40B4-BE49-F238E27FC236}">
                <a16:creationId xmlns:a16="http://schemas.microsoft.com/office/drawing/2014/main" id="{87F816A8-79AA-D583-4939-C9E3D6A812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76178" y="3931650"/>
            <a:ext cx="4540245" cy="2300762"/>
          </a:xfrm>
          <a:prstGeom prst="rect">
            <a:avLst/>
          </a:prstGeom>
        </p:spPr>
      </p:pic>
      <p:sp>
        <p:nvSpPr>
          <p:cNvPr id="61" name="TextBox 60">
            <a:extLst>
              <a:ext uri="{FF2B5EF4-FFF2-40B4-BE49-F238E27FC236}">
                <a16:creationId xmlns:a16="http://schemas.microsoft.com/office/drawing/2014/main" id="{86B51512-9936-1DDB-4441-FC63E5BB357D}"/>
              </a:ext>
            </a:extLst>
          </p:cNvPr>
          <p:cNvSpPr txBox="1"/>
          <p:nvPr/>
        </p:nvSpPr>
        <p:spPr>
          <a:xfrm>
            <a:off x="1715306" y="2164175"/>
            <a:ext cx="1583181" cy="954107"/>
          </a:xfrm>
          <a:prstGeom prst="rect">
            <a:avLst/>
          </a:prstGeom>
          <a:noFill/>
        </p:spPr>
        <p:txBody>
          <a:bodyPr wrap="square" rtlCol="0">
            <a:spAutoFit/>
          </a:bodyPr>
          <a:lstStyle/>
          <a:p>
            <a:pPr lvl="0" algn="ctr">
              <a:defRPr/>
            </a:pPr>
            <a:r>
              <a:rPr lang="es-MX" sz="1400" dirty="0">
                <a:solidFill>
                  <a:srgbClr val="FEFFFF"/>
                </a:solidFill>
              </a:rPr>
              <a:t>Uno de los antioxidantes más poderosos de la naturaleza.</a:t>
            </a:r>
            <a:endParaRPr kumimoji="0" lang="en-GB"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cxnSp>
        <p:nvCxnSpPr>
          <p:cNvPr id="63" name="Straight Arrow Connector 62">
            <a:extLst>
              <a:ext uri="{FF2B5EF4-FFF2-40B4-BE49-F238E27FC236}">
                <a16:creationId xmlns:a16="http://schemas.microsoft.com/office/drawing/2014/main" id="{C4F5798F-C74B-9808-C10A-60EA5F723139}"/>
              </a:ext>
            </a:extLst>
          </p:cNvPr>
          <p:cNvCxnSpPr>
            <a:cxnSpLocks/>
          </p:cNvCxnSpPr>
          <p:nvPr/>
        </p:nvCxnSpPr>
        <p:spPr>
          <a:xfrm>
            <a:off x="1809750" y="3082102"/>
            <a:ext cx="161018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CB8583B-21A2-7422-0AB6-07EDD0331CFC}"/>
              </a:ext>
            </a:extLst>
          </p:cNvPr>
          <p:cNvSpPr/>
          <p:nvPr/>
        </p:nvSpPr>
        <p:spPr>
          <a:xfrm>
            <a:off x="8838465" y="1418750"/>
            <a:ext cx="3353535" cy="4903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3" name="object 42">
            <a:extLst>
              <a:ext uri="{FF2B5EF4-FFF2-40B4-BE49-F238E27FC236}">
                <a16:creationId xmlns:a16="http://schemas.microsoft.com/office/drawing/2014/main" id="{A2442335-2A5E-6450-F245-202688D8F686}"/>
              </a:ext>
            </a:extLst>
          </p:cNvPr>
          <p:cNvSpPr/>
          <p:nvPr/>
        </p:nvSpPr>
        <p:spPr>
          <a:xfrm>
            <a:off x="10994509" y="904144"/>
            <a:ext cx="1168671" cy="1016256"/>
          </a:xfrm>
          <a:prstGeom prst="ellipse">
            <a:avLst/>
          </a:prstGeom>
          <a:solidFill>
            <a:schemeClr val="tx2"/>
          </a:solidFill>
          <a:ln w="3175">
            <a:solidFill>
              <a:schemeClr val="bg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EFFFF"/>
                </a:solidFill>
                <a:effectLst/>
                <a:uLnTx/>
                <a:uFillTx/>
                <a:latin typeface="Arial Regular" charset="0"/>
                <a:ea typeface="+mn-ea"/>
                <a:cs typeface="+mn-cs"/>
              </a:rPr>
              <a:t>Cumple</a:t>
            </a:r>
            <a:r>
              <a:rPr kumimoji="0" lang="en-US" sz="1000" b="0" i="0" u="none" strike="noStrike" kern="1200" cap="none" spc="0" normalizeH="0" baseline="0" noProof="0" dirty="0">
                <a:ln>
                  <a:noFill/>
                </a:ln>
                <a:solidFill>
                  <a:srgbClr val="FEFFFF"/>
                </a:solidFill>
                <a:effectLst/>
                <a:uLnTx/>
                <a:uFillTx/>
                <a:latin typeface="Arial Regular" charset="0"/>
                <a:ea typeface="+mn-ea"/>
                <a:cs typeface="+mn-cs"/>
              </a:rPr>
              <a:t> 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FFFF"/>
                </a:solidFill>
                <a:effectLst/>
                <a:uLnTx/>
                <a:uFillTx/>
                <a:latin typeface="Arial Regular" charset="0"/>
                <a:ea typeface="+mn-ea"/>
                <a:cs typeface="+mn-cs"/>
              </a:rPr>
              <a:t>EC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err="1">
                <a:solidFill>
                  <a:srgbClr val="FEFFFF"/>
                </a:solidFill>
                <a:latin typeface="Arial Regular" charset="0"/>
              </a:rPr>
              <a:t>Declaraciones</a:t>
            </a:r>
            <a:r>
              <a:rPr lang="en-US" sz="1000" dirty="0">
                <a:solidFill>
                  <a:srgbClr val="FEFFFF"/>
                </a:solidFill>
                <a:latin typeface="Arial Regular" charset="0"/>
              </a:rPr>
              <a:t> </a:t>
            </a:r>
            <a:r>
              <a:rPr lang="en-US" sz="1000" dirty="0" err="1">
                <a:solidFill>
                  <a:srgbClr val="FEFFFF"/>
                </a:solidFill>
                <a:latin typeface="Arial Regular" charset="0"/>
              </a:rPr>
              <a:t>autorizadas</a:t>
            </a:r>
            <a:endParaRPr kumimoji="0" lang="en-US" sz="1000" b="0" i="0" u="none" strike="noStrike" kern="1200" cap="none" spc="0" normalizeH="0" baseline="0" noProof="0" dirty="0">
              <a:ln>
                <a:noFill/>
              </a:ln>
              <a:solidFill>
                <a:srgbClr val="FEFFFF"/>
              </a:solidFill>
              <a:effectLst/>
              <a:uLnTx/>
              <a:uFillTx/>
              <a:latin typeface="Arial Regular" charset="0"/>
              <a:ea typeface="+mn-ea"/>
              <a:cs typeface="+mn-cs"/>
            </a:endParaRPr>
          </a:p>
        </p:txBody>
      </p:sp>
      <p:grpSp>
        <p:nvGrpSpPr>
          <p:cNvPr id="2" name="Group 1">
            <a:extLst>
              <a:ext uri="{FF2B5EF4-FFF2-40B4-BE49-F238E27FC236}">
                <a16:creationId xmlns:a16="http://schemas.microsoft.com/office/drawing/2014/main" id="{CA4D580F-5853-F14D-EEE9-0B8E115BEDF9}"/>
              </a:ext>
            </a:extLst>
          </p:cNvPr>
          <p:cNvGrpSpPr>
            <a:grpSpLocks noChangeAspect="1"/>
          </p:cNvGrpSpPr>
          <p:nvPr/>
        </p:nvGrpSpPr>
        <p:grpSpPr>
          <a:xfrm>
            <a:off x="8578855" y="1699975"/>
            <a:ext cx="2797424" cy="1743338"/>
            <a:chOff x="6756102" y="4122118"/>
            <a:chExt cx="1770518" cy="1080493"/>
          </a:xfrm>
        </p:grpSpPr>
        <p:pic>
          <p:nvPicPr>
            <p:cNvPr id="3" name="Picture 2">
              <a:extLst>
                <a:ext uri="{FF2B5EF4-FFF2-40B4-BE49-F238E27FC236}">
                  <a16:creationId xmlns:a16="http://schemas.microsoft.com/office/drawing/2014/main" id="{5ECC559C-1957-476B-49F0-EC26DF64BCD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455734" y="4142326"/>
              <a:ext cx="1070886" cy="1048675"/>
            </a:xfrm>
            <a:prstGeom prst="rect">
              <a:avLst/>
            </a:prstGeom>
          </p:spPr>
        </p:pic>
        <p:pic>
          <p:nvPicPr>
            <p:cNvPr id="12" name="Picture 11">
              <a:extLst>
                <a:ext uri="{FF2B5EF4-FFF2-40B4-BE49-F238E27FC236}">
                  <a16:creationId xmlns:a16="http://schemas.microsoft.com/office/drawing/2014/main" id="{245047A9-A8BB-A92A-3770-F60D5E51269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56102" y="4122118"/>
              <a:ext cx="1103378" cy="1080493"/>
            </a:xfrm>
            <a:prstGeom prst="rect">
              <a:avLst/>
            </a:prstGeom>
          </p:spPr>
        </p:pic>
      </p:grpSp>
      <p:sp>
        <p:nvSpPr>
          <p:cNvPr id="16" name="TextBox 15">
            <a:extLst>
              <a:ext uri="{FF2B5EF4-FFF2-40B4-BE49-F238E27FC236}">
                <a16:creationId xmlns:a16="http://schemas.microsoft.com/office/drawing/2014/main" id="{4BC137A8-AE33-CFA4-7ACD-88635A8983E0}"/>
              </a:ext>
            </a:extLst>
          </p:cNvPr>
          <p:cNvSpPr txBox="1"/>
          <p:nvPr/>
        </p:nvSpPr>
        <p:spPr>
          <a:xfrm>
            <a:off x="8881116" y="1457820"/>
            <a:ext cx="31457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FEFFFF"/>
                </a:solidFill>
                <a:effectLst/>
                <a:uLnTx/>
                <a:uFillTx/>
                <a:latin typeface="Arial" panose="020B0604020202020204"/>
                <a:ea typeface="+mn-ea"/>
                <a:cs typeface="+mn-cs"/>
              </a:rPr>
              <a:t>Benefits</a:t>
            </a:r>
            <a:endParaRPr kumimoji="0" lang="en-GB" sz="1600" b="1" i="0" u="none" strike="noStrike" kern="1200" cap="all" spc="0" normalizeH="0" baseline="0" noProof="0" dirty="0">
              <a:ln>
                <a:noFill/>
              </a:ln>
              <a:solidFill>
                <a:srgbClr val="FE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F5C6B8F9-BB15-7DF6-E0C1-EBE3D668AA06}"/>
              </a:ext>
            </a:extLst>
          </p:cNvPr>
          <p:cNvSpPr txBox="1"/>
          <p:nvPr/>
        </p:nvSpPr>
        <p:spPr>
          <a:xfrm>
            <a:off x="8821866" y="4263385"/>
            <a:ext cx="2786899" cy="1609661"/>
          </a:xfrm>
          <a:prstGeom prst="wedgeRoundRectCallout">
            <a:avLst>
              <a:gd name="adj1" fmla="val -60603"/>
              <a:gd name="adj2" fmla="val 40040"/>
              <a:gd name="adj3" fmla="val 16667"/>
            </a:avLst>
          </a:prstGeom>
          <a:noFill/>
          <a:ln w="28575">
            <a:solidFill>
              <a:srgbClr val="FFC000"/>
            </a:solidFill>
          </a:ln>
          <a:effectLst>
            <a:outerShdw blurRad="50800" dist="38100" dir="2700000" algn="tl" rotWithShape="0">
              <a:prstClr val="black">
                <a:alpha val="40000"/>
              </a:prstClr>
            </a:outerShdw>
          </a:effectLst>
        </p:spPr>
        <p:txBody>
          <a:bodyPr wrap="square">
            <a:spAutoFit/>
          </a:bodyPr>
          <a:lstStyle/>
          <a:p>
            <a:pPr lvl="0" algn="ctr">
              <a:lnSpc>
                <a:spcPct val="115000"/>
              </a:lnSpc>
              <a:spcAft>
                <a:spcPts val="900"/>
              </a:spcAft>
              <a:defRPr/>
            </a:pPr>
            <a:r>
              <a:rPr lang="en-US" b="1" dirty="0">
                <a:solidFill>
                  <a:schemeClr val="bg1"/>
                </a:solidFill>
                <a:ea typeface="Oriflame Sans Print" panose="020B0502020204020303" pitchFamily="34" charset="0"/>
                <a:cs typeface="Arial" panose="020B0604020202020204" pitchFamily="34" charset="0"/>
              </a:rPr>
              <a:t>Protege </a:t>
            </a:r>
            <a:r>
              <a:rPr lang="en-US" b="1" dirty="0" err="1">
                <a:solidFill>
                  <a:schemeClr val="bg1"/>
                </a:solidFill>
                <a:ea typeface="Oriflame Sans Print" panose="020B0502020204020303" pitchFamily="34" charset="0"/>
                <a:cs typeface="Arial" panose="020B0604020202020204" pitchFamily="34" charset="0"/>
              </a:rPr>
              <a:t>toda</a:t>
            </a:r>
            <a:r>
              <a:rPr lang="en-US" b="1" dirty="0">
                <a:solidFill>
                  <a:schemeClr val="bg1"/>
                </a:solidFill>
                <a:ea typeface="Oriflame Sans Print" panose="020B0502020204020303" pitchFamily="34" charset="0"/>
                <a:cs typeface="Arial" panose="020B0604020202020204" pitchFamily="34" charset="0"/>
              </a:rPr>
              <a:t> la </a:t>
            </a:r>
            <a:r>
              <a:rPr lang="en-US" b="1" dirty="0" err="1">
                <a:solidFill>
                  <a:schemeClr val="bg1"/>
                </a:solidFill>
                <a:ea typeface="Oriflame Sans Print" panose="020B0502020204020303" pitchFamily="34" charset="0"/>
                <a:cs typeface="Arial" panose="020B0604020202020204" pitchFamily="34" charset="0"/>
              </a:rPr>
              <a:t>membrana</a:t>
            </a:r>
            <a:r>
              <a:rPr lang="en-US" b="1" dirty="0">
                <a:solidFill>
                  <a:schemeClr val="bg1"/>
                </a:solidFill>
                <a:ea typeface="Oriflame Sans Print" panose="020B0502020204020303" pitchFamily="34" charset="0"/>
                <a:cs typeface="Arial" panose="020B0604020202020204" pitchFamily="34" charset="0"/>
              </a:rPr>
              <a:t> </a:t>
            </a:r>
            <a:r>
              <a:rPr lang="en-US" b="1" dirty="0" err="1">
                <a:solidFill>
                  <a:schemeClr val="bg1"/>
                </a:solidFill>
                <a:ea typeface="Oriflame Sans Print" panose="020B0502020204020303" pitchFamily="34" charset="0"/>
                <a:cs typeface="Arial" panose="020B0604020202020204" pitchFamily="34" charset="0"/>
              </a:rPr>
              <a:t>celular</a:t>
            </a:r>
            <a:r>
              <a:rPr lang="en-US" b="1" dirty="0">
                <a:solidFill>
                  <a:schemeClr val="bg1"/>
                </a:solidFill>
                <a:ea typeface="Oriflame Sans Print" panose="020B0502020204020303" pitchFamily="34" charset="0"/>
                <a:cs typeface="Arial" panose="020B0604020202020204" pitchFamily="34" charset="0"/>
              </a:rPr>
              <a:t>.</a:t>
            </a:r>
          </a:p>
          <a:p>
            <a:pPr lvl="0" algn="ctr">
              <a:lnSpc>
                <a:spcPct val="115000"/>
              </a:lnSpc>
              <a:spcAft>
                <a:spcPts val="900"/>
              </a:spcAft>
              <a:defRPr/>
            </a:pPr>
            <a:r>
              <a:rPr lang="en-GB" i="1" dirty="0">
                <a:solidFill>
                  <a:schemeClr val="bg1"/>
                </a:solidFill>
                <a:latin typeface="Arial" panose="020B0604020202020204"/>
                <a:ea typeface="Oriflame Sans Print" panose="020B0502020204020303" pitchFamily="34" charset="0"/>
                <a:cs typeface="Arial" panose="020B0604020202020204" pitchFamily="34" charset="0"/>
              </a:rPr>
              <a:t>“De </a:t>
            </a:r>
            <a:r>
              <a:rPr lang="en-GB" i="1" dirty="0" err="1">
                <a:solidFill>
                  <a:schemeClr val="bg1"/>
                </a:solidFill>
                <a:latin typeface="Arial" panose="020B0604020202020204"/>
                <a:ea typeface="Oriflame Sans Print" panose="020B0502020204020303" pitchFamily="34" charset="0"/>
                <a:cs typeface="Arial" panose="020B0604020202020204" pitchFamily="34" charset="0"/>
              </a:rPr>
              <a:t>adentro</a:t>
            </a:r>
            <a:r>
              <a:rPr lang="en-GB" i="1" dirty="0">
                <a:solidFill>
                  <a:schemeClr val="bg1"/>
                </a:solidFill>
                <a:latin typeface="Arial" panose="020B0604020202020204"/>
                <a:ea typeface="Oriflame Sans Print" panose="020B0502020204020303" pitchFamily="34" charset="0"/>
                <a:cs typeface="Arial" panose="020B0604020202020204" pitchFamily="34" charset="0"/>
              </a:rPr>
              <a:t> </a:t>
            </a:r>
            <a:r>
              <a:rPr lang="en-GB" i="1" dirty="0" err="1">
                <a:solidFill>
                  <a:schemeClr val="bg1"/>
                </a:solidFill>
                <a:latin typeface="Arial" panose="020B0604020202020204"/>
                <a:ea typeface="Oriflame Sans Print" panose="020B0502020204020303" pitchFamily="34" charset="0"/>
                <a:cs typeface="Arial" panose="020B0604020202020204" pitchFamily="34" charset="0"/>
              </a:rPr>
              <a:t>hacia</a:t>
            </a:r>
            <a:r>
              <a:rPr lang="en-GB" i="1" dirty="0">
                <a:solidFill>
                  <a:schemeClr val="bg1"/>
                </a:solidFill>
                <a:latin typeface="Arial" panose="020B0604020202020204"/>
                <a:ea typeface="Oriflame Sans Print" panose="020B0502020204020303" pitchFamily="34" charset="0"/>
                <a:cs typeface="Arial" panose="020B0604020202020204" pitchFamily="34" charset="0"/>
              </a:rPr>
              <a:t> </a:t>
            </a:r>
            <a:r>
              <a:rPr lang="en-GB" i="1" dirty="0" err="1">
                <a:solidFill>
                  <a:schemeClr val="bg1"/>
                </a:solidFill>
                <a:latin typeface="Arial" panose="020B0604020202020204"/>
                <a:ea typeface="Oriflame Sans Print" panose="020B0502020204020303" pitchFamily="34" charset="0"/>
                <a:cs typeface="Arial" panose="020B0604020202020204" pitchFamily="34" charset="0"/>
              </a:rPr>
              <a:t>afuera</a:t>
            </a:r>
            <a:r>
              <a:rPr lang="en-GB" i="1" dirty="0">
                <a:solidFill>
                  <a:schemeClr val="bg1"/>
                </a:solidFill>
                <a:latin typeface="Arial" panose="020B0604020202020204"/>
                <a:ea typeface="Oriflame Sans Print" panose="020B0502020204020303" pitchFamily="34" charset="0"/>
                <a:cs typeface="Arial" panose="020B0604020202020204" pitchFamily="34" charset="0"/>
              </a:rPr>
              <a:t>”</a:t>
            </a:r>
            <a:endParaRPr lang="en-US" sz="2800" b="1" i="1" dirty="0">
              <a:solidFill>
                <a:schemeClr val="bg1"/>
              </a:solidFill>
              <a:latin typeface="Arial" panose="020B0604020202020204"/>
              <a:ea typeface="Oriflame Sans Print" panose="020B0502020204020303" pitchFamily="34" charset="0"/>
              <a:cs typeface="Arial" panose="020B0604020202020204" pitchFamily="34" charset="0"/>
            </a:endParaRPr>
          </a:p>
        </p:txBody>
      </p:sp>
    </p:spTree>
    <p:extLst>
      <p:ext uri="{BB962C8B-B14F-4D97-AF65-F5344CB8AC3E}">
        <p14:creationId xmlns:p14="http://schemas.microsoft.com/office/powerpoint/2010/main" val="2051719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par>
                                <p:cTn id="13" presetID="22" presetClass="entr" presetSubtype="8" fill="hold" nodeType="withEffect">
                                  <p:stCondLst>
                                    <p:cond delay="100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3" grpId="0" animBg="1"/>
      <p:bldP spid="16"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A8C1BD-30D6-EF89-320A-0C43676E0CD9}"/>
              </a:ext>
            </a:extLst>
          </p:cNvPr>
          <p:cNvSpPr/>
          <p:nvPr/>
        </p:nvSpPr>
        <p:spPr>
          <a:xfrm>
            <a:off x="0" y="0"/>
            <a:ext cx="12192000" cy="6857999"/>
          </a:xfrm>
          <a:prstGeom prst="rect">
            <a:avLst/>
          </a:prstGeom>
          <a:solidFill>
            <a:srgbClr val="7E3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pic>
        <p:nvPicPr>
          <p:cNvPr id="5" name="Content Placeholder 4" descr="A picture containing text, clipart&#10;&#10;Description automatically generated">
            <a:extLst>
              <a:ext uri="{FF2B5EF4-FFF2-40B4-BE49-F238E27FC236}">
                <a16:creationId xmlns:a16="http://schemas.microsoft.com/office/drawing/2014/main" id="{577BAD9B-F328-AB38-A2A8-9B61F41FB51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43377" y="2619084"/>
            <a:ext cx="9705245" cy="2017876"/>
          </a:xfrm>
        </p:spPr>
      </p:pic>
    </p:spTree>
    <p:extLst>
      <p:ext uri="{BB962C8B-B14F-4D97-AF65-F5344CB8AC3E}">
        <p14:creationId xmlns:p14="http://schemas.microsoft.com/office/powerpoint/2010/main" val="39848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108A35-7079-F915-4267-6CDF701D1C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0000" y="1422499"/>
            <a:ext cx="4032000" cy="4881482"/>
          </a:xfrm>
          <a:prstGeom prst="rect">
            <a:avLst/>
          </a:prstGeom>
        </p:spPr>
      </p:pic>
      <p:pic>
        <p:nvPicPr>
          <p:cNvPr id="11" name="Picture 10">
            <a:extLst>
              <a:ext uri="{FF2B5EF4-FFF2-40B4-BE49-F238E27FC236}">
                <a16:creationId xmlns:a16="http://schemas.microsoft.com/office/drawing/2014/main" id="{FAF339CF-7492-2469-6C87-B84A71EEFA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422499"/>
            <a:ext cx="4032000" cy="4881482"/>
          </a:xfrm>
          <a:prstGeom prst="rect">
            <a:avLst/>
          </a:prstGeom>
        </p:spPr>
      </p:pic>
      <p:pic>
        <p:nvPicPr>
          <p:cNvPr id="13" name="Picture 12">
            <a:extLst>
              <a:ext uri="{FF2B5EF4-FFF2-40B4-BE49-F238E27FC236}">
                <a16:creationId xmlns:a16="http://schemas.microsoft.com/office/drawing/2014/main" id="{51D1D8D1-37D0-7E90-F4C0-F87B8218F6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60000" y="1422498"/>
            <a:ext cx="4032000" cy="4881483"/>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106965"/>
            <a:ext cx="12192000" cy="131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3913CDC-AEE6-57B7-05AC-783BDD0B24B8}"/>
              </a:ext>
            </a:extLst>
          </p:cNvPr>
          <p:cNvSpPr>
            <a:spLocks noGrp="1"/>
          </p:cNvSpPr>
          <p:nvPr>
            <p:ph type="title"/>
          </p:nvPr>
        </p:nvSpPr>
        <p:spPr/>
        <p:txBody>
          <a:bodyPr/>
          <a:lstStyle/>
          <a:p>
            <a:pPr algn="ctr"/>
            <a:r>
              <a:rPr lang="en-US"/>
              <a:t>Wellness Pack</a:t>
            </a:r>
          </a:p>
        </p:txBody>
      </p:sp>
      <p:sp>
        <p:nvSpPr>
          <p:cNvPr id="7" name="Content Placeholder 6">
            <a:extLst>
              <a:ext uri="{FF2B5EF4-FFF2-40B4-BE49-F238E27FC236}">
                <a16:creationId xmlns:a16="http://schemas.microsoft.com/office/drawing/2014/main" id="{F51F9C2E-FC4F-A8C6-A119-3C3B0054D789}"/>
              </a:ext>
            </a:extLst>
          </p:cNvPr>
          <p:cNvSpPr>
            <a:spLocks noGrp="1"/>
          </p:cNvSpPr>
          <p:nvPr>
            <p:ph idx="13"/>
          </p:nvPr>
        </p:nvSpPr>
        <p:spPr/>
        <p:txBody>
          <a:bodyPr/>
          <a:lstStyle/>
          <a:p>
            <a:pPr algn="ctr"/>
            <a:r>
              <a:rPr lang="en-US"/>
              <a:t>Features</a:t>
            </a:r>
            <a:endParaRPr lang="en-GB"/>
          </a:p>
        </p:txBody>
      </p:sp>
      <p:sp>
        <p:nvSpPr>
          <p:cNvPr id="15" name="object 42">
            <a:extLst>
              <a:ext uri="{FF2B5EF4-FFF2-40B4-BE49-F238E27FC236}">
                <a16:creationId xmlns:a16="http://schemas.microsoft.com/office/drawing/2014/main" id="{2DF15A19-4129-E4A5-DEF5-E6DAF2635ABC}"/>
              </a:ext>
            </a:extLst>
          </p:cNvPr>
          <p:cNvSpPr>
            <a:spLocks noChangeAspect="1"/>
          </p:cNvSpPr>
          <p:nvPr/>
        </p:nvSpPr>
        <p:spPr>
          <a:xfrm>
            <a:off x="6897058"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Extracto de </a:t>
            </a:r>
            <a:r>
              <a:rPr kumimoji="0" lang="en-US" sz="1300" b="1" i="0" u="none" strike="noStrike" kern="1200" cap="none" spc="-48" normalizeH="0" baseline="0" noProof="0" dirty="0" err="1">
                <a:ln>
                  <a:noFill/>
                </a:ln>
                <a:solidFill>
                  <a:srgbClr val="FFFFFF"/>
                </a:solidFill>
                <a:effectLst/>
                <a:uLnTx/>
                <a:uFillTx/>
                <a:latin typeface="Arial" panose="020B0604020202020204"/>
                <a:ea typeface="+mn-ea"/>
                <a:cs typeface="Arial"/>
              </a:rPr>
              <a:t>arándano</a:t>
            </a:r>
            <a:endPar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48" normalizeH="0" baseline="0" noProof="0" dirty="0">
                <a:ln>
                  <a:noFill/>
                </a:ln>
                <a:solidFill>
                  <a:srgbClr val="FFFFFF"/>
                </a:solidFill>
                <a:effectLst/>
                <a:uLnTx/>
                <a:uFillTx/>
                <a:latin typeface="Arial" panose="020B0604020202020204"/>
                <a:ea typeface="+mn-ea"/>
                <a:cs typeface="Arial"/>
              </a:rPr>
              <a:t>50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6" name="object 42">
            <a:extLst>
              <a:ext uri="{FF2B5EF4-FFF2-40B4-BE49-F238E27FC236}">
                <a16:creationId xmlns:a16="http://schemas.microsoft.com/office/drawing/2014/main" id="{59349CB9-174A-92F6-79B8-765EF353CBC6}"/>
              </a:ext>
            </a:extLst>
          </p:cNvPr>
          <p:cNvSpPr>
            <a:spLocks noChangeAspect="1"/>
          </p:cNvSpPr>
          <p:nvPr/>
        </p:nvSpPr>
        <p:spPr>
          <a:xfrm>
            <a:off x="6897058" y="5218256"/>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sv-SE" sz="1300" b="1" i="0" u="none" strike="noStrike" kern="1200" cap="none" spc="0" normalizeH="0" baseline="0" noProof="0" dirty="0">
                <a:ln>
                  <a:noFill/>
                </a:ln>
                <a:solidFill>
                  <a:srgbClr val="FFFFFF"/>
                </a:solidFill>
                <a:effectLst/>
                <a:uLnTx/>
                <a:uFillTx/>
                <a:latin typeface="Arial" panose="020B0604020202020204"/>
                <a:ea typeface="+mn-ea"/>
                <a:cs typeface="+mn-cs"/>
              </a:rPr>
              <a:t>Vitamina E</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Arial" panose="020B0604020202020204"/>
                <a:ea typeface="+mn-ea"/>
                <a:cs typeface="+mn-cs"/>
              </a:rPr>
              <a:t>1.8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8" name="object 42">
            <a:extLst>
              <a:ext uri="{FF2B5EF4-FFF2-40B4-BE49-F238E27FC236}">
                <a16:creationId xmlns:a16="http://schemas.microsoft.com/office/drawing/2014/main" id="{500C7654-7DAA-C157-DB04-AB3C9B732EBE}"/>
              </a:ext>
            </a:extLst>
          </p:cNvPr>
          <p:cNvSpPr>
            <a:spLocks noChangeAspect="1"/>
          </p:cNvSpPr>
          <p:nvPr/>
        </p:nvSpPr>
        <p:spPr>
          <a:xfrm>
            <a:off x="6897058" y="4142677"/>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0" normalizeH="0" baseline="0" noProof="0" dirty="0" err="1">
                <a:ln>
                  <a:noFill/>
                </a:ln>
                <a:solidFill>
                  <a:srgbClr val="FFFFFF"/>
                </a:solidFill>
                <a:effectLst/>
                <a:uLnTx/>
                <a:uFillTx/>
                <a:latin typeface="Arial" panose="020B0604020202020204"/>
                <a:ea typeface="+mn-ea"/>
                <a:cs typeface="+mn-cs"/>
              </a:rPr>
              <a:t>Vitamina</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 C</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12 mg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9" name="object 42">
            <a:extLst>
              <a:ext uri="{FF2B5EF4-FFF2-40B4-BE49-F238E27FC236}">
                <a16:creationId xmlns:a16="http://schemas.microsoft.com/office/drawing/2014/main" id="{984E09C6-8A97-6A03-D315-69077970ECAF}"/>
              </a:ext>
            </a:extLst>
          </p:cNvPr>
          <p:cNvSpPr>
            <a:spLocks noChangeAspect="1"/>
          </p:cNvSpPr>
          <p:nvPr/>
        </p:nvSpPr>
        <p:spPr>
          <a:xfrm>
            <a:off x="2848904"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10</a:t>
            </a: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 </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a:rPr>
              <a:t>minerales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3" name="Rectangle: Diagonal Corners Rounded 22">
            <a:extLst>
              <a:ext uri="{FF2B5EF4-FFF2-40B4-BE49-F238E27FC236}">
                <a16:creationId xmlns:a16="http://schemas.microsoft.com/office/drawing/2014/main" id="{8584BC7D-2F0C-F414-F2A1-5AEC284CCBA4}"/>
              </a:ext>
            </a:extLst>
          </p:cNvPr>
          <p:cNvSpPr/>
          <p:nvPr/>
        </p:nvSpPr>
        <p:spPr>
          <a:xfrm>
            <a:off x="0" y="1422499"/>
            <a:ext cx="3393564"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Multivitamínico</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minerales</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tableta</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4" name="Rectangle: Diagonal Corners Rounded 23">
            <a:extLst>
              <a:ext uri="{FF2B5EF4-FFF2-40B4-BE49-F238E27FC236}">
                <a16:creationId xmlns:a16="http://schemas.microsoft.com/office/drawing/2014/main" id="{65F7C326-238D-C822-1CF3-33568EE5179B}"/>
              </a:ext>
            </a:extLst>
          </p:cNvPr>
          <p:cNvSpPr/>
          <p:nvPr/>
        </p:nvSpPr>
        <p:spPr>
          <a:xfrm>
            <a:off x="4079999" y="1422499"/>
            <a:ext cx="3832259"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Astaxantina</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y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extracto</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de </a:t>
            </a:r>
            <a:r>
              <a:rPr kumimoji="0" lang="en-US" sz="1800" b="0" i="0" u="none" strike="noStrike" kern="1200" cap="none" spc="0" normalizeH="0" baseline="0" noProof="0" dirty="0" err="1">
                <a:ln>
                  <a:noFill/>
                </a:ln>
                <a:solidFill>
                  <a:srgbClr val="FEFFFF"/>
                </a:solidFill>
                <a:effectLst/>
                <a:uLnTx/>
                <a:uFillTx/>
                <a:latin typeface="Arial" panose="020B0604020202020204"/>
                <a:ea typeface="+mn-ea"/>
                <a:cs typeface="+mn-cs"/>
              </a:rPr>
              <a:t>arándano</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5" name="Rectangle: Diagonal Corners Rounded 24">
            <a:extLst>
              <a:ext uri="{FF2B5EF4-FFF2-40B4-BE49-F238E27FC236}">
                <a16:creationId xmlns:a16="http://schemas.microsoft.com/office/drawing/2014/main" id="{9A2FD291-49A1-6023-1965-8F776926D8BF}"/>
              </a:ext>
            </a:extLst>
          </p:cNvPr>
          <p:cNvSpPr/>
          <p:nvPr/>
        </p:nvSpPr>
        <p:spPr>
          <a:xfrm>
            <a:off x="8160000" y="1422499"/>
            <a:ext cx="3209993" cy="550260"/>
          </a:xfrm>
          <a:prstGeom prst="round2Diag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Omega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endParaRPr kumimoji="0" lang="en-GB"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6" name="object 42">
            <a:extLst>
              <a:ext uri="{FF2B5EF4-FFF2-40B4-BE49-F238E27FC236}">
                <a16:creationId xmlns:a16="http://schemas.microsoft.com/office/drawing/2014/main" id="{430742BD-3DCE-C045-CB53-1A0CEDD7DA39}"/>
              </a:ext>
            </a:extLst>
          </p:cNvPr>
          <p:cNvSpPr>
            <a:spLocks noChangeAspect="1"/>
          </p:cNvSpPr>
          <p:nvPr/>
        </p:nvSpPr>
        <p:spPr>
          <a:xfrm>
            <a:off x="2848904" y="1991521"/>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12</a:t>
            </a:r>
            <a:endParaRPr kumimoji="0" lang="en-SE" sz="1400" b="1" i="0" u="none" strike="noStrike" kern="1200" cap="none" spc="-48" normalizeH="0" baseline="0" noProof="0" dirty="0">
              <a:ln>
                <a:noFill/>
              </a:ln>
              <a:solidFill>
                <a:srgbClr val="FFFFFF"/>
              </a:solidFill>
              <a:effectLst/>
              <a:uLnTx/>
              <a:uFillTx/>
              <a:latin typeface="Arial" panose="020B0604020202020204"/>
              <a:ea typeface="+mn-ea"/>
              <a:cs typeface="Arial"/>
            </a:endParaRP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Arial"/>
              </a:rPr>
              <a:t>vitaminas</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8" name="object 42">
            <a:extLst>
              <a:ext uri="{FF2B5EF4-FFF2-40B4-BE49-F238E27FC236}">
                <a16:creationId xmlns:a16="http://schemas.microsoft.com/office/drawing/2014/main" id="{5128E840-9EC7-178F-D8FA-3D67DD2FB121}"/>
              </a:ext>
            </a:extLst>
          </p:cNvPr>
          <p:cNvSpPr>
            <a:spLocks noChangeAspect="1"/>
          </p:cNvSpPr>
          <p:nvPr/>
        </p:nvSpPr>
        <p:spPr>
          <a:xfrm>
            <a:off x="10997965" y="306709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DHA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100 mg</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Por 2 </a:t>
            </a:r>
            <a:r>
              <a:rPr kumimoji="0" lang="en-US" sz="800" b="1" i="0" u="none" strike="noStrike" kern="1200" cap="none" spc="-48" normalizeH="0" baseline="0" noProof="0" dirty="0" err="1">
                <a:ln>
                  <a:noFill/>
                </a:ln>
                <a:solidFill>
                  <a:srgbClr val="FFFFFF"/>
                </a:solidFill>
                <a:effectLst/>
                <a:uLnTx/>
                <a:uFillTx/>
                <a:latin typeface="Arial" panose="020B0604020202020204"/>
                <a:ea typeface="+mn-ea"/>
                <a:cs typeface="Arial"/>
              </a:rPr>
              <a:t>cápsulas</a:t>
            </a:r>
            <a:endParaRPr kumimoji="0" lang="en-SE" sz="800" b="1"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sp>
        <p:nvSpPr>
          <p:cNvPr id="31" name="object 42">
            <a:extLst>
              <a:ext uri="{FF2B5EF4-FFF2-40B4-BE49-F238E27FC236}">
                <a16:creationId xmlns:a16="http://schemas.microsoft.com/office/drawing/2014/main" id="{8269430B-00BF-CF9C-80C2-4533B8134789}"/>
              </a:ext>
            </a:extLst>
          </p:cNvPr>
          <p:cNvSpPr>
            <a:spLocks noChangeAspect="1"/>
          </p:cNvSpPr>
          <p:nvPr/>
        </p:nvSpPr>
        <p:spPr>
          <a:xfrm>
            <a:off x="10997965" y="1972759"/>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400" b="1" i="0" u="none" strike="noStrike" kern="1200" cap="none" spc="-48" normalizeH="0" baseline="0" noProof="0" dirty="0">
                <a:ln>
                  <a:noFill/>
                </a:ln>
                <a:solidFill>
                  <a:srgbClr val="FFFFFF"/>
                </a:solidFill>
                <a:effectLst/>
                <a:uLnTx/>
                <a:uFillTx/>
                <a:latin typeface="Arial" panose="020B0604020202020204"/>
                <a:ea typeface="+mn-ea"/>
                <a:cs typeface="Arial"/>
              </a:rPr>
              <a:t>EPA</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150 mg</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1" i="0" u="none" strike="noStrike" kern="1200" cap="none" spc="-48" normalizeH="0" baseline="0" noProof="0" dirty="0">
                <a:ln>
                  <a:noFill/>
                </a:ln>
                <a:solidFill>
                  <a:srgbClr val="FFFFFF"/>
                </a:solidFill>
                <a:effectLst/>
                <a:uLnTx/>
                <a:uFillTx/>
                <a:latin typeface="Arial" panose="020B0604020202020204"/>
                <a:ea typeface="+mn-ea"/>
                <a:cs typeface="Arial"/>
              </a:rPr>
              <a:t>Por 2 </a:t>
            </a:r>
            <a:r>
              <a:rPr kumimoji="0" lang="en-US" sz="800" b="1" i="0" u="none" strike="noStrike" kern="1200" cap="none" spc="-48" normalizeH="0" baseline="0" noProof="0" dirty="0" err="1">
                <a:ln>
                  <a:noFill/>
                </a:ln>
                <a:solidFill>
                  <a:srgbClr val="FFFFFF"/>
                </a:solidFill>
                <a:effectLst/>
                <a:uLnTx/>
                <a:uFillTx/>
                <a:latin typeface="Arial" panose="020B0604020202020204"/>
                <a:ea typeface="+mn-ea"/>
                <a:cs typeface="Arial"/>
              </a:rPr>
              <a:t>cápsulas</a:t>
            </a:r>
            <a:endParaRPr kumimoji="0" lang="en-SE" sz="800" b="1"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grpSp>
        <p:nvGrpSpPr>
          <p:cNvPr id="6" name="Group 5">
            <a:extLst>
              <a:ext uri="{FF2B5EF4-FFF2-40B4-BE49-F238E27FC236}">
                <a16:creationId xmlns:a16="http://schemas.microsoft.com/office/drawing/2014/main" id="{B08E968E-FB25-560B-101D-1CE0D03B62CE}"/>
              </a:ext>
            </a:extLst>
          </p:cNvPr>
          <p:cNvGrpSpPr/>
          <p:nvPr/>
        </p:nvGrpSpPr>
        <p:grpSpPr>
          <a:xfrm>
            <a:off x="6863724" y="1991521"/>
            <a:ext cx="1081867" cy="1015200"/>
            <a:chOff x="6863724" y="1598560"/>
            <a:chExt cx="1081867" cy="1015200"/>
          </a:xfrm>
        </p:grpSpPr>
        <p:sp>
          <p:nvSpPr>
            <p:cNvPr id="27" name="object 42">
              <a:extLst>
                <a:ext uri="{FF2B5EF4-FFF2-40B4-BE49-F238E27FC236}">
                  <a16:creationId xmlns:a16="http://schemas.microsoft.com/office/drawing/2014/main" id="{59A3F05F-FF41-B348-D047-1F7D535DDB12}"/>
                </a:ext>
              </a:extLst>
            </p:cNvPr>
            <p:cNvSpPr>
              <a:spLocks noChangeAspect="1"/>
            </p:cNvSpPr>
            <p:nvPr/>
          </p:nvSpPr>
          <p:spPr>
            <a:xfrm>
              <a:off x="6897058" y="1598560"/>
              <a:ext cx="1015200" cy="1015200"/>
            </a:xfrm>
            <a:prstGeom prst="ellipse">
              <a:avLst/>
            </a:prstGeom>
            <a:solidFill>
              <a:schemeClr val="tx2"/>
            </a:solidFill>
            <a:ln w="3175">
              <a:solidFill>
                <a:schemeClr val="bg1"/>
              </a:solidFill>
            </a:ln>
          </p:spPr>
          <p:txBody>
            <a:bodyPr wrap="square" lIns="0" tIns="0" rIns="0" bIns="0" rtlCol="0" anchor="ctr"/>
            <a:lstStyle/>
            <a:p>
              <a:pPr marL="0" marR="3080" lvl="0" indent="22335" algn="ctr" defTabSz="609585" rtl="0" eaLnBrk="1" fontAlgn="auto" latinLnBrk="0" hangingPunct="1">
                <a:lnSpc>
                  <a:spcPct val="100000"/>
                </a:lnSpc>
                <a:spcBef>
                  <a:spcPts val="57"/>
                </a:spcBef>
                <a:spcAft>
                  <a:spcPts val="0"/>
                </a:spcAft>
                <a:buClrTx/>
                <a:buSzTx/>
                <a:buFontTx/>
                <a:buNone/>
                <a:tabLst/>
                <a:defRPr/>
              </a:pPr>
              <a:endParaRPr kumimoji="0" lang="en-SE" sz="1300" b="1" i="0" u="none" strike="noStrike" kern="1200" cap="none" spc="-48" normalizeH="0" baseline="0" noProof="0">
                <a:ln>
                  <a:noFill/>
                </a:ln>
                <a:solidFill>
                  <a:srgbClr val="FFFFFF"/>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06E2681E-80FA-6F2B-9EFA-EF394353F9FB}"/>
                </a:ext>
              </a:extLst>
            </p:cNvPr>
            <p:cNvSpPr txBox="1"/>
            <p:nvPr/>
          </p:nvSpPr>
          <p:spPr>
            <a:xfrm>
              <a:off x="6863724" y="1812826"/>
              <a:ext cx="1081867" cy="628377"/>
            </a:xfrm>
            <a:prstGeom prst="rect">
              <a:avLst/>
            </a:prstGeom>
            <a:noFill/>
          </p:spPr>
          <p:txBody>
            <a:bodyPr wrap="square">
              <a:spAutoFit/>
            </a:bodyPr>
            <a:lstStyle/>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1300" b="1" i="0" u="none" strike="noStrike" kern="1200" cap="none" spc="-48" normalizeH="0" baseline="0" noProof="0" dirty="0" err="1">
                  <a:ln>
                    <a:noFill/>
                  </a:ln>
                  <a:solidFill>
                    <a:srgbClr val="FFFFFF"/>
                  </a:solidFill>
                  <a:effectLst/>
                  <a:uLnTx/>
                  <a:uFillTx/>
                  <a:latin typeface="Arial" panose="020B0604020202020204"/>
                  <a:ea typeface="+mn-ea"/>
                  <a:cs typeface="Arial"/>
                </a:rPr>
                <a:t>Astaxantina</a:t>
              </a:r>
              <a:r>
                <a:rPr kumimoji="0" lang="en-US" sz="1300" b="1" i="0" u="none" strike="noStrike" kern="1200" cap="none" spc="-48" normalizeH="0" baseline="0" noProof="0" dirty="0">
                  <a:ln>
                    <a:noFill/>
                  </a:ln>
                  <a:solidFill>
                    <a:srgbClr val="FFFFFF"/>
                  </a:solidFill>
                  <a:effectLst/>
                  <a:uLnTx/>
                  <a:uFillTx/>
                  <a:latin typeface="Arial" panose="020B0604020202020204"/>
                  <a:ea typeface="+mn-ea"/>
                  <a:cs typeface="Arial"/>
                </a:rPr>
                <a:t> natural</a:t>
              </a:r>
            </a:p>
            <a:p>
              <a:pPr marL="0" marR="3080" lvl="0" indent="22335" algn="ctr" defTabSz="609585" rtl="0" eaLnBrk="1" fontAlgn="auto" latinLnBrk="0" hangingPunct="1">
                <a:lnSpc>
                  <a:spcPct val="100000"/>
                </a:lnSpc>
                <a:spcBef>
                  <a:spcPts val="57"/>
                </a:spcBef>
                <a:spcAft>
                  <a:spcPts val="0"/>
                </a:spcAft>
                <a:buClrTx/>
                <a:buSzTx/>
                <a:buFontTx/>
                <a:buNone/>
                <a:tabLst/>
                <a:defRPr/>
              </a:pPr>
              <a:r>
                <a:rPr kumimoji="0" lang="en-US" sz="800" b="0" i="0" u="none" strike="noStrike" kern="1200" cap="none" spc="-48" normalizeH="0" baseline="0" noProof="0" dirty="0">
                  <a:ln>
                    <a:noFill/>
                  </a:ln>
                  <a:solidFill>
                    <a:srgbClr val="FFFFFF"/>
                  </a:solidFill>
                  <a:effectLst/>
                  <a:uLnTx/>
                  <a:uFillTx/>
                  <a:latin typeface="Arial" panose="020B0604020202020204"/>
                  <a:ea typeface="+mn-ea"/>
                  <a:cs typeface="Arial"/>
                </a:rPr>
                <a:t>3 mg</a:t>
              </a:r>
              <a:endParaRPr kumimoji="0" lang="en-SE" sz="700" b="0" i="0" u="none" strike="noStrike" kern="1200" cap="none" spc="-48" normalizeH="0" baseline="0" noProof="0" dirty="0">
                <a:ln>
                  <a:noFill/>
                </a:ln>
                <a:solidFill>
                  <a:srgbClr val="FFFFFF"/>
                </a:solidFill>
                <a:effectLst/>
                <a:uLnTx/>
                <a:uFillTx/>
                <a:latin typeface="Arial" panose="020B0604020202020204"/>
                <a:ea typeface="+mn-ea"/>
                <a:cs typeface="Arial"/>
              </a:endParaRPr>
            </a:p>
          </p:txBody>
        </p:sp>
      </p:grpSp>
    </p:spTree>
    <p:extLst>
      <p:ext uri="{BB962C8B-B14F-4D97-AF65-F5344CB8AC3E}">
        <p14:creationId xmlns:p14="http://schemas.microsoft.com/office/powerpoint/2010/main" val="347472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group of silver fish&#10;&#10;Description automatically generated">
            <a:extLst>
              <a:ext uri="{FF2B5EF4-FFF2-40B4-BE49-F238E27FC236}">
                <a16:creationId xmlns:a16="http://schemas.microsoft.com/office/drawing/2014/main" id="{3DF6E15C-20CF-A7AE-19A8-93992954B9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22947" y="1427207"/>
            <a:ext cx="4971468" cy="2376612"/>
          </a:xfrm>
          <a:prstGeom prst="rect">
            <a:avLst/>
          </a:prstGeom>
        </p:spPr>
      </p:pic>
      <p:sp>
        <p:nvSpPr>
          <p:cNvPr id="21" name="Rectangle 20">
            <a:extLst>
              <a:ext uri="{FF2B5EF4-FFF2-40B4-BE49-F238E27FC236}">
                <a16:creationId xmlns:a16="http://schemas.microsoft.com/office/drawing/2014/main" id="{4225AB0C-5E02-0527-C6DD-3EA1B6768C6C}"/>
              </a:ext>
            </a:extLst>
          </p:cNvPr>
          <p:cNvSpPr/>
          <p:nvPr/>
        </p:nvSpPr>
        <p:spPr>
          <a:xfrm>
            <a:off x="3917278" y="3782050"/>
            <a:ext cx="4925013" cy="2520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51D1D8D1-37D0-7E90-F4C0-F87B8218F6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422499"/>
            <a:ext cx="3922946" cy="4881483"/>
          </a:xfrm>
          <a:prstGeom prst="rect">
            <a:avLst/>
          </a:prstGeom>
        </p:spPr>
      </p:pic>
      <p:sp>
        <p:nvSpPr>
          <p:cNvPr id="4" name="Slide Number Placeholder 3">
            <a:extLst>
              <a:ext uri="{FF2B5EF4-FFF2-40B4-BE49-F238E27FC236}">
                <a16:creationId xmlns:a16="http://schemas.microsoft.com/office/drawing/2014/main" id="{2507A7B7-95A5-3509-2662-8573AF1D47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F60F669-2E07-375F-0936-3AD7ABF1AE34}"/>
              </a:ext>
            </a:extLst>
          </p:cNvPr>
          <p:cNvSpPr/>
          <p:nvPr/>
        </p:nvSpPr>
        <p:spPr>
          <a:xfrm>
            <a:off x="0" y="106965"/>
            <a:ext cx="12192000" cy="131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17" name="Title 3">
            <a:extLst>
              <a:ext uri="{FF2B5EF4-FFF2-40B4-BE49-F238E27FC236}">
                <a16:creationId xmlns:a16="http://schemas.microsoft.com/office/drawing/2014/main" id="{1E4375CF-D12D-D64C-7627-D4B7473F5DC3}"/>
              </a:ext>
            </a:extLst>
          </p:cNvPr>
          <p:cNvSpPr>
            <a:spLocks noGrp="1"/>
          </p:cNvSpPr>
          <p:nvPr>
            <p:ph type="title"/>
          </p:nvPr>
        </p:nvSpPr>
        <p:spPr>
          <a:xfrm>
            <a:off x="550863" y="657225"/>
            <a:ext cx="11090275" cy="337098"/>
          </a:xfrm>
        </p:spPr>
        <p:txBody>
          <a:bodyPr/>
          <a:lstStyle/>
          <a:p>
            <a:r>
              <a:rPr lang="en-GB"/>
              <a:t>Omega 3</a:t>
            </a:r>
          </a:p>
        </p:txBody>
      </p:sp>
      <p:sp>
        <p:nvSpPr>
          <p:cNvPr id="20" name="Content Placeholder 4">
            <a:extLst>
              <a:ext uri="{FF2B5EF4-FFF2-40B4-BE49-F238E27FC236}">
                <a16:creationId xmlns:a16="http://schemas.microsoft.com/office/drawing/2014/main" id="{1754C8D3-F033-A7DB-497D-BE4747EAB3A4}"/>
              </a:ext>
            </a:extLst>
          </p:cNvPr>
          <p:cNvSpPr txBox="1">
            <a:spLocks/>
          </p:cNvSpPr>
          <p:nvPr/>
        </p:nvSpPr>
        <p:spPr>
          <a:xfrm>
            <a:off x="550864" y="1076357"/>
            <a:ext cx="11090274"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2000" kern="1200">
                <a:solidFill>
                  <a:schemeClr val="tx1"/>
                </a:solidFill>
                <a:latin typeface="+mn-lt"/>
                <a:ea typeface="+mn-ea"/>
                <a:cs typeface="+mn-cs"/>
              </a:defRPr>
            </a:lvl1pPr>
            <a:lvl2pPr marL="265112"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0165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6985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9445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 - </a:t>
            </a:r>
            <a:r>
              <a:rPr kumimoji="0" lang="es-MX" sz="2000" b="0" i="0" u="none" strike="noStrike" kern="1200" cap="none" spc="0" normalizeH="0" baseline="0" noProof="0" dirty="0">
                <a:ln>
                  <a:noFill/>
                </a:ln>
                <a:solidFill>
                  <a:srgbClr val="4A4D49"/>
                </a:solidFill>
                <a:effectLst/>
                <a:uLnTx/>
                <a:uFillTx/>
                <a:latin typeface="Arial" panose="020B0604020202020204"/>
                <a:ea typeface="+mn-ea"/>
                <a:cs typeface="+mn-cs"/>
              </a:rPr>
              <a:t>Aceite de pescado sostenible rico en los importantes ácidos grasos EPA y DHA.</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endParaRPr kumimoji="0" lang="en-GB"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F0F26F34-3779-BC92-A4C1-4FB1352A3F93}"/>
              </a:ext>
            </a:extLst>
          </p:cNvPr>
          <p:cNvGrpSpPr/>
          <p:nvPr/>
        </p:nvGrpSpPr>
        <p:grpSpPr>
          <a:xfrm>
            <a:off x="3741485" y="3879922"/>
            <a:ext cx="4956306" cy="2362960"/>
            <a:chOff x="-221292" y="3493307"/>
            <a:chExt cx="4485090" cy="2703207"/>
          </a:xfrm>
        </p:grpSpPr>
        <p:sp>
          <p:nvSpPr>
            <p:cNvPr id="29" name="Rectangle 28">
              <a:extLst>
                <a:ext uri="{FF2B5EF4-FFF2-40B4-BE49-F238E27FC236}">
                  <a16:creationId xmlns:a16="http://schemas.microsoft.com/office/drawing/2014/main" id="{24793FB3-E998-895A-DD37-411670EE961E}"/>
                </a:ext>
              </a:extLst>
            </p:cNvPr>
            <p:cNvSpPr/>
            <p:nvPr/>
          </p:nvSpPr>
          <p:spPr>
            <a:xfrm>
              <a:off x="305112" y="5836152"/>
              <a:ext cx="3958685" cy="360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1. NEUTRALIZACIÓN</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D0510893-D1FB-A73E-90F3-F9C36374D661}"/>
                </a:ext>
              </a:extLst>
            </p:cNvPr>
            <p:cNvSpPr/>
            <p:nvPr/>
          </p:nvSpPr>
          <p:spPr>
            <a:xfrm>
              <a:off x="639649" y="5442391"/>
              <a:ext cx="3624149" cy="360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2. BLANQUEO</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77579C4F-1467-BB65-9452-18D78DD388AA}"/>
                </a:ext>
              </a:extLst>
            </p:cNvPr>
            <p:cNvSpPr/>
            <p:nvPr/>
          </p:nvSpPr>
          <p:spPr>
            <a:xfrm>
              <a:off x="963036" y="5048632"/>
              <a:ext cx="3300762" cy="360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3. </a:t>
              </a:r>
              <a:r>
                <a:rPr lang="en-US" dirty="0">
                  <a:solidFill>
                    <a:srgbClr val="FEFFFF"/>
                  </a:solidFill>
                  <a:latin typeface="Arial" panose="020B0604020202020204"/>
                </a:rPr>
                <a:t>INVERNACIÓ</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N</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DCC89F9A-8C63-D840-D80D-C99B8E69A545}"/>
                </a:ext>
              </a:extLst>
            </p:cNvPr>
            <p:cNvSpPr/>
            <p:nvPr/>
          </p:nvSpPr>
          <p:spPr>
            <a:xfrm>
              <a:off x="1275270" y="4654872"/>
              <a:ext cx="2988528" cy="360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4. DESODORIZACIÓN</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3D508F28-D26D-8B4B-FE2C-FEDDDB4164A8}"/>
                </a:ext>
              </a:extLst>
            </p:cNvPr>
            <p:cNvSpPr/>
            <p:nvPr/>
          </p:nvSpPr>
          <p:spPr>
            <a:xfrm>
              <a:off x="1587503" y="4261112"/>
              <a:ext cx="2676294" cy="360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5. ESTANDARIZACIÓN</a:t>
              </a: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A5C4BFAE-93F8-462B-CEF6-08ED9EE5DCF8}"/>
                </a:ext>
              </a:extLst>
            </p:cNvPr>
            <p:cNvSpPr txBox="1"/>
            <p:nvPr/>
          </p:nvSpPr>
          <p:spPr>
            <a:xfrm rot="19907748">
              <a:off x="-221292" y="3680071"/>
              <a:ext cx="1998267" cy="11619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rPr>
                <a:t>PROCESO DE REFINAMIENTO DE 5 PASOS</a:t>
              </a:r>
              <a:endParaRPr kumimoji="0" lang="en-GB" sz="20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62E30125-675A-3025-53B1-8AAD0BC89319}"/>
                </a:ext>
              </a:extLst>
            </p:cNvPr>
            <p:cNvSpPr/>
            <p:nvPr/>
          </p:nvSpPr>
          <p:spPr>
            <a:xfrm>
              <a:off x="2437786" y="3493307"/>
              <a:ext cx="1826011" cy="70012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rPr>
                <a:t>ACEITE DE PESCADO PURO Y DE ALTA CALIDAD</a:t>
              </a:r>
              <a:endParaRPr kumimoji="0" lang="en-GB"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sp>
        <p:nvSpPr>
          <p:cNvPr id="38" name="Rectangle 37">
            <a:extLst>
              <a:ext uri="{FF2B5EF4-FFF2-40B4-BE49-F238E27FC236}">
                <a16:creationId xmlns:a16="http://schemas.microsoft.com/office/drawing/2014/main" id="{70AE03EC-6E46-F62C-872E-6DEB651C1EC4}"/>
              </a:ext>
            </a:extLst>
          </p:cNvPr>
          <p:cNvSpPr/>
          <p:nvPr/>
        </p:nvSpPr>
        <p:spPr>
          <a:xfrm>
            <a:off x="3922132" y="1407165"/>
            <a:ext cx="4925014" cy="2376000"/>
          </a:xfrm>
          <a:prstGeom prst="rect">
            <a:avLst/>
          </a:prstGeom>
          <a:solidFill>
            <a:srgbClr val="FE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srgbClr val="4A4D49"/>
                </a:solidFill>
                <a:effectLst/>
                <a:uLnTx/>
                <a:uFillTx/>
                <a:latin typeface="Arial" panose="020B0604020202020204"/>
              </a:rPr>
              <a:t>Aceite</a:t>
            </a:r>
            <a:r>
              <a:rPr kumimoji="0" lang="en-US" sz="1600" b="0" i="0" u="none" strike="noStrike" kern="1200" cap="none" spc="0" normalizeH="0" baseline="0" noProof="0" dirty="0">
                <a:ln>
                  <a:noFill/>
                </a:ln>
                <a:solidFill>
                  <a:srgbClr val="4A4D49"/>
                </a:solidFill>
                <a:effectLst/>
                <a:uLnTx/>
                <a:uFillTx/>
                <a:latin typeface="Arial" panose="020B0604020202020204"/>
              </a:rPr>
              <a:t> de </a:t>
            </a:r>
            <a:r>
              <a:rPr kumimoji="0" lang="en-US" sz="1600" b="0" i="0" u="none" strike="noStrike" kern="1200" cap="none" spc="0" normalizeH="0" baseline="0" noProof="0" dirty="0" err="1">
                <a:ln>
                  <a:noFill/>
                </a:ln>
                <a:solidFill>
                  <a:srgbClr val="4A4D49"/>
                </a:solidFill>
                <a:effectLst/>
                <a:uLnTx/>
                <a:uFillTx/>
                <a:latin typeface="Arial" panose="020B0604020202020204"/>
              </a:rPr>
              <a:t>pescado</a:t>
            </a:r>
            <a:r>
              <a:rPr kumimoji="0" lang="en-US" sz="1600" b="0" i="0" u="none" strike="noStrike" kern="1200" cap="none" spc="0" normalizeH="0" baseline="0" noProof="0" dirty="0">
                <a:ln>
                  <a:noFill/>
                </a:ln>
                <a:solidFill>
                  <a:srgbClr val="4A4D49"/>
                </a:solidFill>
                <a:effectLst/>
                <a:uLnTx/>
                <a:uFillTx/>
                <a:latin typeface="Arial" panose="020B0604020202020204"/>
              </a:rPr>
              <a:t> </a:t>
            </a:r>
            <a:r>
              <a:rPr kumimoji="0" lang="en-US" sz="1600" b="0" i="0" u="none" strike="noStrike" kern="1200" cap="none" spc="0" normalizeH="0" baseline="0" noProof="0" dirty="0" err="1">
                <a:ln>
                  <a:noFill/>
                </a:ln>
                <a:solidFill>
                  <a:srgbClr val="4A4D49"/>
                </a:solidFill>
                <a:effectLst/>
                <a:uLnTx/>
                <a:uFillTx/>
                <a:latin typeface="Arial" panose="020B0604020202020204"/>
              </a:rPr>
              <a:t>procedente</a:t>
            </a:r>
            <a:r>
              <a:rPr kumimoji="0" lang="en-US" sz="1600" b="0" i="0" u="none" strike="noStrike" kern="1200" cap="none" spc="0" normalizeH="0" baseline="0" noProof="0" dirty="0">
                <a:ln>
                  <a:noFill/>
                </a:ln>
                <a:solidFill>
                  <a:srgbClr val="4A4D49"/>
                </a:solidFill>
                <a:effectLst/>
                <a:uLnTx/>
                <a:uFillTx/>
                <a:latin typeface="Arial" panose="020B0604020202020204"/>
              </a:rPr>
              <a:t> de poblaciónes </a:t>
            </a:r>
            <a:r>
              <a:rPr kumimoji="0" lang="en-US" sz="1600" b="0" i="0" u="none" strike="noStrike" kern="1200" cap="none" spc="0" normalizeH="0" baseline="0" noProof="0" dirty="0" err="1">
                <a:ln>
                  <a:noFill/>
                </a:ln>
                <a:solidFill>
                  <a:srgbClr val="4A4D49"/>
                </a:solidFill>
                <a:effectLst/>
                <a:uLnTx/>
                <a:uFillTx/>
                <a:latin typeface="Arial" panose="020B0604020202020204"/>
              </a:rPr>
              <a:t>sostenibles</a:t>
            </a:r>
            <a:r>
              <a:rPr kumimoji="0" lang="en-US" sz="1600" b="0" i="0" u="none" strike="noStrike" kern="1200" cap="none" spc="0" normalizeH="0" baseline="0" noProof="0" dirty="0">
                <a:ln>
                  <a:noFill/>
                </a:ln>
                <a:solidFill>
                  <a:srgbClr val="4A4D49"/>
                </a:solidFill>
                <a:effectLst/>
                <a:uLnTx/>
                <a:uFillTx/>
                <a:latin typeface="Arial" panose="020B0604020202020204"/>
              </a:rPr>
              <a:t> de </a:t>
            </a:r>
            <a:r>
              <a:rPr kumimoji="0" lang="en-US" sz="1600" b="0" i="0" u="none" strike="noStrike" kern="1200" cap="none" spc="0" normalizeH="0" baseline="0" noProof="0" dirty="0" err="1">
                <a:ln>
                  <a:noFill/>
                </a:ln>
                <a:solidFill>
                  <a:srgbClr val="4A4D49"/>
                </a:solidFill>
                <a:effectLst/>
                <a:uLnTx/>
                <a:uFillTx/>
                <a:latin typeface="Arial" panose="020B0604020202020204"/>
              </a:rPr>
              <a:t>pescado</a:t>
            </a:r>
            <a:r>
              <a:rPr kumimoji="0" lang="en-US" sz="1600" b="0" i="0" u="none" strike="noStrike" kern="1200" cap="none" spc="0" normalizeH="0" baseline="0" noProof="0" dirty="0">
                <a:ln>
                  <a:noFill/>
                </a:ln>
                <a:solidFill>
                  <a:srgbClr val="4A4D49"/>
                </a:solidFill>
                <a:effectLst/>
                <a:uLnTx/>
                <a:uFillTx/>
                <a:latin typeface="Arial" panose="020B0604020202020204"/>
              </a:rPr>
              <a:t> </a:t>
            </a:r>
            <a:r>
              <a:rPr kumimoji="0" lang="en-US" sz="1600" b="0" i="0" u="none" strike="noStrike" kern="1200" cap="none" spc="0" normalizeH="0" baseline="0" noProof="0" dirty="0" err="1">
                <a:ln>
                  <a:noFill/>
                </a:ln>
                <a:solidFill>
                  <a:srgbClr val="4A4D49"/>
                </a:solidFill>
                <a:effectLst/>
                <a:uLnTx/>
                <a:uFillTx/>
                <a:latin typeface="Arial" panose="020B0604020202020204"/>
              </a:rPr>
              <a:t>azúl</a:t>
            </a:r>
            <a:r>
              <a:rPr kumimoji="0" lang="en-US" sz="1600" b="0" i="0" u="none" strike="noStrike" kern="1200" cap="none" spc="0" normalizeH="0" baseline="0" noProof="0" dirty="0">
                <a:ln>
                  <a:noFill/>
                </a:ln>
                <a:solidFill>
                  <a:srgbClr val="4A4D49"/>
                </a:solidFill>
                <a:effectLst/>
                <a:uLnTx/>
                <a:uFillTx/>
                <a:latin typeface="Arial" panose="020B0604020202020204"/>
              </a:rPr>
              <a:t>, </a:t>
            </a:r>
            <a:r>
              <a:rPr kumimoji="0" lang="en-US" sz="1600" b="0" i="0" u="none" strike="noStrike" kern="1200" cap="none" spc="0" normalizeH="0" baseline="0" noProof="0" dirty="0" err="1">
                <a:ln>
                  <a:noFill/>
                </a:ln>
                <a:solidFill>
                  <a:srgbClr val="4A4D49"/>
                </a:solidFill>
                <a:effectLst/>
                <a:uLnTx/>
                <a:uFillTx/>
                <a:latin typeface="Arial" panose="020B0604020202020204"/>
              </a:rPr>
              <a:t>pequeño</a:t>
            </a:r>
            <a:r>
              <a:rPr lang="en-US" sz="1600" dirty="0">
                <a:solidFill>
                  <a:srgbClr val="4A4D49"/>
                </a:solidFill>
                <a:latin typeface="Arial" panose="020B0604020202020204"/>
              </a:rPr>
              <a:t>, fresco, </a:t>
            </a:r>
            <a:r>
              <a:rPr lang="en-US" sz="1600" dirty="0" err="1">
                <a:solidFill>
                  <a:srgbClr val="4A4D49"/>
                </a:solidFill>
                <a:latin typeface="Arial" panose="020B0604020202020204"/>
              </a:rPr>
              <a:t>entero</a:t>
            </a:r>
            <a:r>
              <a:rPr lang="en-US" sz="1600" dirty="0">
                <a:solidFill>
                  <a:srgbClr val="4A4D49"/>
                </a:solidFill>
                <a:latin typeface="Arial" panose="020B0604020202020204"/>
              </a:rPr>
              <a:t> y </a:t>
            </a:r>
            <a:r>
              <a:rPr lang="en-US" sz="1600" dirty="0" err="1">
                <a:solidFill>
                  <a:srgbClr val="4A4D49"/>
                </a:solidFill>
                <a:latin typeface="Arial" panose="020B0604020202020204"/>
              </a:rPr>
              <a:t>capturado</a:t>
            </a:r>
            <a:r>
              <a:rPr lang="en-US" sz="1600" dirty="0">
                <a:solidFill>
                  <a:srgbClr val="4A4D49"/>
                </a:solidFill>
                <a:latin typeface="Arial" panose="020B0604020202020204"/>
              </a:rPr>
              <a:t> </a:t>
            </a:r>
            <a:r>
              <a:rPr lang="en-US" sz="1600" dirty="0" err="1">
                <a:solidFill>
                  <a:srgbClr val="4A4D49"/>
                </a:solidFill>
                <a:latin typeface="Arial" panose="020B0604020202020204"/>
              </a:rPr>
              <a:t>en</a:t>
            </a:r>
            <a:r>
              <a:rPr lang="en-US" sz="1600" dirty="0">
                <a:solidFill>
                  <a:srgbClr val="4A4D49"/>
                </a:solidFill>
                <a:latin typeface="Arial" panose="020B0604020202020204"/>
              </a:rPr>
              <a:t> la </a:t>
            </a:r>
            <a:r>
              <a:rPr lang="en-US" sz="1600" dirty="0" err="1">
                <a:solidFill>
                  <a:srgbClr val="4A4D49"/>
                </a:solidFill>
                <a:latin typeface="Arial" panose="020B0604020202020204"/>
              </a:rPr>
              <a:t>naturaleza</a:t>
            </a:r>
            <a:endParaRPr kumimoji="0" lang="en-US" sz="1600" b="0" i="0" u="none" strike="noStrike" kern="1200" cap="none" spc="0" normalizeH="0" baseline="0" noProof="0" dirty="0">
              <a:ln>
                <a:noFill/>
              </a:ln>
              <a:solidFill>
                <a:srgbClr val="4A4D49"/>
              </a:solidFill>
              <a:effectLst/>
              <a:uLnTx/>
              <a:uFillTx/>
              <a:latin typeface="Arial" panose="020B0604020202020204"/>
            </a:endParaRPr>
          </a:p>
          <a:p>
            <a:pPr marL="342900" marR="0" lvl="0" indent="-1651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solidFill>
                  <a:srgbClr val="4A4D49"/>
                </a:solidFill>
                <a:latin typeface="Arial" panose="020B0604020202020204"/>
              </a:rPr>
              <a:t>A</a:t>
            </a:r>
            <a:r>
              <a:rPr kumimoji="0" lang="en-US" sz="1600" b="0" i="0" u="none" strike="noStrike" kern="1200" cap="none" spc="0" normalizeH="0" baseline="0" noProof="0" dirty="0" err="1">
                <a:ln>
                  <a:noFill/>
                </a:ln>
                <a:solidFill>
                  <a:srgbClr val="4A4D49"/>
                </a:solidFill>
                <a:effectLst/>
                <a:uLnTx/>
                <a:uFillTx/>
                <a:latin typeface="Arial" panose="020B0604020202020204"/>
              </a:rPr>
              <a:t>nchoas</a:t>
            </a:r>
            <a:endParaRPr kumimoji="0" lang="en-US" sz="1600" b="0" i="0" u="none" strike="noStrike" kern="1200" cap="none" spc="0" normalizeH="0" baseline="0" noProof="0" dirty="0">
              <a:ln>
                <a:noFill/>
              </a:ln>
              <a:solidFill>
                <a:srgbClr val="4A4D49"/>
              </a:solidFill>
              <a:effectLst/>
              <a:uLnTx/>
              <a:uFillTx/>
              <a:latin typeface="Arial" panose="020B0604020202020204"/>
            </a:endParaRPr>
          </a:p>
          <a:p>
            <a:pPr marL="342900" marR="0" lvl="0" indent="-1651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err="1">
                <a:solidFill>
                  <a:srgbClr val="4A4D49"/>
                </a:solidFill>
                <a:latin typeface="Arial" panose="020B0604020202020204"/>
              </a:rPr>
              <a:t>Arenque</a:t>
            </a:r>
            <a:endParaRPr kumimoji="0" lang="en-US" sz="1600" b="0" i="0" u="none" strike="noStrike" kern="1200" cap="none" spc="0" normalizeH="0" baseline="0" noProof="0" dirty="0">
              <a:ln>
                <a:noFill/>
              </a:ln>
              <a:solidFill>
                <a:srgbClr val="4A4D49"/>
              </a:solidFill>
              <a:effectLst/>
              <a:uLnTx/>
              <a:uFillTx/>
              <a:latin typeface="Arial" panose="020B0604020202020204"/>
            </a:endParaRPr>
          </a:p>
          <a:p>
            <a:pPr marL="342900" marR="0" lvl="0" indent="-1651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err="1">
                <a:solidFill>
                  <a:srgbClr val="4A4D49"/>
                </a:solidFill>
                <a:latin typeface="Arial" panose="020B0604020202020204"/>
              </a:rPr>
              <a:t>Caballa</a:t>
            </a:r>
            <a:endParaRPr kumimoji="0" lang="en-US" sz="1600" b="0" i="0" u="none" strike="noStrike" kern="1200" cap="none" spc="0" normalizeH="0" baseline="0" noProof="0" dirty="0">
              <a:ln>
                <a:noFill/>
              </a:ln>
              <a:solidFill>
                <a:srgbClr val="4A4D49"/>
              </a:solidFill>
              <a:effectLst/>
              <a:uLnTx/>
              <a:uFillTx/>
              <a:latin typeface="Arial" panose="020B0604020202020204"/>
            </a:endParaRPr>
          </a:p>
          <a:p>
            <a:pPr marL="3429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solidFill>
                  <a:srgbClr val="4A4D49"/>
                </a:solidFill>
                <a:latin typeface="Arial" panose="020B0604020202020204"/>
              </a:rPr>
              <a:t>Sardina</a:t>
            </a:r>
            <a:r>
              <a:rPr kumimoji="0" lang="en-US" sz="1600" b="0" i="0" u="none" strike="noStrike" kern="1200" cap="none" spc="0" normalizeH="0" baseline="0" noProof="0" dirty="0">
                <a:ln>
                  <a:noFill/>
                </a:ln>
                <a:solidFill>
                  <a:srgbClr val="4A4D49"/>
                </a:solidFill>
                <a:effectLst/>
                <a:uLnTx/>
                <a:uFillTx/>
                <a:latin typeface="Arial" panose="020B0604020202020204"/>
              </a:rPr>
              <a:t>s</a:t>
            </a: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ACFBBB55-26B2-9976-F471-010DFF9C2FD2}"/>
              </a:ext>
            </a:extLst>
          </p:cNvPr>
          <p:cNvSpPr/>
          <p:nvPr/>
        </p:nvSpPr>
        <p:spPr>
          <a:xfrm>
            <a:off x="8842293" y="1422498"/>
            <a:ext cx="3355200" cy="48924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grpSp>
        <p:nvGrpSpPr>
          <p:cNvPr id="52" name="Group 51">
            <a:extLst>
              <a:ext uri="{FF2B5EF4-FFF2-40B4-BE49-F238E27FC236}">
                <a16:creationId xmlns:a16="http://schemas.microsoft.com/office/drawing/2014/main" id="{D9462732-B05F-3C38-6487-FB51C2992D57}"/>
              </a:ext>
            </a:extLst>
          </p:cNvPr>
          <p:cNvGrpSpPr/>
          <p:nvPr/>
        </p:nvGrpSpPr>
        <p:grpSpPr>
          <a:xfrm>
            <a:off x="8541499" y="1877150"/>
            <a:ext cx="3802899" cy="1982399"/>
            <a:chOff x="7117358" y="1807023"/>
            <a:chExt cx="2485680" cy="1297463"/>
          </a:xfrm>
        </p:grpSpPr>
        <p:pic>
          <p:nvPicPr>
            <p:cNvPr id="53" name="Picture 52">
              <a:extLst>
                <a:ext uri="{FF2B5EF4-FFF2-40B4-BE49-F238E27FC236}">
                  <a16:creationId xmlns:a16="http://schemas.microsoft.com/office/drawing/2014/main" id="{9CE96E41-426D-1F5B-2923-08CB7D4112BD}"/>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rcRect/>
            <a:stretch/>
          </p:blipFill>
          <p:spPr>
            <a:xfrm>
              <a:off x="7804301" y="1807023"/>
              <a:ext cx="1103378" cy="1103378"/>
            </a:xfrm>
            <a:prstGeom prst="rect">
              <a:avLst/>
            </a:prstGeom>
          </p:spPr>
        </p:pic>
        <p:pic>
          <p:nvPicPr>
            <p:cNvPr id="54" name="Picture 53" descr="A black background with a grey eye and text&#10;&#10;Description automatically generated">
              <a:extLst>
                <a:ext uri="{FF2B5EF4-FFF2-40B4-BE49-F238E27FC236}">
                  <a16:creationId xmlns:a16="http://schemas.microsoft.com/office/drawing/2014/main" id="{8DB0C853-260A-E859-C124-27FB2EFAAC62}"/>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8522544" y="2001108"/>
              <a:ext cx="1080494" cy="1103378"/>
            </a:xfrm>
            <a:prstGeom prst="rect">
              <a:avLst/>
            </a:prstGeom>
          </p:spPr>
        </p:pic>
        <p:pic>
          <p:nvPicPr>
            <p:cNvPr id="55" name="Picture 54">
              <a:extLst>
                <a:ext uri="{FF2B5EF4-FFF2-40B4-BE49-F238E27FC236}">
                  <a16:creationId xmlns:a16="http://schemas.microsoft.com/office/drawing/2014/main" id="{728FC503-1AAF-053F-5033-5A0CBC4ACB8C}"/>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rcRect/>
            <a:stretch/>
          </p:blipFill>
          <p:spPr>
            <a:xfrm>
              <a:off x="7117358" y="1855337"/>
              <a:ext cx="1103378" cy="1103378"/>
            </a:xfrm>
            <a:prstGeom prst="rect">
              <a:avLst/>
            </a:prstGeom>
          </p:spPr>
        </p:pic>
        <p:sp>
          <p:nvSpPr>
            <p:cNvPr id="57" name="TextBox 56">
              <a:extLst>
                <a:ext uri="{FF2B5EF4-FFF2-40B4-BE49-F238E27FC236}">
                  <a16:creationId xmlns:a16="http://schemas.microsoft.com/office/drawing/2014/main" id="{BC49D98B-302C-BE52-516D-1B9C3C30234C}"/>
                </a:ext>
              </a:extLst>
            </p:cNvPr>
            <p:cNvSpPr txBox="1"/>
            <p:nvPr/>
          </p:nvSpPr>
          <p:spPr>
            <a:xfrm>
              <a:off x="7832962" y="1986540"/>
              <a:ext cx="269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panose="020B0604020202020204"/>
                  <a:ea typeface="+mn-ea"/>
                  <a:cs typeface="+mn-cs"/>
                </a:rPr>
                <a:t>*</a:t>
              </a:r>
              <a:endPar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58" name="TextBox 57">
              <a:extLst>
                <a:ext uri="{FF2B5EF4-FFF2-40B4-BE49-F238E27FC236}">
                  <a16:creationId xmlns:a16="http://schemas.microsoft.com/office/drawing/2014/main" id="{F60D373F-F71D-AA72-34B0-45F1BEC7F257}"/>
                </a:ext>
              </a:extLst>
            </p:cNvPr>
            <p:cNvSpPr txBox="1"/>
            <p:nvPr/>
          </p:nvSpPr>
          <p:spPr>
            <a:xfrm>
              <a:off x="8461774" y="1983737"/>
              <a:ext cx="3825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panose="020B0604020202020204"/>
                  <a:ea typeface="+mn-ea"/>
                  <a:cs typeface="+mn-cs"/>
                </a:rPr>
                <a:t>**</a:t>
              </a:r>
              <a:endPar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217754DD-FFE2-460D-CCDE-564A25A17A7D}"/>
                </a:ext>
              </a:extLst>
            </p:cNvPr>
            <p:cNvSpPr txBox="1"/>
            <p:nvPr/>
          </p:nvSpPr>
          <p:spPr>
            <a:xfrm>
              <a:off x="9172436" y="1988329"/>
              <a:ext cx="3825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panose="020B0604020202020204"/>
                  <a:ea typeface="+mn-ea"/>
                  <a:cs typeface="+mn-cs"/>
                </a:rPr>
                <a:t>**</a:t>
              </a:r>
              <a:endPar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sp>
        <p:nvSpPr>
          <p:cNvPr id="60" name="TextBox 59">
            <a:extLst>
              <a:ext uri="{FF2B5EF4-FFF2-40B4-BE49-F238E27FC236}">
                <a16:creationId xmlns:a16="http://schemas.microsoft.com/office/drawing/2014/main" id="{EF8C0A03-03F8-0340-3714-CCBCED5C2F6E}"/>
              </a:ext>
            </a:extLst>
          </p:cNvPr>
          <p:cNvSpPr txBox="1"/>
          <p:nvPr/>
        </p:nvSpPr>
        <p:spPr>
          <a:xfrm>
            <a:off x="2281976" y="3601630"/>
            <a:ext cx="15831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EFFFF"/>
                </a:solidFill>
                <a:effectLst/>
                <a:uLnTx/>
                <a:uFillTx/>
                <a:latin typeface="Arial" panose="020B0604020202020204"/>
                <a:ea typeface="+mn-ea"/>
                <a:cs typeface="+mn-cs"/>
              </a:rPr>
              <a:t>Cápsula</a:t>
            </a:r>
            <a:r>
              <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rPr>
              <a:t> de </a:t>
            </a:r>
            <a:r>
              <a:rPr kumimoji="0" lang="en-US" sz="1400" b="0" i="0" u="none" strike="noStrike" kern="1200" cap="none" spc="0" normalizeH="0" baseline="0" noProof="0" dirty="0" err="1">
                <a:ln>
                  <a:noFill/>
                </a:ln>
                <a:solidFill>
                  <a:srgbClr val="FEFFFF"/>
                </a:solidFill>
                <a:effectLst/>
                <a:uLnTx/>
                <a:uFillTx/>
                <a:latin typeface="Arial" panose="020B0604020202020204"/>
                <a:ea typeface="+mn-ea"/>
                <a:cs typeface="+mn-cs"/>
              </a:rPr>
              <a:t>gelatina</a:t>
            </a:r>
            <a:r>
              <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rPr>
              <a:t> de </a:t>
            </a:r>
            <a:r>
              <a:rPr kumimoji="0" lang="en-US" sz="1400" b="0" i="0" u="none" strike="noStrike" kern="1200" cap="none" spc="0" normalizeH="0" baseline="0" noProof="0" dirty="0" err="1">
                <a:ln>
                  <a:noFill/>
                </a:ln>
                <a:solidFill>
                  <a:srgbClr val="FEFFFF"/>
                </a:solidFill>
                <a:effectLst/>
                <a:uLnTx/>
                <a:uFillTx/>
                <a:latin typeface="Arial" panose="020B0604020202020204"/>
                <a:ea typeface="+mn-ea"/>
                <a:cs typeface="+mn-cs"/>
              </a:rPr>
              <a:t>pescado</a:t>
            </a:r>
            <a:endParaRPr kumimoji="0" lang="en-GB"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56AF4E2-34AE-665F-15C6-532EE383AC95}"/>
              </a:ext>
            </a:extLst>
          </p:cNvPr>
          <p:cNvSpPr txBox="1"/>
          <p:nvPr/>
        </p:nvSpPr>
        <p:spPr>
          <a:xfrm>
            <a:off x="8804380" y="5477704"/>
            <a:ext cx="3355200" cy="846386"/>
          </a:xfrm>
          <a:prstGeom prst="rect">
            <a:avLst/>
          </a:prstGeom>
          <a:noFill/>
        </p:spPr>
        <p:txBody>
          <a:bodyPr wrap="square">
            <a:spAutoFit/>
          </a:bodyPr>
          <a:lstStyle/>
          <a:p>
            <a:pPr lvl="0" algn="r">
              <a:spcAft>
                <a:spcPts val="600"/>
              </a:spcAft>
              <a:defRPr/>
            </a:pPr>
            <a:r>
              <a:rPr lang="es-MX" sz="1100" i="1" dirty="0">
                <a:solidFill>
                  <a:schemeClr val="bg1"/>
                </a:solidFill>
              </a:rPr>
              <a:t>El efecto beneficioso se obtiene con una ingesta diaria de 250 mg de EPA y DHA. </a:t>
            </a:r>
          </a:p>
          <a:p>
            <a:pPr lvl="0" algn="r">
              <a:spcAft>
                <a:spcPts val="600"/>
              </a:spcAft>
              <a:defRPr/>
            </a:pPr>
            <a:r>
              <a:rPr lang="es-MX" sz="1100" i="1" dirty="0">
                <a:solidFill>
                  <a:schemeClr val="bg1"/>
                </a:solidFill>
              </a:rPr>
              <a:t>**El efecto beneficioso se obtiene con una ingesta diaria de 250 mg de DHA</a:t>
            </a:r>
            <a:endParaRPr kumimoji="0" lang="en-US" sz="1100" b="0" i="1" u="none" strike="noStrike" kern="1200" cap="none" spc="0" normalizeH="0" baseline="0" noProof="0" dirty="0">
              <a:ln>
                <a:noFill/>
              </a:ln>
              <a:solidFill>
                <a:schemeClr val="bg1"/>
              </a:solidFill>
              <a:effectLst/>
              <a:uLnTx/>
              <a:uFillTx/>
              <a:latin typeface="Arial" panose="020B0604020202020204"/>
            </a:endParaRPr>
          </a:p>
        </p:txBody>
      </p:sp>
      <p:sp>
        <p:nvSpPr>
          <p:cNvPr id="5" name="object 42">
            <a:extLst>
              <a:ext uri="{FF2B5EF4-FFF2-40B4-BE49-F238E27FC236}">
                <a16:creationId xmlns:a16="http://schemas.microsoft.com/office/drawing/2014/main" id="{0CFCCB4D-AAE2-2DCD-8B59-C373954DA8D0}"/>
              </a:ext>
            </a:extLst>
          </p:cNvPr>
          <p:cNvSpPr/>
          <p:nvPr/>
        </p:nvSpPr>
        <p:spPr>
          <a:xfrm>
            <a:off x="10994510" y="904144"/>
            <a:ext cx="1197490" cy="1016256"/>
          </a:xfrm>
          <a:prstGeom prst="ellipse">
            <a:avLst/>
          </a:prstGeom>
          <a:solidFill>
            <a:schemeClr val="tx2"/>
          </a:solidFill>
          <a:ln w="3175">
            <a:solidFill>
              <a:schemeClr val="bg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err="1">
                <a:solidFill>
                  <a:srgbClr val="FEFFFF"/>
                </a:solidFill>
                <a:latin typeface="Arial Regular" charset="0"/>
              </a:rPr>
              <a:t>Cumple</a:t>
            </a:r>
            <a:r>
              <a:rPr lang="en-US" sz="1000" dirty="0">
                <a:solidFill>
                  <a:srgbClr val="FEFFFF"/>
                </a:solidFill>
                <a:latin typeface="Arial Regular" charset="0"/>
              </a:rPr>
              <a:t> con </a:t>
            </a:r>
            <a:endParaRPr kumimoji="0" lang="en-US" sz="1000" b="0" i="0" u="none" strike="noStrike" kern="1200" cap="none" spc="0" normalizeH="0" baseline="0" noProof="0" dirty="0">
              <a:ln>
                <a:noFill/>
              </a:ln>
              <a:solidFill>
                <a:srgbClr val="FEFFFF"/>
              </a:solidFill>
              <a:effectLst/>
              <a:uLnTx/>
              <a:uFillTx/>
              <a:latin typeface="Arial Regular"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FFFF"/>
                </a:solidFill>
                <a:effectLst/>
                <a:uLnTx/>
                <a:uFillTx/>
                <a:latin typeface="Arial Regular" charset="0"/>
                <a:ea typeface="+mn-ea"/>
                <a:cs typeface="+mn-cs"/>
              </a:rPr>
              <a:t>EC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err="1">
                <a:solidFill>
                  <a:srgbClr val="FEFFFF"/>
                </a:solidFill>
                <a:latin typeface="Arial Regular" charset="0"/>
              </a:rPr>
              <a:t>Declaraciones</a:t>
            </a:r>
            <a:r>
              <a:rPr lang="en-US" sz="1000" dirty="0">
                <a:solidFill>
                  <a:srgbClr val="FEFFFF"/>
                </a:solidFill>
                <a:latin typeface="Arial Regular" charset="0"/>
              </a:rPr>
              <a:t> </a:t>
            </a:r>
            <a:r>
              <a:rPr lang="en-US" sz="1000" dirty="0" err="1">
                <a:solidFill>
                  <a:srgbClr val="FEFFFF"/>
                </a:solidFill>
                <a:latin typeface="Arial Regular" charset="0"/>
              </a:rPr>
              <a:t>autorizadas</a:t>
            </a:r>
            <a:endParaRPr kumimoji="0" lang="en-US" sz="1000" b="0" i="0" u="none" strike="noStrike" kern="1200" cap="none" spc="0" normalizeH="0" baseline="0" noProof="0" dirty="0">
              <a:ln>
                <a:noFill/>
              </a:ln>
              <a:solidFill>
                <a:srgbClr val="FEFFFF"/>
              </a:solidFill>
              <a:effectLst/>
              <a:uLnTx/>
              <a:uFillTx/>
              <a:latin typeface="Arial Regular" charset="0"/>
              <a:ea typeface="+mn-ea"/>
              <a:cs typeface="+mn-cs"/>
            </a:endParaRPr>
          </a:p>
        </p:txBody>
      </p:sp>
      <p:sp>
        <p:nvSpPr>
          <p:cNvPr id="6" name="TextBox 5">
            <a:extLst>
              <a:ext uri="{FF2B5EF4-FFF2-40B4-BE49-F238E27FC236}">
                <a16:creationId xmlns:a16="http://schemas.microsoft.com/office/drawing/2014/main" id="{6058F53F-18DE-782C-594B-228DE039CC79}"/>
              </a:ext>
            </a:extLst>
          </p:cNvPr>
          <p:cNvSpPr txBox="1"/>
          <p:nvPr/>
        </p:nvSpPr>
        <p:spPr>
          <a:xfrm>
            <a:off x="8881116" y="1457820"/>
            <a:ext cx="31457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FEFFFF"/>
                </a:solidFill>
                <a:effectLst/>
                <a:uLnTx/>
                <a:uFillTx/>
                <a:latin typeface="Arial" panose="020B0604020202020204"/>
                <a:ea typeface="+mn-ea"/>
                <a:cs typeface="+mn-cs"/>
              </a:rPr>
              <a:t>Benefits</a:t>
            </a:r>
            <a:endParaRPr kumimoji="0" lang="en-GB" sz="1600" b="1" i="0" u="none" strike="noStrike" kern="1200" cap="all" spc="0" normalizeH="0" baseline="0" noProof="0" dirty="0">
              <a:ln>
                <a:noFill/>
              </a:ln>
              <a:solidFill>
                <a:srgbClr val="FEFFFF"/>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1B389025-E71C-02F1-92FE-FF16452CE16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26226" y="2284818"/>
            <a:ext cx="1458593" cy="1389998"/>
          </a:xfrm>
          <a:prstGeom prst="rect">
            <a:avLst/>
          </a:prstGeom>
        </p:spPr>
      </p:pic>
      <p:grpSp>
        <p:nvGrpSpPr>
          <p:cNvPr id="12" name="Group 11">
            <a:extLst>
              <a:ext uri="{FF2B5EF4-FFF2-40B4-BE49-F238E27FC236}">
                <a16:creationId xmlns:a16="http://schemas.microsoft.com/office/drawing/2014/main" id="{631048B4-9DA3-840A-DE91-000C457CFFB3}"/>
              </a:ext>
            </a:extLst>
          </p:cNvPr>
          <p:cNvGrpSpPr/>
          <p:nvPr/>
        </p:nvGrpSpPr>
        <p:grpSpPr>
          <a:xfrm>
            <a:off x="7122393" y="3183466"/>
            <a:ext cx="6208294" cy="2340000"/>
            <a:chOff x="7122393" y="3183466"/>
            <a:chExt cx="6208294" cy="2340000"/>
          </a:xfrm>
        </p:grpSpPr>
        <p:pic>
          <p:nvPicPr>
            <p:cNvPr id="7" name="Picture 6" descr="A group of silver fish&#10;&#10;Description automatically generated">
              <a:extLst>
                <a:ext uri="{FF2B5EF4-FFF2-40B4-BE49-F238E27FC236}">
                  <a16:creationId xmlns:a16="http://schemas.microsoft.com/office/drawing/2014/main" id="{0F9F9973-ECFD-7D76-6CC6-475152A54E39}"/>
                </a:ext>
              </a:extLst>
            </p:cNvPr>
            <p:cNvPicPr preferRelativeResize="0">
              <a:picLocks/>
            </p:cNvPicPr>
            <p:nvPr/>
          </p:nvPicPr>
          <p:blipFill rotWithShape="1">
            <a:blip r:embed="rId9" cstate="email">
              <a:extLst>
                <a:ext uri="{BEBA8EAE-BF5A-486C-A8C5-ECC9F3942E4B}">
                  <a14:imgProps xmlns:a14="http://schemas.microsoft.com/office/drawing/2010/main">
                    <a14:imgLayer r:embed="rId10">
                      <a14:imgEffect>
                        <a14:backgroundRemoval t="6597" b="92014" l="6034" r="93391">
                          <a14:foregroundMark x1="14943" y1="20833" x2="16092" y2="21875"/>
                          <a14:foregroundMark x1="13793" y1="19792" x2="14943" y2="20833"/>
                          <a14:foregroundMark x1="56897" y1="64236" x2="72701" y2="72569"/>
                          <a14:foregroundMark x1="72701" y1="72569" x2="73276" y2="72917"/>
                          <a14:foregroundMark x1="90230" y1="78819" x2="90230" y2="78819"/>
                          <a14:foregroundMark x1="92241" y1="78819" x2="92241" y2="78819"/>
                          <a14:foregroundMark x1="93391" y1="78819" x2="93391" y2="78819"/>
                          <a14:foregroundMark x1="94253" y1="79514" x2="94253" y2="79514"/>
                          <a14:foregroundMark x1="87356" y1="89931" x2="87356" y2="89931"/>
                          <a14:foregroundMark x1="94828" y1="79514" x2="94828" y2="79514"/>
                          <a14:foregroundMark x1="89368" y1="92014" x2="89368" y2="92014"/>
                          <a14:foregroundMark x1="89368" y1="79514" x2="89368" y2="79514"/>
                          <a14:foregroundMark x1="7184" y1="10417" x2="7184" y2="10417"/>
                          <a14:foregroundMark x1="7184" y1="10069" x2="7184" y2="10069"/>
                          <a14:foregroundMark x1="6322" y1="10417" x2="6322" y2="10417"/>
                          <a14:foregroundMark x1="16379" y1="13194" x2="16379" y2="13194"/>
                          <a14:foregroundMark x1="6897" y1="9722" x2="6897" y2="9722"/>
                          <a14:foregroundMark x1="15517" y1="24653" x2="17816" y2="26736"/>
                          <a14:foregroundMark x1="13506" y1="22917" x2="15517" y2="24653"/>
                          <a14:foregroundMark x1="11207" y1="20833" x2="12356" y2="21875"/>
                          <a14:foregroundMark x1="12069" y1="22917" x2="13506" y2="24306"/>
                          <a14:foregroundMark x1="12931" y1="24653" x2="17816" y2="28819"/>
                          <a14:foregroundMark x1="10920" y1="22917" x2="12931" y2="24653"/>
                          <a14:foregroundMark x1="11207" y1="15625" x2="14943" y2="19792"/>
                          <a14:foregroundMark x1="8333" y1="12500" x2="11207" y2="15625"/>
                          <a14:foregroundMark x1="7184" y1="11111" x2="8333" y2="12500"/>
                          <a14:foregroundMark x1="6322" y1="11111" x2="6322" y2="11111"/>
                          <a14:foregroundMark x1="6034" y1="10764" x2="6034" y2="10764"/>
                          <a14:foregroundMark x1="6322" y1="9722" x2="6609" y2="11458"/>
                          <a14:foregroundMark x1="88218" y1="88194" x2="88218" y2="88194"/>
                          <a14:foregroundMark x1="89943" y1="92361" x2="89943" y2="92361"/>
                          <a14:foregroundMark x1="81897" y1="78819" x2="86207" y2="82986"/>
                          <a14:foregroundMark x1="78161" y1="75347" x2="81897" y2="78819"/>
                          <a14:foregroundMark x1="79598" y1="78472" x2="79598" y2="78472"/>
                          <a14:foregroundMark x1="87931" y1="89931" x2="87931" y2="89931"/>
                          <a14:foregroundMark x1="87931" y1="90278" x2="87931" y2="90278"/>
                          <a14:foregroundMark x1="87644" y1="90278" x2="87644" y2="90278"/>
                          <a14:foregroundMark x1="87644" y1="90278" x2="87644" y2="90278"/>
                          <a14:foregroundMark x1="87644" y1="90278" x2="87644" y2="90278"/>
                          <a14:foregroundMark x1="87644" y1="90278" x2="87644" y2="90278"/>
                          <a14:foregroundMark x1="87356" y1="89236" x2="88506" y2="90278"/>
                          <a14:backgroundMark x1="6322" y1="9028" x2="6322" y2="9028"/>
                          <a14:backgroundMark x1="7184" y1="9028" x2="7184" y2="9028"/>
                          <a14:backgroundMark x1="10632" y1="24653" x2="10632" y2="24653"/>
                          <a14:backgroundMark x1="9483" y1="22569" x2="9483" y2="22569"/>
                          <a14:backgroundMark x1="5172" y1="10417" x2="5172" y2="10417"/>
                          <a14:backgroundMark x1="5172" y1="12500" x2="5172" y2="12500"/>
                          <a14:backgroundMark x1="6322" y1="9722" x2="6322" y2="9722"/>
                          <a14:backgroundMark x1="7184" y1="9375" x2="7184" y2="9375"/>
                          <a14:backgroundMark x1="86782" y1="82986" x2="86782" y2="82986"/>
                          <a14:backgroundMark x1="77874" y1="78819" x2="77874" y2="78819"/>
                          <a14:backgroundMark x1="6034" y1="15625" x2="6034" y2="15625"/>
                        </a14:backgroundRemoval>
                      </a14:imgEffect>
                    </a14:imgLayer>
                  </a14:imgProps>
                </a:ext>
                <a:ext uri="{28A0092B-C50C-407E-A947-70E740481C1C}">
                  <a14:useLocalDpi xmlns:a14="http://schemas.microsoft.com/office/drawing/2010/main"/>
                </a:ext>
              </a:extLst>
            </a:blip>
            <a:srcRect/>
            <a:stretch/>
          </p:blipFill>
          <p:spPr>
            <a:xfrm rot="19705563">
              <a:off x="9026582" y="3183466"/>
              <a:ext cx="3240000" cy="2340000"/>
            </a:xfrm>
            <a:prstGeom prst="rect">
              <a:avLst/>
            </a:prstGeom>
          </p:spPr>
        </p:pic>
        <p:sp>
          <p:nvSpPr>
            <p:cNvPr id="9" name="TextBox 8">
              <a:extLst>
                <a:ext uri="{FF2B5EF4-FFF2-40B4-BE49-F238E27FC236}">
                  <a16:creationId xmlns:a16="http://schemas.microsoft.com/office/drawing/2014/main" id="{C899F40E-3136-A5FC-4257-22C5081B20DE}"/>
                </a:ext>
              </a:extLst>
            </p:cNvPr>
            <p:cNvSpPr txBox="1"/>
            <p:nvPr/>
          </p:nvSpPr>
          <p:spPr>
            <a:xfrm rot="16200000">
              <a:off x="10121700" y="3495977"/>
              <a:ext cx="396000" cy="1836000"/>
            </a:xfrm>
            <a:prstGeom prst="rect">
              <a:avLst/>
            </a:prstGeom>
            <a:noFill/>
          </p:spPr>
          <p:txBody>
            <a:bodyPr wrap="square" lIns="0" tIns="0" rIns="0" bIns="0">
              <a:prstTxWarp prst="textCircle">
                <a:avLst/>
              </a:prstTxWarp>
              <a:spAutoFit/>
            </a:bodyPr>
            <a:lstStyle/>
            <a:p>
              <a:pPr algn="ctr"/>
              <a:r>
                <a:rPr lang="en-US" sz="1500" b="1" dirty="0" err="1">
                  <a:ln>
                    <a:solidFill>
                      <a:schemeClr val="tx1"/>
                    </a:solidFill>
                  </a:ln>
                  <a:solidFill>
                    <a:srgbClr val="FFC000"/>
                  </a:solidFill>
                </a:rPr>
                <a:t>Naturalmente</a:t>
              </a:r>
              <a:r>
                <a:rPr lang="en-US" sz="1500" b="1" dirty="0">
                  <a:ln>
                    <a:solidFill>
                      <a:schemeClr val="tx1"/>
                    </a:solidFill>
                  </a:ln>
                  <a:solidFill>
                    <a:srgbClr val="FFC000"/>
                  </a:solidFill>
                </a:rPr>
                <a:t> </a:t>
              </a:r>
              <a:r>
                <a:rPr lang="en-US" sz="1500" b="1" dirty="0" err="1">
                  <a:ln>
                    <a:solidFill>
                      <a:schemeClr val="tx1"/>
                    </a:solidFill>
                  </a:ln>
                  <a:solidFill>
                    <a:srgbClr val="FFC000"/>
                  </a:solidFill>
                </a:rPr>
                <a:t>rico</a:t>
              </a:r>
              <a:r>
                <a:rPr lang="en-US" sz="1500" b="1" dirty="0">
                  <a:ln>
                    <a:solidFill>
                      <a:schemeClr val="tx1"/>
                    </a:solidFill>
                  </a:ln>
                  <a:solidFill>
                    <a:srgbClr val="FFC000"/>
                  </a:solidFill>
                </a:rPr>
                <a:t> </a:t>
              </a:r>
              <a:r>
                <a:rPr lang="en-US" sz="1500" b="1" dirty="0" err="1">
                  <a:ln>
                    <a:solidFill>
                      <a:schemeClr val="tx1"/>
                    </a:solidFill>
                  </a:ln>
                  <a:solidFill>
                    <a:srgbClr val="FFC000"/>
                  </a:solidFill>
                </a:rPr>
                <a:t>en</a:t>
              </a:r>
              <a:endParaRPr lang="en-US" sz="1500" b="1" dirty="0">
                <a:ln>
                  <a:solidFill>
                    <a:schemeClr val="tx1"/>
                  </a:solidFill>
                </a:ln>
                <a:solidFill>
                  <a:srgbClr val="FFC000"/>
                </a:solidFill>
              </a:endParaRPr>
            </a:p>
          </p:txBody>
        </p:sp>
        <p:sp>
          <p:nvSpPr>
            <p:cNvPr id="11" name="TextBox 10">
              <a:extLst>
                <a:ext uri="{FF2B5EF4-FFF2-40B4-BE49-F238E27FC236}">
                  <a16:creationId xmlns:a16="http://schemas.microsoft.com/office/drawing/2014/main" id="{82DE2500-61FA-D375-34A0-3C3BF68348F3}"/>
                </a:ext>
              </a:extLst>
            </p:cNvPr>
            <p:cNvSpPr txBox="1"/>
            <p:nvPr/>
          </p:nvSpPr>
          <p:spPr>
            <a:xfrm>
              <a:off x="7122393" y="4268414"/>
              <a:ext cx="6208294" cy="369332"/>
            </a:xfrm>
            <a:prstGeom prst="rect">
              <a:avLst/>
            </a:prstGeom>
            <a:noFill/>
          </p:spPr>
          <p:txBody>
            <a:bodyPr wrap="square">
              <a:spAutoFit/>
            </a:bodyPr>
            <a:lstStyle/>
            <a:p>
              <a:pPr algn="ctr"/>
              <a:r>
                <a:rPr lang="en-US" b="1" dirty="0">
                  <a:ln>
                    <a:solidFill>
                      <a:schemeClr val="tx1"/>
                    </a:solidFill>
                  </a:ln>
                  <a:solidFill>
                    <a:srgbClr val="FFC000"/>
                  </a:solidFill>
                </a:rPr>
                <a:t>EPA &amp; DHA</a:t>
              </a:r>
              <a:endParaRPr lang="en-GB" b="1" dirty="0">
                <a:ln>
                  <a:solidFill>
                    <a:schemeClr val="tx1"/>
                  </a:solidFill>
                </a:ln>
                <a:solidFill>
                  <a:srgbClr val="FFC000"/>
                </a:solidFill>
              </a:endParaRPr>
            </a:p>
          </p:txBody>
        </p:sp>
      </p:grpSp>
    </p:spTree>
    <p:extLst>
      <p:ext uri="{BB962C8B-B14F-4D97-AF65-F5344CB8AC3E}">
        <p14:creationId xmlns:p14="http://schemas.microsoft.com/office/powerpoint/2010/main" val="242039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955A98-ABF2-BDD3-9046-DD71C6BC98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0176"/>
            <a:ext cx="12192000" cy="6260748"/>
          </a:xfrm>
          <a:prstGeom prst="rect">
            <a:avLst/>
          </a:prstGeom>
        </p:spPr>
      </p:pic>
      <p:sp>
        <p:nvSpPr>
          <p:cNvPr id="3" name="Slide Number Placeholder 2">
            <a:extLst>
              <a:ext uri="{FF2B5EF4-FFF2-40B4-BE49-F238E27FC236}">
                <a16:creationId xmlns:a16="http://schemas.microsoft.com/office/drawing/2014/main" id="{376E04AB-9673-053A-965E-CD2C964A06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D5F05A3-E741-6C6D-DEEC-B81FF4B84831}"/>
              </a:ext>
            </a:extLst>
          </p:cNvPr>
          <p:cNvSpPr>
            <a:spLocks noGrp="1"/>
          </p:cNvSpPr>
          <p:nvPr>
            <p:ph type="title"/>
          </p:nvPr>
        </p:nvSpPr>
        <p:spPr>
          <a:xfrm>
            <a:off x="550862" y="770692"/>
            <a:ext cx="11090275" cy="337098"/>
          </a:xfrm>
        </p:spPr>
        <p:txBody>
          <a:bodyPr/>
          <a:lstStyle/>
          <a:p>
            <a:pPr algn="r"/>
            <a:r>
              <a:rPr lang="en-US" dirty="0">
                <a:solidFill>
                  <a:schemeClr val="tx2"/>
                </a:solidFill>
              </a:rPr>
              <a:t>¿</a:t>
            </a:r>
            <a:r>
              <a:rPr lang="en-US" dirty="0" err="1">
                <a:solidFill>
                  <a:schemeClr val="tx2"/>
                </a:solidFill>
              </a:rPr>
              <a:t>Qué</a:t>
            </a:r>
            <a:r>
              <a:rPr lang="en-US" dirty="0">
                <a:solidFill>
                  <a:schemeClr val="tx2"/>
                </a:solidFill>
              </a:rPr>
              <a:t> es </a:t>
            </a:r>
            <a:r>
              <a:rPr lang="en-US" dirty="0" err="1">
                <a:solidFill>
                  <a:schemeClr val="tx2"/>
                </a:solidFill>
              </a:rPr>
              <a:t>único</a:t>
            </a:r>
            <a:br>
              <a:rPr lang="en-US" dirty="0">
                <a:solidFill>
                  <a:schemeClr val="tx2"/>
                </a:solidFill>
              </a:rPr>
            </a:br>
            <a:r>
              <a:rPr lang="en-US" dirty="0">
                <a:solidFill>
                  <a:schemeClr val="bg1"/>
                </a:solidFill>
              </a:rPr>
              <a:t>con </a:t>
            </a:r>
            <a:r>
              <a:rPr lang="en-US" dirty="0" err="1">
                <a:solidFill>
                  <a:schemeClr val="bg1"/>
                </a:solidFill>
              </a:rPr>
              <a:t>nuestro</a:t>
            </a:r>
            <a:r>
              <a:rPr lang="en-US" dirty="0">
                <a:solidFill>
                  <a:schemeClr val="bg1"/>
                </a:solidFill>
              </a:rPr>
              <a:t> Wellness Pack?</a:t>
            </a:r>
            <a:endParaRPr lang="en-GB" dirty="0">
              <a:solidFill>
                <a:schemeClr val="bg1"/>
              </a:solidFill>
            </a:endParaRPr>
          </a:p>
        </p:txBody>
      </p:sp>
      <p:sp>
        <p:nvSpPr>
          <p:cNvPr id="22" name="Content Placeholder 21">
            <a:extLst>
              <a:ext uri="{FF2B5EF4-FFF2-40B4-BE49-F238E27FC236}">
                <a16:creationId xmlns:a16="http://schemas.microsoft.com/office/drawing/2014/main" id="{3F3DEB2D-2151-AF8C-14D6-A1705939CB2D}"/>
              </a:ext>
            </a:extLst>
          </p:cNvPr>
          <p:cNvSpPr>
            <a:spLocks noGrp="1"/>
          </p:cNvSpPr>
          <p:nvPr>
            <p:ph idx="13"/>
          </p:nvPr>
        </p:nvSpPr>
        <p:spPr>
          <a:xfrm>
            <a:off x="550863" y="1289395"/>
            <a:ext cx="11090274" cy="360362"/>
          </a:xfrm>
        </p:spPr>
        <p:txBody>
          <a:bodyPr/>
          <a:lstStyle/>
          <a:p>
            <a:pPr algn="r"/>
            <a:r>
              <a:rPr lang="es-MX" dirty="0">
                <a:solidFill>
                  <a:schemeClr val="bg1"/>
                </a:solidFill>
              </a:rPr>
              <a:t>Cumplimos con los estrictos criterios de la UE.</a:t>
            </a:r>
            <a:endParaRPr lang="en-GB" dirty="0">
              <a:solidFill>
                <a:schemeClr val="bg1"/>
              </a:solidFill>
            </a:endParaRPr>
          </a:p>
        </p:txBody>
      </p:sp>
      <p:sp>
        <p:nvSpPr>
          <p:cNvPr id="5" name="Rectangle 4">
            <a:extLst>
              <a:ext uri="{FF2B5EF4-FFF2-40B4-BE49-F238E27FC236}">
                <a16:creationId xmlns:a16="http://schemas.microsoft.com/office/drawing/2014/main" id="{E4DCEF22-911B-4D13-ABD2-6CC637334802}"/>
              </a:ext>
            </a:extLst>
          </p:cNvPr>
          <p:cNvSpPr/>
          <p:nvPr/>
        </p:nvSpPr>
        <p:spPr>
          <a:xfrm>
            <a:off x="301171"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MX" sz="2000" dirty="0">
                <a:solidFill>
                  <a:srgbClr val="4A4D49"/>
                </a:solidFill>
              </a:rPr>
              <a:t>Combinación única y efecto sinérgico.</a:t>
            </a:r>
            <a:endParaRPr lang="en-US" sz="2000" dirty="0">
              <a:solidFill>
                <a:schemeClr val="tx1"/>
              </a:solidFill>
            </a:endParaRPr>
          </a:p>
        </p:txBody>
      </p:sp>
      <p:sp>
        <p:nvSpPr>
          <p:cNvPr id="6" name="Rectangle 5">
            <a:extLst>
              <a:ext uri="{FF2B5EF4-FFF2-40B4-BE49-F238E27FC236}">
                <a16:creationId xmlns:a16="http://schemas.microsoft.com/office/drawing/2014/main" id="{77D614DB-6875-F24D-294F-2C9712166887}"/>
              </a:ext>
            </a:extLst>
          </p:cNvPr>
          <p:cNvSpPr/>
          <p:nvPr/>
        </p:nvSpPr>
        <p:spPr>
          <a:xfrm>
            <a:off x="3261009" y="3759219"/>
            <a:ext cx="2710146" cy="1209082"/>
          </a:xfrm>
          <a:prstGeom prst="rect">
            <a:avLst/>
          </a:prstGeom>
          <a:gradFill flip="none" rotWithShape="1">
            <a:gsLst>
              <a:gs pos="0">
                <a:schemeClr val="accent1">
                  <a:lumMod val="40000"/>
                  <a:lumOff val="60000"/>
                  <a:tint val="66000"/>
                  <a:satMod val="160000"/>
                  <a:shade val="30000"/>
                  <a:satMod val="115000"/>
                </a:schemeClr>
              </a:gs>
              <a:gs pos="50000">
                <a:schemeClr val="accent1">
                  <a:lumMod val="40000"/>
                  <a:lumOff val="60000"/>
                  <a:tint val="66000"/>
                  <a:satMod val="160000"/>
                  <a:shade val="67500"/>
                  <a:satMod val="115000"/>
                </a:schemeClr>
              </a:gs>
              <a:gs pos="100000">
                <a:schemeClr val="accent1">
                  <a:lumMod val="40000"/>
                  <a:lumOff val="60000"/>
                  <a:tint val="66000"/>
                  <a:satMod val="160000"/>
                  <a:shade val="100000"/>
                  <a:satMod val="115000"/>
                </a:schemeClr>
              </a:gs>
            </a:gsLst>
            <a:lin ang="16200000" scaled="1"/>
            <a:tileRect/>
          </a:gra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MX" sz="2000" dirty="0">
                <a:solidFill>
                  <a:srgbClr val="4A4D49"/>
                </a:solidFill>
              </a:rPr>
              <a:t>Uno de los antioxidantes más poderosos de la naturaleza.</a:t>
            </a:r>
            <a:endParaRPr lang="en-US" sz="2000" dirty="0">
              <a:solidFill>
                <a:srgbClr val="4A4D49"/>
              </a:solidFill>
            </a:endParaRPr>
          </a:p>
        </p:txBody>
      </p:sp>
      <p:sp>
        <p:nvSpPr>
          <p:cNvPr id="9" name="Rectangle 8">
            <a:extLst>
              <a:ext uri="{FF2B5EF4-FFF2-40B4-BE49-F238E27FC236}">
                <a16:creationId xmlns:a16="http://schemas.microsoft.com/office/drawing/2014/main" id="{F5C3757A-F8CB-B21C-2700-50674770A958}"/>
              </a:ext>
            </a:extLst>
          </p:cNvPr>
          <p:cNvSpPr/>
          <p:nvPr/>
        </p:nvSpPr>
        <p:spPr>
          <a:xfrm>
            <a:off x="6220731"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err="1">
                <a:solidFill>
                  <a:srgbClr val="4A4D49"/>
                </a:solidFill>
              </a:rPr>
              <a:t>Aceite</a:t>
            </a:r>
            <a:r>
              <a:rPr lang="en-US" sz="2000" dirty="0">
                <a:solidFill>
                  <a:srgbClr val="4A4D49"/>
                </a:solidFill>
              </a:rPr>
              <a:t> de </a:t>
            </a:r>
            <a:r>
              <a:rPr lang="en-US" sz="2000" dirty="0" err="1">
                <a:solidFill>
                  <a:srgbClr val="4A4D49"/>
                </a:solidFill>
              </a:rPr>
              <a:t>pescado</a:t>
            </a:r>
            <a:r>
              <a:rPr lang="en-US" sz="2000" dirty="0">
                <a:solidFill>
                  <a:srgbClr val="4A4D49"/>
                </a:solidFill>
              </a:rPr>
              <a:t> de </a:t>
            </a:r>
            <a:r>
              <a:rPr lang="en-US" sz="2000" dirty="0" err="1">
                <a:solidFill>
                  <a:srgbClr val="4A4D49"/>
                </a:solidFill>
              </a:rPr>
              <a:t>origen</a:t>
            </a:r>
            <a:r>
              <a:rPr lang="en-US" sz="2000" dirty="0">
                <a:solidFill>
                  <a:srgbClr val="4A4D49"/>
                </a:solidFill>
              </a:rPr>
              <a:t> </a:t>
            </a:r>
            <a:r>
              <a:rPr lang="en-US" sz="2000" dirty="0" err="1">
                <a:solidFill>
                  <a:srgbClr val="4A4D49"/>
                </a:solidFill>
              </a:rPr>
              <a:t>sostenible</a:t>
            </a:r>
            <a:endParaRPr lang="en-US" sz="2000" dirty="0">
              <a:solidFill>
                <a:srgbClr val="4A4D49"/>
              </a:solidFill>
            </a:endParaRPr>
          </a:p>
        </p:txBody>
      </p:sp>
      <p:sp>
        <p:nvSpPr>
          <p:cNvPr id="11" name="Rectangle 10">
            <a:extLst>
              <a:ext uri="{FF2B5EF4-FFF2-40B4-BE49-F238E27FC236}">
                <a16:creationId xmlns:a16="http://schemas.microsoft.com/office/drawing/2014/main" id="{6C1BE075-0912-78C1-C4C9-27EB89B88A57}"/>
              </a:ext>
            </a:extLst>
          </p:cNvPr>
          <p:cNvSpPr/>
          <p:nvPr/>
        </p:nvSpPr>
        <p:spPr>
          <a:xfrm>
            <a:off x="9180453"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Sin </a:t>
            </a:r>
            <a:r>
              <a:rPr lang="en-US" sz="2000" dirty="0" err="1">
                <a:solidFill>
                  <a:schemeClr val="tx1"/>
                </a:solidFill>
              </a:rPr>
              <a:t>azúcar</a:t>
            </a:r>
            <a:r>
              <a:rPr lang="en-US" sz="2000" dirty="0">
                <a:solidFill>
                  <a:schemeClr val="tx1"/>
                </a:solidFill>
              </a:rPr>
              <a:t> </a:t>
            </a:r>
            <a:r>
              <a:rPr lang="en-US" sz="2000" dirty="0" err="1">
                <a:solidFill>
                  <a:schemeClr val="tx1"/>
                </a:solidFill>
              </a:rPr>
              <a:t>añadida</a:t>
            </a:r>
            <a:endParaRPr lang="en-US" sz="2000" dirty="0">
              <a:solidFill>
                <a:schemeClr val="tx1"/>
              </a:solidFill>
            </a:endParaRPr>
          </a:p>
        </p:txBody>
      </p:sp>
      <p:sp>
        <p:nvSpPr>
          <p:cNvPr id="12" name="Rectangle 11">
            <a:extLst>
              <a:ext uri="{FF2B5EF4-FFF2-40B4-BE49-F238E27FC236}">
                <a16:creationId xmlns:a16="http://schemas.microsoft.com/office/drawing/2014/main" id="{8DAE397D-90A9-C534-006A-DBFF7AF19ECF}"/>
              </a:ext>
            </a:extLst>
          </p:cNvPr>
          <p:cNvSpPr/>
          <p:nvPr/>
        </p:nvSpPr>
        <p:spPr>
          <a:xfrm>
            <a:off x="0" y="5579816"/>
            <a:ext cx="12192000" cy="612000"/>
          </a:xfrm>
          <a:prstGeom prst="rect">
            <a:avLst/>
          </a:prstGeom>
          <a:solidFill>
            <a:schemeClr val="tx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MX" sz="2800" b="1" cap="all" dirty="0">
                <a:solidFill>
                  <a:schemeClr val="bg1"/>
                </a:solidFill>
              </a:rPr>
              <a:t>Apoyo nutricional diario en un práctico sobre</a:t>
            </a:r>
            <a:endParaRPr lang="en-GB" sz="2800" b="1" cap="all" dirty="0">
              <a:solidFill>
                <a:schemeClr val="bg1"/>
              </a:solidFill>
            </a:endParaRPr>
          </a:p>
        </p:txBody>
      </p:sp>
      <p:pic>
        <p:nvPicPr>
          <p:cNvPr id="2" name="Picture 1">
            <a:extLst>
              <a:ext uri="{FF2B5EF4-FFF2-40B4-BE49-F238E27FC236}">
                <a16:creationId xmlns:a16="http://schemas.microsoft.com/office/drawing/2014/main" id="{B1DD4155-0CAC-D6CF-84FA-CC3317E5E8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1561" y="4654855"/>
            <a:ext cx="755530" cy="720000"/>
          </a:xfrm>
          <a:prstGeom prst="rect">
            <a:avLst/>
          </a:prstGeom>
        </p:spPr>
      </p:pic>
      <p:pic>
        <p:nvPicPr>
          <p:cNvPr id="10" name="Graphic 9" descr="Man and woman with solid fill">
            <a:extLst>
              <a:ext uri="{FF2B5EF4-FFF2-40B4-BE49-F238E27FC236}">
                <a16:creationId xmlns:a16="http://schemas.microsoft.com/office/drawing/2014/main" id="{5BE3A52B-5F58-55CF-EAA3-D570747CB31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959227" y="4615770"/>
            <a:ext cx="1116000" cy="972000"/>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3BB97EB5-1770-8EAF-5154-160665F7F4C4}"/>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10663458" y="4305727"/>
            <a:ext cx="1404000" cy="1404000"/>
          </a:xfrm>
          <a:prstGeom prst="rect">
            <a:avLst/>
          </a:prstGeom>
        </p:spPr>
      </p:pic>
      <p:pic>
        <p:nvPicPr>
          <p:cNvPr id="14" name="Picture 55">
            <a:extLst>
              <a:ext uri="{FF2B5EF4-FFF2-40B4-BE49-F238E27FC236}">
                <a16:creationId xmlns:a16="http://schemas.microsoft.com/office/drawing/2014/main" id="{28BF56C5-7D0F-3B44-6F1F-AA89E96F42B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27229" y="4690855"/>
            <a:ext cx="684000" cy="684000"/>
          </a:xfrm>
          <a:prstGeom prst="ellipse">
            <a:avLst/>
          </a:prstGeom>
          <a:ln>
            <a:solidFill>
              <a:schemeClr val="bg1"/>
            </a:solidFill>
          </a:ln>
        </p:spPr>
      </p:pic>
    </p:spTree>
    <p:extLst>
      <p:ext uri="{BB962C8B-B14F-4D97-AF65-F5344CB8AC3E}">
        <p14:creationId xmlns:p14="http://schemas.microsoft.com/office/powerpoint/2010/main" val="11290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E98BA9-AF79-5677-A1CA-A8474FE18F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108283"/>
            <a:ext cx="6096000" cy="6202279"/>
          </a:xfrm>
          <a:prstGeom prst="rect">
            <a:avLst/>
          </a:prstGeom>
        </p:spPr>
      </p:pic>
      <p:pic>
        <p:nvPicPr>
          <p:cNvPr id="9" name="Picture 8" descr="A close-up of a container&#10;&#10;Description automatically generated">
            <a:extLst>
              <a:ext uri="{FF2B5EF4-FFF2-40B4-BE49-F238E27FC236}">
                <a16:creationId xmlns:a16="http://schemas.microsoft.com/office/drawing/2014/main" id="{0CBE5CE3-67E4-9141-CC73-5616817CE5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8284"/>
            <a:ext cx="6096000" cy="6202279"/>
          </a:xfrm>
          <a:prstGeom prst="rect">
            <a:avLst/>
          </a:prstGeom>
        </p:spPr>
      </p:pic>
      <p:sp>
        <p:nvSpPr>
          <p:cNvPr id="3" name="Slide Number Placeholder 2">
            <a:extLst>
              <a:ext uri="{FF2B5EF4-FFF2-40B4-BE49-F238E27FC236}">
                <a16:creationId xmlns:a16="http://schemas.microsoft.com/office/drawing/2014/main" id="{B9CCD072-8972-630E-FD1A-E45ACE42A6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23CF9FC3-DDB5-29C5-1887-A2A8809D7AC3}"/>
              </a:ext>
            </a:extLst>
          </p:cNvPr>
          <p:cNvSpPr>
            <a:spLocks noGrp="1"/>
          </p:cNvSpPr>
          <p:nvPr>
            <p:ph type="title"/>
          </p:nvPr>
        </p:nvSpPr>
        <p:spPr>
          <a:xfrm>
            <a:off x="242047" y="1251143"/>
            <a:ext cx="5611907" cy="1028141"/>
          </a:xfrm>
        </p:spPr>
        <p:txBody>
          <a:bodyPr anchor="t"/>
          <a:lstStyle/>
          <a:p>
            <a:pPr algn="ctr">
              <a:spcBef>
                <a:spcPts val="600"/>
              </a:spcBef>
              <a:spcAft>
                <a:spcPts val="600"/>
              </a:spcAft>
            </a:pPr>
            <a:r>
              <a:rPr lang="en-US" sz="2000" dirty="0" err="1">
                <a:solidFill>
                  <a:schemeClr val="bg1"/>
                </a:solidFill>
              </a:rPr>
              <a:t>Cuando</a:t>
            </a:r>
            <a:r>
              <a:rPr lang="en-US" sz="2000" dirty="0">
                <a:solidFill>
                  <a:schemeClr val="bg1"/>
                </a:solidFill>
              </a:rPr>
              <a:t> consumes </a:t>
            </a:r>
            <a:br>
              <a:rPr lang="en-US" sz="2000" dirty="0">
                <a:solidFill>
                  <a:schemeClr val="bg1"/>
                </a:solidFill>
              </a:rPr>
            </a:br>
            <a:r>
              <a:rPr lang="en-US" sz="2000" u="sng" dirty="0">
                <a:solidFill>
                  <a:schemeClr val="bg1"/>
                </a:solidFill>
              </a:rPr>
              <a:t>1</a:t>
            </a:r>
            <a:r>
              <a:rPr lang="en-US" sz="2000" dirty="0">
                <a:solidFill>
                  <a:schemeClr val="bg1"/>
                </a:solidFill>
              </a:rPr>
              <a:t> Meal Replacement,</a:t>
            </a:r>
            <a:endParaRPr lang="en-GB" sz="2000" dirty="0">
              <a:solidFill>
                <a:schemeClr val="bg1"/>
              </a:solidFill>
            </a:endParaRPr>
          </a:p>
        </p:txBody>
      </p:sp>
      <p:sp>
        <p:nvSpPr>
          <p:cNvPr id="14" name="Title 10">
            <a:extLst>
              <a:ext uri="{FF2B5EF4-FFF2-40B4-BE49-F238E27FC236}">
                <a16:creationId xmlns:a16="http://schemas.microsoft.com/office/drawing/2014/main" id="{64095526-8FE0-43A4-FCB1-AE71BDD30830}"/>
              </a:ext>
            </a:extLst>
          </p:cNvPr>
          <p:cNvSpPr txBox="1">
            <a:spLocks/>
          </p:cNvSpPr>
          <p:nvPr/>
        </p:nvSpPr>
        <p:spPr>
          <a:xfrm>
            <a:off x="6338046" y="1251142"/>
            <a:ext cx="5611907" cy="102814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dirty="0" err="1">
                <a:ln>
                  <a:noFill/>
                </a:ln>
                <a:solidFill>
                  <a:srgbClr val="FEFFFF"/>
                </a:solidFill>
                <a:effectLst/>
                <a:uLnTx/>
                <a:uFillTx/>
                <a:latin typeface="Arial" panose="020B0604020202020204"/>
                <a:ea typeface="+mj-ea"/>
                <a:cs typeface="+mj-cs"/>
              </a:rPr>
              <a:t>Cuando</a:t>
            </a:r>
            <a:r>
              <a:rPr kumimoji="0" lang="en-US" sz="2000" b="1" i="0" u="none" strike="noStrike" kern="1200" cap="none" spc="0" normalizeH="0" baseline="0" noProof="0" dirty="0">
                <a:ln>
                  <a:noFill/>
                </a:ln>
                <a:solidFill>
                  <a:srgbClr val="FEFFFF"/>
                </a:solidFill>
                <a:effectLst/>
                <a:uLnTx/>
                <a:uFillTx/>
                <a:latin typeface="Arial" panose="020B0604020202020204"/>
                <a:ea typeface="+mj-ea"/>
                <a:cs typeface="+mj-cs"/>
              </a:rPr>
              <a:t> consumes</a:t>
            </a:r>
            <a:br>
              <a:rPr kumimoji="0" lang="en-US" sz="2000" b="1" i="0" u="none" strike="noStrike" kern="1200" cap="none" spc="0" normalizeH="0" baseline="0" noProof="0" dirty="0">
                <a:ln>
                  <a:noFill/>
                </a:ln>
                <a:solidFill>
                  <a:srgbClr val="FEFFFF"/>
                </a:solidFill>
                <a:effectLst/>
                <a:uLnTx/>
                <a:uFillTx/>
                <a:latin typeface="Arial" panose="020B0604020202020204"/>
                <a:ea typeface="+mj-ea"/>
                <a:cs typeface="+mj-cs"/>
              </a:rPr>
            </a:br>
            <a:r>
              <a:rPr kumimoji="0" lang="en-US" sz="2000" b="1" i="0" u="sng" strike="noStrike" kern="1200" cap="none" spc="0" normalizeH="0" baseline="0" noProof="0" dirty="0">
                <a:ln>
                  <a:noFill/>
                </a:ln>
                <a:solidFill>
                  <a:srgbClr val="FEFFFF"/>
                </a:solidFill>
                <a:effectLst/>
                <a:uLnTx/>
                <a:uFillTx/>
                <a:latin typeface="Arial" panose="020B0604020202020204"/>
                <a:ea typeface="+mj-ea"/>
                <a:cs typeface="+mj-cs"/>
              </a:rPr>
              <a:t>2</a:t>
            </a:r>
            <a:r>
              <a:rPr kumimoji="0" lang="en-US" sz="2000" b="1" i="0" u="none" strike="noStrike" kern="1200" cap="none" spc="0" normalizeH="0" baseline="0" noProof="0" dirty="0">
                <a:ln>
                  <a:noFill/>
                </a:ln>
                <a:solidFill>
                  <a:srgbClr val="FEFFFF"/>
                </a:solidFill>
                <a:effectLst/>
                <a:uLnTx/>
                <a:uFillTx/>
                <a:latin typeface="Arial" panose="020B0604020202020204"/>
                <a:ea typeface="+mj-ea"/>
                <a:cs typeface="+mj-cs"/>
              </a:rPr>
              <a:t> Meal Replacement , </a:t>
            </a:r>
            <a:endParaRPr lang="en-US" sz="2000" dirty="0">
              <a:solidFill>
                <a:srgbClr val="FEFFFF"/>
              </a:solidFill>
              <a:latin typeface="Arial" panose="020B0604020202020204"/>
            </a:endParaRP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dirty="0" err="1">
                <a:ln>
                  <a:noFill/>
                </a:ln>
                <a:solidFill>
                  <a:srgbClr val="FEFFFF"/>
                </a:solidFill>
                <a:effectLst/>
                <a:uLnTx/>
                <a:uFillTx/>
                <a:latin typeface="Arial" panose="020B0604020202020204"/>
                <a:ea typeface="+mj-ea"/>
                <a:cs typeface="+mj-cs"/>
              </a:rPr>
              <a:t>Puedes</a:t>
            </a:r>
            <a:r>
              <a:rPr kumimoji="0" lang="en-US" sz="2000" b="1" i="0" u="none" strike="noStrike" kern="1200" cap="none" spc="0" normalizeH="0" baseline="0" noProof="0" dirty="0">
                <a:ln>
                  <a:noFill/>
                </a:ln>
                <a:solidFill>
                  <a:srgbClr val="FEFFFF"/>
                </a:solidFill>
                <a:effectLst/>
                <a:uLnTx/>
                <a:uFillTx/>
                <a:latin typeface="Arial" panose="020B0604020202020204"/>
                <a:ea typeface="+mj-ea"/>
                <a:cs typeface="+mj-cs"/>
              </a:rPr>
              <a:t> usar </a:t>
            </a:r>
            <a:r>
              <a:rPr kumimoji="0" lang="en-US" sz="2000" b="1" i="0" u="none" strike="noStrike" kern="1200" cap="none" spc="0" normalizeH="0" baseline="0" noProof="0" dirty="0" err="1">
                <a:ln>
                  <a:noFill/>
                </a:ln>
                <a:solidFill>
                  <a:srgbClr val="FEFFFF"/>
                </a:solidFill>
                <a:effectLst/>
                <a:uLnTx/>
                <a:uFillTx/>
                <a:latin typeface="Arial" panose="020B0604020202020204"/>
                <a:ea typeface="+mj-ea"/>
                <a:cs typeface="+mj-cs"/>
              </a:rPr>
              <a:t>el</a:t>
            </a:r>
            <a:r>
              <a:rPr kumimoji="0" lang="en-US" sz="2000" b="1" i="0" u="none" strike="noStrike" kern="1200" cap="none" spc="0" normalizeH="0" baseline="0" noProof="0" dirty="0">
                <a:ln>
                  <a:noFill/>
                </a:ln>
                <a:solidFill>
                  <a:srgbClr val="FEFFFF"/>
                </a:solidFill>
                <a:effectLst/>
                <a:uLnTx/>
                <a:uFillTx/>
                <a:latin typeface="Arial" panose="020B0604020202020204"/>
                <a:ea typeface="+mj-ea"/>
                <a:cs typeface="+mj-cs"/>
              </a:rPr>
              <a:t> Omega 3 y la </a:t>
            </a:r>
            <a:r>
              <a:rPr kumimoji="0" lang="en-US" sz="2000" b="1" i="0" u="none" strike="noStrike" kern="1200" cap="none" spc="0" normalizeH="0" baseline="0" noProof="0" dirty="0" err="1">
                <a:ln>
                  <a:noFill/>
                </a:ln>
                <a:solidFill>
                  <a:srgbClr val="FEFFFF"/>
                </a:solidFill>
                <a:effectLst/>
                <a:uLnTx/>
                <a:uFillTx/>
                <a:latin typeface="Arial" panose="020B0604020202020204"/>
                <a:ea typeface="+mj-ea"/>
                <a:cs typeface="+mj-cs"/>
              </a:rPr>
              <a:t>Astaxantina</a:t>
            </a:r>
            <a:r>
              <a:rPr kumimoji="0" lang="en-US" sz="2000" b="1" i="0" u="none" strike="noStrike" kern="1200" cap="none" spc="0" normalizeH="0" noProof="0" dirty="0">
                <a:ln>
                  <a:noFill/>
                </a:ln>
                <a:solidFill>
                  <a:srgbClr val="FEFFFF"/>
                </a:solidFill>
                <a:effectLst/>
                <a:uLnTx/>
                <a:uFillTx/>
                <a:latin typeface="Arial" panose="020B0604020202020204"/>
                <a:ea typeface="+mj-ea"/>
                <a:cs typeface="+mj-cs"/>
              </a:rPr>
              <a:t> &amp; Extracto de </a:t>
            </a:r>
            <a:r>
              <a:rPr kumimoji="0" lang="en-US" sz="2000" b="1" i="0" u="none" strike="noStrike" kern="1200" cap="none" spc="0" normalizeH="0" noProof="0" dirty="0" err="1">
                <a:ln>
                  <a:noFill/>
                </a:ln>
                <a:solidFill>
                  <a:srgbClr val="FEFFFF"/>
                </a:solidFill>
                <a:effectLst/>
                <a:uLnTx/>
                <a:uFillTx/>
                <a:latin typeface="Arial" panose="020B0604020202020204"/>
                <a:ea typeface="+mj-ea"/>
                <a:cs typeface="+mj-cs"/>
              </a:rPr>
              <a:t>Arándano</a:t>
            </a:r>
            <a:endParaRPr kumimoji="0" lang="en-US" sz="2000" b="1" i="0" u="none" strike="noStrike" kern="1200" cap="none" spc="0" normalizeH="0" baseline="0" noProof="0" dirty="0">
              <a:ln>
                <a:noFill/>
              </a:ln>
              <a:solidFill>
                <a:srgbClr val="FEFFFF"/>
              </a:solidFill>
              <a:effectLst/>
              <a:uLnTx/>
              <a:uFillTx/>
              <a:latin typeface="Arial" panose="020B0604020202020204"/>
              <a:ea typeface="+mj-ea"/>
              <a:cs typeface="+mj-cs"/>
            </a:endParaRPr>
          </a:p>
        </p:txBody>
      </p:sp>
      <p:sp>
        <p:nvSpPr>
          <p:cNvPr id="2" name="Title 4">
            <a:extLst>
              <a:ext uri="{FF2B5EF4-FFF2-40B4-BE49-F238E27FC236}">
                <a16:creationId xmlns:a16="http://schemas.microsoft.com/office/drawing/2014/main" id="{57C2C272-DCD6-4A60-5F7A-8740F59CF9CD}"/>
              </a:ext>
            </a:extLst>
          </p:cNvPr>
          <p:cNvSpPr txBox="1">
            <a:spLocks/>
          </p:cNvSpPr>
          <p:nvPr/>
        </p:nvSpPr>
        <p:spPr>
          <a:xfrm>
            <a:off x="550863" y="657225"/>
            <a:ext cx="11090275"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dirty="0">
                <a:solidFill>
                  <a:schemeClr val="bg1"/>
                </a:solidFill>
              </a:rPr>
              <a:t>¿</a:t>
            </a:r>
            <a:r>
              <a:rPr lang="en-US" dirty="0" err="1">
                <a:solidFill>
                  <a:schemeClr val="bg1"/>
                </a:solidFill>
              </a:rPr>
              <a:t>Cómo</a:t>
            </a:r>
            <a:r>
              <a:rPr lang="en-US" dirty="0">
                <a:solidFill>
                  <a:schemeClr val="bg1"/>
                </a:solidFill>
              </a:rPr>
              <a:t> </a:t>
            </a:r>
            <a:r>
              <a:rPr lang="en-US" dirty="0" err="1">
                <a:solidFill>
                  <a:schemeClr val="tx2"/>
                </a:solidFill>
              </a:rPr>
              <a:t>combinar</a:t>
            </a:r>
            <a:r>
              <a:rPr lang="en-US" dirty="0">
                <a:solidFill>
                  <a:schemeClr val="bg1"/>
                </a:solidFill>
              </a:rPr>
              <a:t> </a:t>
            </a:r>
            <a:r>
              <a:rPr lang="en-US" dirty="0" err="1">
                <a:solidFill>
                  <a:schemeClr val="bg1"/>
                </a:solidFill>
              </a:rPr>
              <a:t>nuestro</a:t>
            </a:r>
            <a:r>
              <a:rPr lang="en-US" dirty="0">
                <a:solidFill>
                  <a:schemeClr val="bg1"/>
                </a:solidFill>
              </a:rPr>
              <a:t> </a:t>
            </a:r>
            <a:r>
              <a:rPr lang="en-US" dirty="0" err="1">
                <a:solidFill>
                  <a:schemeClr val="bg1"/>
                </a:solidFill>
              </a:rPr>
              <a:t>productos</a:t>
            </a:r>
            <a:r>
              <a:rPr lang="en-US" dirty="0">
                <a:solidFill>
                  <a:schemeClr val="bg1"/>
                </a:solidFill>
              </a:rPr>
              <a:t>?</a:t>
            </a:r>
          </a:p>
        </p:txBody>
      </p:sp>
      <p:sp>
        <p:nvSpPr>
          <p:cNvPr id="5" name="TextBox 4">
            <a:extLst>
              <a:ext uri="{FF2B5EF4-FFF2-40B4-BE49-F238E27FC236}">
                <a16:creationId xmlns:a16="http://schemas.microsoft.com/office/drawing/2014/main" id="{D559638C-6406-1D41-D408-44843C76DC3D}"/>
              </a:ext>
            </a:extLst>
          </p:cNvPr>
          <p:cNvSpPr txBox="1"/>
          <p:nvPr/>
        </p:nvSpPr>
        <p:spPr>
          <a:xfrm>
            <a:off x="119251" y="1737072"/>
            <a:ext cx="6097772" cy="400110"/>
          </a:xfrm>
          <a:prstGeom prst="rect">
            <a:avLst/>
          </a:prstGeom>
          <a:noFill/>
        </p:spPr>
        <p:txBody>
          <a:bodyPr wrap="square">
            <a:spAutoFit/>
          </a:bodyPr>
          <a:lstStyle/>
          <a:p>
            <a:pPr algn="ctr"/>
            <a:r>
              <a:rPr lang="en-US" sz="2000" b="1" dirty="0" err="1">
                <a:solidFill>
                  <a:schemeClr val="bg1"/>
                </a:solidFill>
              </a:rPr>
              <a:t>Puedes</a:t>
            </a:r>
            <a:r>
              <a:rPr lang="en-US" sz="2000" b="1" dirty="0">
                <a:solidFill>
                  <a:schemeClr val="bg1"/>
                </a:solidFill>
              </a:rPr>
              <a:t> usar </a:t>
            </a:r>
            <a:r>
              <a:rPr lang="en-US" sz="2000" b="1" dirty="0" err="1">
                <a:solidFill>
                  <a:schemeClr val="bg1"/>
                </a:solidFill>
              </a:rPr>
              <a:t>el</a:t>
            </a:r>
            <a:r>
              <a:rPr lang="en-US" sz="2000" b="1" dirty="0">
                <a:solidFill>
                  <a:schemeClr val="bg1"/>
                </a:solidFill>
              </a:rPr>
              <a:t> Wellness Pack </a:t>
            </a:r>
            <a:endParaRPr lang="en-GB" sz="2000" b="1" dirty="0"/>
          </a:p>
        </p:txBody>
      </p:sp>
    </p:spTree>
    <p:extLst>
      <p:ext uri="{BB962C8B-B14F-4D97-AF65-F5344CB8AC3E}">
        <p14:creationId xmlns:p14="http://schemas.microsoft.com/office/powerpoint/2010/main" val="997442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E12C08-1E9D-4C07-DD0F-C1EF533A8CAE}"/>
              </a:ext>
            </a:extLst>
          </p:cNvPr>
          <p:cNvSpPr>
            <a:spLocks noGrp="1"/>
          </p:cNvSpPr>
          <p:nvPr>
            <p:ph type="ctrTitle"/>
          </p:nvPr>
        </p:nvSpPr>
        <p:spPr>
          <a:xfrm>
            <a:off x="8512639" y="1889498"/>
            <a:ext cx="3278952" cy="3102050"/>
          </a:xfrm>
        </p:spPr>
        <p:txBody>
          <a:bodyPr anchor="t"/>
          <a:lstStyle/>
          <a:p>
            <a:r>
              <a:rPr lang="en-US" sz="3600" dirty="0" err="1"/>
              <a:t>Astaxantina</a:t>
            </a:r>
            <a:r>
              <a:rPr lang="en-US" sz="3600" dirty="0"/>
              <a:t> &amp; Extracto de </a:t>
            </a:r>
            <a:r>
              <a:rPr lang="en-US" sz="3600" dirty="0" err="1"/>
              <a:t>Arándano</a:t>
            </a:r>
            <a:br>
              <a:rPr lang="en-US" sz="3600" dirty="0"/>
            </a:br>
            <a:br>
              <a:rPr lang="en-US" sz="3600" dirty="0"/>
            </a:br>
            <a:endParaRPr lang="en-GB" sz="3600" dirty="0"/>
          </a:p>
        </p:txBody>
      </p:sp>
      <p:sp>
        <p:nvSpPr>
          <p:cNvPr id="3" name="TextBox 2">
            <a:extLst>
              <a:ext uri="{FF2B5EF4-FFF2-40B4-BE49-F238E27FC236}">
                <a16:creationId xmlns:a16="http://schemas.microsoft.com/office/drawing/2014/main" id="{6AE7C303-FBD0-14C3-B552-1D47349D2394}"/>
              </a:ext>
            </a:extLst>
          </p:cNvPr>
          <p:cNvSpPr txBox="1"/>
          <p:nvPr/>
        </p:nvSpPr>
        <p:spPr>
          <a:xfrm>
            <a:off x="8102009" y="3883254"/>
            <a:ext cx="4089991" cy="954107"/>
          </a:xfrm>
          <a:prstGeom prst="rect">
            <a:avLst/>
          </a:prstGeom>
          <a:noFill/>
        </p:spPr>
        <p:txBody>
          <a:bodyPr wrap="square">
            <a:spAutoFit/>
          </a:bodyPr>
          <a:lstStyle/>
          <a:p>
            <a:pPr algn="ctr"/>
            <a:r>
              <a:rPr lang="en-US" sz="2800" b="1" dirty="0">
                <a:solidFill>
                  <a:schemeClr val="bg1"/>
                </a:solidFill>
              </a:rPr>
              <a:t>Con especial </a:t>
            </a:r>
            <a:r>
              <a:rPr lang="en-US" sz="2800" b="1" dirty="0" err="1">
                <a:solidFill>
                  <a:schemeClr val="bg1"/>
                </a:solidFill>
              </a:rPr>
              <a:t>atención</a:t>
            </a:r>
            <a:r>
              <a:rPr lang="en-US" sz="2800" b="1" dirty="0">
                <a:solidFill>
                  <a:schemeClr val="bg1"/>
                </a:solidFill>
              </a:rPr>
              <a:t> a la </a:t>
            </a:r>
            <a:r>
              <a:rPr lang="en-US" sz="2800" b="1" dirty="0" err="1">
                <a:solidFill>
                  <a:schemeClr val="bg1"/>
                </a:solidFill>
              </a:rPr>
              <a:t>astaxantina</a:t>
            </a:r>
            <a:endParaRPr lang="en-GB" sz="2800" b="1" dirty="0">
              <a:solidFill>
                <a:schemeClr val="bg1"/>
              </a:solidFill>
            </a:endParaRPr>
          </a:p>
        </p:txBody>
      </p:sp>
    </p:spTree>
    <p:extLst>
      <p:ext uri="{BB962C8B-B14F-4D97-AF65-F5344CB8AC3E}">
        <p14:creationId xmlns:p14="http://schemas.microsoft.com/office/powerpoint/2010/main" val="3580223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3D36AE1-EA21-0C63-378B-36094C54CB1B}"/>
              </a:ext>
            </a:extLst>
          </p:cNvPr>
          <p:cNvSpPr/>
          <p:nvPr/>
        </p:nvSpPr>
        <p:spPr>
          <a:xfrm>
            <a:off x="0" y="1232775"/>
            <a:ext cx="6096000" cy="507367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err="1"/>
          </a:p>
        </p:txBody>
      </p:sp>
      <p:pic>
        <p:nvPicPr>
          <p:cNvPr id="64" name="Picture 63">
            <a:extLst>
              <a:ext uri="{FF2B5EF4-FFF2-40B4-BE49-F238E27FC236}">
                <a16:creationId xmlns:a16="http://schemas.microsoft.com/office/drawing/2014/main" id="{C1A4F329-40C8-C804-8F47-14561AD8C290}"/>
              </a:ext>
            </a:extLst>
          </p:cNvPr>
          <p:cNvPicPr>
            <a:picLocks noChangeAspect="1"/>
          </p:cNvPicPr>
          <p:nvPr/>
        </p:nvPicPr>
        <p:blipFill>
          <a:blip r:embed="rId3" cstate="email">
            <a:lum bright="-40000" contrast="-40000"/>
            <a:extLst>
              <a:ext uri="{28A0092B-C50C-407E-A947-70E740481C1C}">
                <a14:useLocalDpi xmlns:a14="http://schemas.microsoft.com/office/drawing/2010/main"/>
              </a:ext>
            </a:extLst>
          </a:blip>
          <a:stretch>
            <a:fillRect/>
          </a:stretch>
        </p:blipFill>
        <p:spPr>
          <a:xfrm>
            <a:off x="3491576" y="1641032"/>
            <a:ext cx="1561332" cy="4396346"/>
          </a:xfrm>
          <a:prstGeom prst="rect">
            <a:avLst/>
          </a:prstGeom>
        </p:spPr>
      </p:pic>
      <p:sp>
        <p:nvSpPr>
          <p:cNvPr id="7" name="Rectangle 6">
            <a:extLst>
              <a:ext uri="{FF2B5EF4-FFF2-40B4-BE49-F238E27FC236}">
                <a16:creationId xmlns:a16="http://schemas.microsoft.com/office/drawing/2014/main" id="{F7E4F287-888F-6ACE-271A-2AD89F892C91}"/>
              </a:ext>
            </a:extLst>
          </p:cNvPr>
          <p:cNvSpPr/>
          <p:nvPr/>
        </p:nvSpPr>
        <p:spPr>
          <a:xfrm>
            <a:off x="6095999" y="1233996"/>
            <a:ext cx="6102833" cy="5073671"/>
          </a:xfrm>
          <a:prstGeom prst="rect">
            <a:avLst/>
          </a:prstGeom>
          <a:solidFill>
            <a:schemeClr val="bg2">
              <a:lumMod val="2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 name="Slide Number Placeholder 2">
            <a:extLst>
              <a:ext uri="{FF2B5EF4-FFF2-40B4-BE49-F238E27FC236}">
                <a16:creationId xmlns:a16="http://schemas.microsoft.com/office/drawing/2014/main" id="{CE9F632E-7483-C291-EB07-3C9F43193EB8}"/>
              </a:ext>
            </a:extLst>
          </p:cNvPr>
          <p:cNvSpPr>
            <a:spLocks noGrp="1"/>
          </p:cNvSpPr>
          <p:nvPr>
            <p:ph type="sldNum" sz="quarter" idx="12"/>
          </p:nvPr>
        </p:nvSpPr>
        <p:spPr>
          <a:xfrm>
            <a:off x="11364716" y="6524047"/>
            <a:ext cx="271144" cy="175262"/>
          </a:xfrm>
        </p:spPr>
        <p:txBody>
          <a:bodyPr/>
          <a:lstStyle/>
          <a:p>
            <a:fld id="{3F2B5CF4-79E2-4BCE-8F81-53ED60D4893F}" type="slidenum">
              <a:rPr lang="en-US" smtClean="0"/>
              <a:t>55</a:t>
            </a:fld>
            <a:endParaRPr lang="en-US" dirty="0"/>
          </a:p>
        </p:txBody>
      </p:sp>
      <p:sp>
        <p:nvSpPr>
          <p:cNvPr id="6" name="Title 4">
            <a:extLst>
              <a:ext uri="{FF2B5EF4-FFF2-40B4-BE49-F238E27FC236}">
                <a16:creationId xmlns:a16="http://schemas.microsoft.com/office/drawing/2014/main" id="{1D4AC68D-C574-224F-6ABE-3EE4BEB74D52}"/>
              </a:ext>
            </a:extLst>
          </p:cNvPr>
          <p:cNvSpPr>
            <a:spLocks noGrp="1"/>
          </p:cNvSpPr>
          <p:nvPr>
            <p:ph type="title"/>
          </p:nvPr>
        </p:nvSpPr>
        <p:spPr>
          <a:xfrm>
            <a:off x="550863" y="657225"/>
            <a:ext cx="11090275" cy="337098"/>
          </a:xfrm>
        </p:spPr>
        <p:txBody>
          <a:bodyPr/>
          <a:lstStyle/>
          <a:p>
            <a:pPr algn="ctr"/>
            <a:r>
              <a:rPr lang="en-US" dirty="0"/>
              <a:t>El </a:t>
            </a:r>
            <a:r>
              <a:rPr lang="en-US" dirty="0" err="1"/>
              <a:t>estrés</a:t>
            </a:r>
            <a:r>
              <a:rPr lang="en-US" dirty="0"/>
              <a:t> </a:t>
            </a:r>
            <a:r>
              <a:rPr lang="en-US" dirty="0" err="1"/>
              <a:t>oxidativo</a:t>
            </a:r>
            <a:r>
              <a:rPr lang="en-US" dirty="0"/>
              <a:t> causa </a:t>
            </a:r>
            <a:r>
              <a:rPr lang="en-US" dirty="0" err="1"/>
              <a:t>efectos</a:t>
            </a:r>
            <a:r>
              <a:rPr lang="en-US" dirty="0"/>
              <a:t> </a:t>
            </a:r>
            <a:r>
              <a:rPr lang="en-US" dirty="0" err="1"/>
              <a:t>negativos</a:t>
            </a:r>
            <a:r>
              <a:rPr lang="en-US" dirty="0"/>
              <a:t> a la </a:t>
            </a:r>
            <a:r>
              <a:rPr lang="en-US" dirty="0" err="1"/>
              <a:t>salud</a:t>
            </a:r>
            <a:endParaRPr lang="en-GB" dirty="0"/>
          </a:p>
        </p:txBody>
      </p:sp>
      <p:grpSp>
        <p:nvGrpSpPr>
          <p:cNvPr id="9" name="Group 8">
            <a:extLst>
              <a:ext uri="{FF2B5EF4-FFF2-40B4-BE49-F238E27FC236}">
                <a16:creationId xmlns:a16="http://schemas.microsoft.com/office/drawing/2014/main" id="{8BB5A6AF-A859-1CD3-D5A4-111522840620}"/>
              </a:ext>
            </a:extLst>
          </p:cNvPr>
          <p:cNvGrpSpPr/>
          <p:nvPr/>
        </p:nvGrpSpPr>
        <p:grpSpPr>
          <a:xfrm>
            <a:off x="9004074" y="1446216"/>
            <a:ext cx="2588694" cy="800803"/>
            <a:chOff x="6881313" y="1361261"/>
            <a:chExt cx="2588694" cy="800803"/>
          </a:xfrm>
        </p:grpSpPr>
        <p:sp>
          <p:nvSpPr>
            <p:cNvPr id="10" name="TextBox 9">
              <a:extLst>
                <a:ext uri="{FF2B5EF4-FFF2-40B4-BE49-F238E27FC236}">
                  <a16:creationId xmlns:a16="http://schemas.microsoft.com/office/drawing/2014/main" id="{BFD6A722-5D48-517F-AAF1-66BA2416951D}"/>
                </a:ext>
              </a:extLst>
            </p:cNvPr>
            <p:cNvSpPr txBox="1"/>
            <p:nvPr/>
          </p:nvSpPr>
          <p:spPr>
            <a:xfrm>
              <a:off x="6892299" y="1691072"/>
              <a:ext cx="1779292"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chemeClr val="bg1"/>
                  </a:solidFill>
                  <a:effectLst/>
                  <a:uLnTx/>
                  <a:uFillTx/>
                  <a:latin typeface="Arial"/>
                  <a:ea typeface="+mn-ea"/>
                  <a:cs typeface="+mn-cs"/>
                </a:rPr>
                <a:t>Deterioro</a:t>
              </a:r>
              <a:r>
                <a:rPr kumimoji="0" lang="en-GB" sz="1400" b="0" i="0" u="none" strike="noStrike" kern="1200" cap="none" spc="0" normalizeH="0" baseline="0" noProof="0" dirty="0">
                  <a:ln>
                    <a:noFill/>
                  </a:ln>
                  <a:solidFill>
                    <a:schemeClr val="bg1"/>
                  </a:solidFill>
                  <a:effectLst/>
                  <a:uLnTx/>
                  <a:uFillTx/>
                  <a:latin typeface="Arial"/>
                  <a:ea typeface="+mn-ea"/>
                  <a:cs typeface="+mn-cs"/>
                </a:rPr>
                <a:t> </a:t>
              </a:r>
              <a:r>
                <a:rPr kumimoji="0" lang="en-GB" sz="1400" b="0" i="0" u="none" strike="noStrike" kern="1200" cap="none" spc="0" normalizeH="0" baseline="0" noProof="0" dirty="0" err="1">
                  <a:ln>
                    <a:noFill/>
                  </a:ln>
                  <a:solidFill>
                    <a:schemeClr val="bg1"/>
                  </a:solidFill>
                  <a:effectLst/>
                  <a:uLnTx/>
                  <a:uFillTx/>
                  <a:latin typeface="Arial"/>
                  <a:ea typeface="+mn-ea"/>
                  <a:cs typeface="+mn-cs"/>
                </a:rPr>
                <a:t>cognitivo</a:t>
              </a:r>
              <a:endParaRPr lang="en-GB" sz="1400" dirty="0">
                <a:solidFill>
                  <a:schemeClr val="bg1"/>
                </a:solidFill>
              </a:endParaRPr>
            </a:p>
          </p:txBody>
        </p:sp>
        <p:cxnSp>
          <p:nvCxnSpPr>
            <p:cNvPr id="11" name="Straight Connector 10">
              <a:extLst>
                <a:ext uri="{FF2B5EF4-FFF2-40B4-BE49-F238E27FC236}">
                  <a16:creationId xmlns:a16="http://schemas.microsoft.com/office/drawing/2014/main" id="{D1C5ABE9-86F1-CD26-E67D-34E06599BCDA}"/>
                </a:ext>
              </a:extLst>
            </p:cNvPr>
            <p:cNvCxnSpPr>
              <a:cxnSpLocks/>
            </p:cNvCxnSpPr>
            <p:nvPr/>
          </p:nvCxnSpPr>
          <p:spPr>
            <a:xfrm flipV="1">
              <a:off x="6881313" y="1970732"/>
              <a:ext cx="2520000" cy="3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A65F7AF-80E2-DE8F-C421-034275FA4C57}"/>
                </a:ext>
              </a:extLst>
            </p:cNvPr>
            <p:cNvSpPr/>
            <p:nvPr/>
          </p:nvSpPr>
          <p:spPr>
            <a:xfrm>
              <a:off x="8669204" y="1361261"/>
              <a:ext cx="800803" cy="80080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dirty="0"/>
                <a:t>  </a:t>
              </a:r>
            </a:p>
          </p:txBody>
        </p:sp>
        <p:pic>
          <p:nvPicPr>
            <p:cNvPr id="13" name="Graphic 12" descr="Brain in head">
              <a:extLst>
                <a:ext uri="{FF2B5EF4-FFF2-40B4-BE49-F238E27FC236}">
                  <a16:creationId xmlns:a16="http://schemas.microsoft.com/office/drawing/2014/main" id="{C61AA762-B140-9CF8-D727-D81C53F67EE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79768" y="1457291"/>
              <a:ext cx="597759" cy="597759"/>
            </a:xfrm>
            <a:prstGeom prst="rect">
              <a:avLst/>
            </a:prstGeom>
          </p:spPr>
        </p:pic>
      </p:grpSp>
      <p:grpSp>
        <p:nvGrpSpPr>
          <p:cNvPr id="14" name="Group 13">
            <a:extLst>
              <a:ext uri="{FF2B5EF4-FFF2-40B4-BE49-F238E27FC236}">
                <a16:creationId xmlns:a16="http://schemas.microsoft.com/office/drawing/2014/main" id="{FB9D37E2-8388-607D-F5A5-D1E8BBC00A37}"/>
              </a:ext>
            </a:extLst>
          </p:cNvPr>
          <p:cNvGrpSpPr/>
          <p:nvPr/>
        </p:nvGrpSpPr>
        <p:grpSpPr>
          <a:xfrm>
            <a:off x="9015060" y="2422599"/>
            <a:ext cx="2598028" cy="862916"/>
            <a:chOff x="6892299" y="2337644"/>
            <a:chExt cx="2598028" cy="862916"/>
          </a:xfrm>
        </p:grpSpPr>
        <p:sp>
          <p:nvSpPr>
            <p:cNvPr id="15" name="TextBox 14">
              <a:extLst>
                <a:ext uri="{FF2B5EF4-FFF2-40B4-BE49-F238E27FC236}">
                  <a16:creationId xmlns:a16="http://schemas.microsoft.com/office/drawing/2014/main" id="{6A6DEB09-FE00-B3F8-EC63-C736279559AD}"/>
                </a:ext>
              </a:extLst>
            </p:cNvPr>
            <p:cNvSpPr txBox="1"/>
            <p:nvPr/>
          </p:nvSpPr>
          <p:spPr>
            <a:xfrm>
              <a:off x="6892299" y="2677340"/>
              <a:ext cx="177929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dirty="0" err="1">
                  <a:solidFill>
                    <a:schemeClr val="bg1"/>
                  </a:solidFill>
                  <a:latin typeface="Arial"/>
                </a:rPr>
                <a:t>Enfermedad</a:t>
              </a:r>
              <a:r>
                <a:rPr lang="en-GB" sz="1400" dirty="0">
                  <a:solidFill>
                    <a:schemeClr val="bg1"/>
                  </a:solidFill>
                  <a:latin typeface="Arial"/>
                </a:rPr>
                <a:t> </a:t>
              </a:r>
              <a:r>
                <a:rPr lang="en-GB" sz="1400" dirty="0" err="1">
                  <a:solidFill>
                    <a:schemeClr val="bg1"/>
                  </a:solidFill>
                  <a:latin typeface="Arial"/>
                </a:rPr>
                <a:t>cardiaca</a:t>
              </a:r>
              <a:endParaRPr lang="en-GB" sz="1400" dirty="0">
                <a:solidFill>
                  <a:schemeClr val="bg1"/>
                </a:solidFill>
              </a:endParaRPr>
            </a:p>
          </p:txBody>
        </p:sp>
        <p:cxnSp>
          <p:nvCxnSpPr>
            <p:cNvPr id="16" name="Straight Connector 15">
              <a:extLst>
                <a:ext uri="{FF2B5EF4-FFF2-40B4-BE49-F238E27FC236}">
                  <a16:creationId xmlns:a16="http://schemas.microsoft.com/office/drawing/2014/main" id="{08B0FAF5-498B-BB70-49D3-CFA5134D4BCB}"/>
                </a:ext>
              </a:extLst>
            </p:cNvPr>
            <p:cNvCxnSpPr>
              <a:cxnSpLocks/>
            </p:cNvCxnSpPr>
            <p:nvPr/>
          </p:nvCxnSpPr>
          <p:spPr>
            <a:xfrm flipV="1">
              <a:off x="6903916" y="2950721"/>
              <a:ext cx="2520000" cy="3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69F5E25-BAC6-9195-B160-1344DCE025F8}"/>
                </a:ext>
              </a:extLst>
            </p:cNvPr>
            <p:cNvSpPr/>
            <p:nvPr/>
          </p:nvSpPr>
          <p:spPr>
            <a:xfrm>
              <a:off x="8689524" y="2337644"/>
              <a:ext cx="800803" cy="800803"/>
            </a:xfrm>
            <a:prstGeom prst="ellipse">
              <a:avLst/>
            </a:prstGeom>
            <a:solidFill>
              <a:srgbClr val="FF4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18" name="Graphic 17" descr="Heart organ">
              <a:extLst>
                <a:ext uri="{FF2B5EF4-FFF2-40B4-BE49-F238E27FC236}">
                  <a16:creationId xmlns:a16="http://schemas.microsoft.com/office/drawing/2014/main" id="{CFED43F9-61D0-1C21-31C0-9F1244A501C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82827" y="2433318"/>
              <a:ext cx="597600" cy="597600"/>
            </a:xfrm>
            <a:prstGeom prst="rect">
              <a:avLst/>
            </a:prstGeom>
          </p:spPr>
        </p:pic>
      </p:grpSp>
      <p:grpSp>
        <p:nvGrpSpPr>
          <p:cNvPr id="54" name="Group 53">
            <a:extLst>
              <a:ext uri="{FF2B5EF4-FFF2-40B4-BE49-F238E27FC236}">
                <a16:creationId xmlns:a16="http://schemas.microsoft.com/office/drawing/2014/main" id="{59ABDBBD-D7A3-6F8E-8921-834537CD190D}"/>
              </a:ext>
            </a:extLst>
          </p:cNvPr>
          <p:cNvGrpSpPr/>
          <p:nvPr/>
        </p:nvGrpSpPr>
        <p:grpSpPr>
          <a:xfrm>
            <a:off x="9015060" y="4374244"/>
            <a:ext cx="2591684" cy="800803"/>
            <a:chOff x="7462311" y="4823201"/>
            <a:chExt cx="2591684" cy="800803"/>
          </a:xfrm>
        </p:grpSpPr>
        <p:grpSp>
          <p:nvGrpSpPr>
            <p:cNvPr id="29" name="Group 28">
              <a:extLst>
                <a:ext uri="{FF2B5EF4-FFF2-40B4-BE49-F238E27FC236}">
                  <a16:creationId xmlns:a16="http://schemas.microsoft.com/office/drawing/2014/main" id="{D082274A-5B8B-2A8A-1382-5D779ACDFAEC}"/>
                </a:ext>
              </a:extLst>
            </p:cNvPr>
            <p:cNvGrpSpPr/>
            <p:nvPr/>
          </p:nvGrpSpPr>
          <p:grpSpPr>
            <a:xfrm>
              <a:off x="7462311" y="4823201"/>
              <a:ext cx="2591684" cy="800803"/>
              <a:chOff x="6892299" y="4289289"/>
              <a:chExt cx="2591684" cy="800803"/>
            </a:xfrm>
          </p:grpSpPr>
          <p:sp>
            <p:nvSpPr>
              <p:cNvPr id="30" name="TextBox 29">
                <a:extLst>
                  <a:ext uri="{FF2B5EF4-FFF2-40B4-BE49-F238E27FC236}">
                    <a16:creationId xmlns:a16="http://schemas.microsoft.com/office/drawing/2014/main" id="{EE4D881D-4E20-4ECA-893D-E0C3C13E9536}"/>
                  </a:ext>
                </a:extLst>
              </p:cNvPr>
              <p:cNvSpPr txBox="1"/>
              <p:nvPr/>
            </p:nvSpPr>
            <p:spPr>
              <a:xfrm>
                <a:off x="6903916" y="4648047"/>
                <a:ext cx="2441360"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err="1">
                    <a:solidFill>
                      <a:schemeClr val="bg1"/>
                    </a:solidFill>
                    <a:latin typeface="Arial"/>
                  </a:rPr>
                  <a:t>Cánce</a:t>
                </a:r>
                <a:r>
                  <a:rPr kumimoji="0" lang="en-GB" sz="1200" b="0" i="0" u="none" strike="noStrike" kern="1200" cap="none" spc="0" normalizeH="0" baseline="0" noProof="0" dirty="0">
                    <a:ln>
                      <a:noFill/>
                    </a:ln>
                    <a:solidFill>
                      <a:schemeClr val="bg1"/>
                    </a:solidFill>
                    <a:effectLst/>
                    <a:uLnTx/>
                    <a:uFillTx/>
                    <a:latin typeface="Arial"/>
                    <a:ea typeface="+mn-ea"/>
                    <a:cs typeface="+mn-cs"/>
                  </a:rPr>
                  <a:t>r</a:t>
                </a:r>
                <a:endParaRPr lang="en-GB" sz="1200" dirty="0">
                  <a:solidFill>
                    <a:schemeClr val="bg1"/>
                  </a:solidFill>
                </a:endParaRPr>
              </a:p>
            </p:txBody>
          </p:sp>
          <p:cxnSp>
            <p:nvCxnSpPr>
              <p:cNvPr id="31" name="Straight Connector 30">
                <a:extLst>
                  <a:ext uri="{FF2B5EF4-FFF2-40B4-BE49-F238E27FC236}">
                    <a16:creationId xmlns:a16="http://schemas.microsoft.com/office/drawing/2014/main" id="{39088525-94A7-DDC4-8219-F92D16494D91}"/>
                  </a:ext>
                </a:extLst>
              </p:cNvPr>
              <p:cNvCxnSpPr>
                <a:cxnSpLocks/>
              </p:cNvCxnSpPr>
              <p:nvPr/>
            </p:nvCxnSpPr>
            <p:spPr>
              <a:xfrm flipV="1">
                <a:off x="6892299" y="4910699"/>
                <a:ext cx="2520000" cy="3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CD11B19-A858-4028-4A5D-DCBCA0E41136}"/>
                  </a:ext>
                </a:extLst>
              </p:cNvPr>
              <p:cNvSpPr/>
              <p:nvPr/>
            </p:nvSpPr>
            <p:spPr>
              <a:xfrm>
                <a:off x="8683180" y="4289289"/>
                <a:ext cx="800803" cy="800803"/>
              </a:xfrm>
              <a:prstGeom prst="ellipse">
                <a:avLst/>
              </a:prstGeom>
              <a:solidFill>
                <a:srgbClr val="FF9F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dirty="0"/>
                  <a:t>  </a:t>
                </a:r>
              </a:p>
            </p:txBody>
          </p:sp>
        </p:grpSp>
        <p:pic>
          <p:nvPicPr>
            <p:cNvPr id="48" name="Picture 47">
              <a:extLst>
                <a:ext uri="{FF2B5EF4-FFF2-40B4-BE49-F238E27FC236}">
                  <a16:creationId xmlns:a16="http://schemas.microsoft.com/office/drawing/2014/main" id="{03754E10-4CC7-066E-2B60-3F8D88AB14FA}"/>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tretch>
              <a:fillRect/>
            </a:stretch>
          </p:blipFill>
          <p:spPr>
            <a:xfrm>
              <a:off x="9470090" y="4953602"/>
              <a:ext cx="348923" cy="540000"/>
            </a:xfrm>
            <a:prstGeom prst="rect">
              <a:avLst/>
            </a:prstGeom>
          </p:spPr>
        </p:pic>
      </p:grpSp>
      <p:grpSp>
        <p:nvGrpSpPr>
          <p:cNvPr id="53" name="Group 52">
            <a:extLst>
              <a:ext uri="{FF2B5EF4-FFF2-40B4-BE49-F238E27FC236}">
                <a16:creationId xmlns:a16="http://schemas.microsoft.com/office/drawing/2014/main" id="{A7D6DBB3-0086-F3E0-61E8-13B6A2225B5E}"/>
              </a:ext>
            </a:extLst>
          </p:cNvPr>
          <p:cNvGrpSpPr/>
          <p:nvPr/>
        </p:nvGrpSpPr>
        <p:grpSpPr>
          <a:xfrm>
            <a:off x="9026677" y="3398068"/>
            <a:ext cx="2590243" cy="863623"/>
            <a:chOff x="7473928" y="3847025"/>
            <a:chExt cx="2590243" cy="863623"/>
          </a:xfrm>
        </p:grpSpPr>
        <p:grpSp>
          <p:nvGrpSpPr>
            <p:cNvPr id="19" name="Group 18">
              <a:extLst>
                <a:ext uri="{FF2B5EF4-FFF2-40B4-BE49-F238E27FC236}">
                  <a16:creationId xmlns:a16="http://schemas.microsoft.com/office/drawing/2014/main" id="{EF4F2FC9-4230-78D5-6A1C-28EB5D5F540C}"/>
                </a:ext>
              </a:extLst>
            </p:cNvPr>
            <p:cNvGrpSpPr/>
            <p:nvPr/>
          </p:nvGrpSpPr>
          <p:grpSpPr>
            <a:xfrm>
              <a:off x="7473928" y="3847025"/>
              <a:ext cx="2590243" cy="863623"/>
              <a:chOff x="6903916" y="3313113"/>
              <a:chExt cx="2590243" cy="863623"/>
            </a:xfrm>
          </p:grpSpPr>
          <p:sp>
            <p:nvSpPr>
              <p:cNvPr id="20" name="TextBox 19">
                <a:extLst>
                  <a:ext uri="{FF2B5EF4-FFF2-40B4-BE49-F238E27FC236}">
                    <a16:creationId xmlns:a16="http://schemas.microsoft.com/office/drawing/2014/main" id="{376387FB-7BA7-7C7B-2E2D-B9D92869F8B3}"/>
                  </a:ext>
                </a:extLst>
              </p:cNvPr>
              <p:cNvSpPr txBox="1"/>
              <p:nvPr/>
            </p:nvSpPr>
            <p:spPr>
              <a:xfrm>
                <a:off x="6916590" y="3653516"/>
                <a:ext cx="187200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dirty="0" err="1">
                    <a:solidFill>
                      <a:schemeClr val="bg1"/>
                    </a:solidFill>
                    <a:latin typeface="Arial"/>
                  </a:rPr>
                  <a:t>Enfermedad</a:t>
                </a:r>
                <a:r>
                  <a:rPr lang="en-GB" sz="1400" dirty="0">
                    <a:solidFill>
                      <a:schemeClr val="bg1"/>
                    </a:solidFill>
                    <a:latin typeface="Arial"/>
                  </a:rPr>
                  <a:t> de </a:t>
                </a:r>
                <a:r>
                  <a:rPr lang="en-GB" sz="1400" dirty="0" err="1">
                    <a:solidFill>
                      <a:schemeClr val="bg1"/>
                    </a:solidFill>
                    <a:latin typeface="Arial"/>
                  </a:rPr>
                  <a:t>pulmón</a:t>
                </a:r>
                <a:endParaRPr lang="en-GB" sz="1400" dirty="0">
                  <a:solidFill>
                    <a:schemeClr val="bg1"/>
                  </a:solidFill>
                </a:endParaRPr>
              </a:p>
            </p:txBody>
          </p:sp>
          <p:cxnSp>
            <p:nvCxnSpPr>
              <p:cNvPr id="21" name="Straight Connector 20">
                <a:extLst>
                  <a:ext uri="{FF2B5EF4-FFF2-40B4-BE49-F238E27FC236}">
                    <a16:creationId xmlns:a16="http://schemas.microsoft.com/office/drawing/2014/main" id="{919086CE-3A67-0D3F-797C-89E0BEEF17B4}"/>
                  </a:ext>
                </a:extLst>
              </p:cNvPr>
              <p:cNvCxnSpPr>
                <a:cxnSpLocks/>
              </p:cNvCxnSpPr>
              <p:nvPr/>
            </p:nvCxnSpPr>
            <p:spPr>
              <a:xfrm flipV="1">
                <a:off x="6903916" y="3930710"/>
                <a:ext cx="2520000" cy="3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643EF82-30F4-D7B8-B6FA-160568841EC5}"/>
                  </a:ext>
                </a:extLst>
              </p:cNvPr>
              <p:cNvSpPr/>
              <p:nvPr/>
            </p:nvSpPr>
            <p:spPr>
              <a:xfrm>
                <a:off x="8693356" y="3313113"/>
                <a:ext cx="800803" cy="800803"/>
              </a:xfrm>
              <a:prstGeom prst="ellipse">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dirty="0"/>
                  <a:t>  </a:t>
                </a:r>
              </a:p>
            </p:txBody>
          </p:sp>
        </p:grpSp>
        <p:pic>
          <p:nvPicPr>
            <p:cNvPr id="52" name="Graphic 51" descr="Lungs with solid fill">
              <a:extLst>
                <a:ext uri="{FF2B5EF4-FFF2-40B4-BE49-F238E27FC236}">
                  <a16:creationId xmlns:a16="http://schemas.microsoft.com/office/drawing/2014/main" id="{3601A857-3E8A-1C89-9BFA-42DC6C86ADE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363724" y="3903139"/>
              <a:ext cx="612000" cy="612000"/>
            </a:xfrm>
            <a:prstGeom prst="rect">
              <a:avLst/>
            </a:prstGeom>
          </p:spPr>
        </p:pic>
      </p:grpSp>
      <p:grpSp>
        <p:nvGrpSpPr>
          <p:cNvPr id="42" name="Group 41">
            <a:extLst>
              <a:ext uri="{FF2B5EF4-FFF2-40B4-BE49-F238E27FC236}">
                <a16:creationId xmlns:a16="http://schemas.microsoft.com/office/drawing/2014/main" id="{EBC71920-7B16-2E8F-4A76-2B13BB594B89}"/>
              </a:ext>
            </a:extLst>
          </p:cNvPr>
          <p:cNvGrpSpPr/>
          <p:nvPr/>
        </p:nvGrpSpPr>
        <p:grpSpPr>
          <a:xfrm>
            <a:off x="9015060" y="5355724"/>
            <a:ext cx="2596764" cy="800803"/>
            <a:chOff x="7847526" y="5325995"/>
            <a:chExt cx="2596764" cy="800803"/>
          </a:xfrm>
        </p:grpSpPr>
        <p:grpSp>
          <p:nvGrpSpPr>
            <p:cNvPr id="5" name="Group 4">
              <a:extLst>
                <a:ext uri="{FF2B5EF4-FFF2-40B4-BE49-F238E27FC236}">
                  <a16:creationId xmlns:a16="http://schemas.microsoft.com/office/drawing/2014/main" id="{F04AAB3F-18F5-C6B3-A3D7-2F6F90F46C7A}"/>
                </a:ext>
              </a:extLst>
            </p:cNvPr>
            <p:cNvGrpSpPr/>
            <p:nvPr/>
          </p:nvGrpSpPr>
          <p:grpSpPr>
            <a:xfrm>
              <a:off x="7847526" y="5325995"/>
              <a:ext cx="2596764" cy="800803"/>
              <a:chOff x="6892299" y="4289289"/>
              <a:chExt cx="2596764" cy="800803"/>
            </a:xfrm>
          </p:grpSpPr>
          <p:sp>
            <p:nvSpPr>
              <p:cNvPr id="24" name="TextBox 23">
                <a:extLst>
                  <a:ext uri="{FF2B5EF4-FFF2-40B4-BE49-F238E27FC236}">
                    <a16:creationId xmlns:a16="http://schemas.microsoft.com/office/drawing/2014/main" id="{666205F9-EFB1-60EC-B453-ACD9AAB54403}"/>
                  </a:ext>
                </a:extLst>
              </p:cNvPr>
              <p:cNvSpPr txBox="1"/>
              <p:nvPr/>
            </p:nvSpPr>
            <p:spPr>
              <a:xfrm>
                <a:off x="6903916" y="4648047"/>
                <a:ext cx="2441360"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a:rPr>
                  <a:t>Muerte </a:t>
                </a:r>
                <a:r>
                  <a:rPr lang="en-GB" sz="1200" dirty="0" err="1">
                    <a:solidFill>
                      <a:schemeClr val="bg1"/>
                    </a:solidFill>
                    <a:latin typeface="Arial"/>
                  </a:rPr>
                  <a:t>prematura</a:t>
                </a:r>
                <a:endParaRPr lang="en-GB" sz="1200" dirty="0">
                  <a:solidFill>
                    <a:schemeClr val="bg1"/>
                  </a:solidFill>
                </a:endParaRPr>
              </a:p>
            </p:txBody>
          </p:sp>
          <p:cxnSp>
            <p:nvCxnSpPr>
              <p:cNvPr id="25" name="Straight Connector 24">
                <a:extLst>
                  <a:ext uri="{FF2B5EF4-FFF2-40B4-BE49-F238E27FC236}">
                    <a16:creationId xmlns:a16="http://schemas.microsoft.com/office/drawing/2014/main" id="{6FD1B250-0D5F-FB75-2427-C925CFC36260}"/>
                  </a:ext>
                </a:extLst>
              </p:cNvPr>
              <p:cNvCxnSpPr>
                <a:cxnSpLocks/>
              </p:cNvCxnSpPr>
              <p:nvPr/>
            </p:nvCxnSpPr>
            <p:spPr>
              <a:xfrm flipV="1">
                <a:off x="6892299" y="4910699"/>
                <a:ext cx="2520000" cy="38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BB301B6-E8FA-F21C-C426-045697D46CF2}"/>
                  </a:ext>
                </a:extLst>
              </p:cNvPr>
              <p:cNvSpPr/>
              <p:nvPr/>
            </p:nvSpPr>
            <p:spPr>
              <a:xfrm>
                <a:off x="8688260" y="4289289"/>
                <a:ext cx="800803" cy="800803"/>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dirty="0"/>
                  <a:t>  </a:t>
                </a:r>
              </a:p>
            </p:txBody>
          </p:sp>
        </p:grpSp>
        <p:pic>
          <p:nvPicPr>
            <p:cNvPr id="34" name="Graphic 33" descr="Skull outline">
              <a:extLst>
                <a:ext uri="{FF2B5EF4-FFF2-40B4-BE49-F238E27FC236}">
                  <a16:creationId xmlns:a16="http://schemas.microsoft.com/office/drawing/2014/main" id="{E73154F3-1A62-AC38-0EB0-E9D3D63AF1C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705058" y="5382017"/>
              <a:ext cx="684000" cy="684000"/>
            </a:xfrm>
            <a:prstGeom prst="rect">
              <a:avLst/>
            </a:prstGeom>
          </p:spPr>
        </p:pic>
      </p:grpSp>
      <p:grpSp>
        <p:nvGrpSpPr>
          <p:cNvPr id="35" name="Group 34">
            <a:extLst>
              <a:ext uri="{FF2B5EF4-FFF2-40B4-BE49-F238E27FC236}">
                <a16:creationId xmlns:a16="http://schemas.microsoft.com/office/drawing/2014/main" id="{3827A2D4-E626-AFD1-FA98-9FFC58F72EC9}"/>
              </a:ext>
            </a:extLst>
          </p:cNvPr>
          <p:cNvGrpSpPr/>
          <p:nvPr/>
        </p:nvGrpSpPr>
        <p:grpSpPr>
          <a:xfrm>
            <a:off x="885534" y="1577437"/>
            <a:ext cx="2088000" cy="2124000"/>
            <a:chOff x="473066" y="3572077"/>
            <a:chExt cx="2382792" cy="2384007"/>
          </a:xfrm>
        </p:grpSpPr>
        <p:pic>
          <p:nvPicPr>
            <p:cNvPr id="4" name="Picture 3" descr="A burger and fries with a drink and a glass of beer&#10;&#10;Description automatically generated">
              <a:extLst>
                <a:ext uri="{FF2B5EF4-FFF2-40B4-BE49-F238E27FC236}">
                  <a16:creationId xmlns:a16="http://schemas.microsoft.com/office/drawing/2014/main" id="{83C57DED-F47F-0B63-39CB-3B48DAB479E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73066" y="3573342"/>
              <a:ext cx="1191397" cy="1191600"/>
            </a:xfrm>
            <a:prstGeom prst="rect">
              <a:avLst/>
            </a:prstGeom>
            <a:ln>
              <a:noFill/>
            </a:ln>
            <a:effectLst>
              <a:softEdge rad="112500"/>
            </a:effectLst>
          </p:spPr>
        </p:pic>
        <p:pic>
          <p:nvPicPr>
            <p:cNvPr id="23" name="Picture 22" descr="Smoke coming out of a smoke stack&#10;&#10;Description automatically generated">
              <a:extLst>
                <a:ext uri="{FF2B5EF4-FFF2-40B4-BE49-F238E27FC236}">
                  <a16:creationId xmlns:a16="http://schemas.microsoft.com/office/drawing/2014/main" id="{9C95EDCD-5E42-C929-F974-CD0C06D6EEE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flipH="1">
              <a:off x="1662897" y="4764484"/>
              <a:ext cx="1191397" cy="1191600"/>
            </a:xfrm>
            <a:prstGeom prst="rect">
              <a:avLst/>
            </a:prstGeom>
            <a:ln>
              <a:noFill/>
            </a:ln>
            <a:effectLst>
              <a:softEdge rad="112500"/>
            </a:effectLst>
          </p:spPr>
        </p:pic>
        <p:pic>
          <p:nvPicPr>
            <p:cNvPr id="27" name="Picture 26" descr="Close-up of a cigarette with a cigarette in the middle&#10;&#10;Description automatically generated">
              <a:extLst>
                <a:ext uri="{FF2B5EF4-FFF2-40B4-BE49-F238E27FC236}">
                  <a16:creationId xmlns:a16="http://schemas.microsoft.com/office/drawing/2014/main" id="{7A81E092-DCA1-1CD7-C95E-73306A20694D}"/>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664461" y="3572077"/>
              <a:ext cx="1191397" cy="1191600"/>
            </a:xfrm>
            <a:prstGeom prst="rect">
              <a:avLst/>
            </a:prstGeom>
            <a:ln>
              <a:noFill/>
            </a:ln>
            <a:effectLst>
              <a:softEdge rad="112500"/>
            </a:effectLst>
          </p:spPr>
        </p:pic>
        <p:pic>
          <p:nvPicPr>
            <p:cNvPr id="28" name="Picture 27">
              <a:extLst>
                <a:ext uri="{FF2B5EF4-FFF2-40B4-BE49-F238E27FC236}">
                  <a16:creationId xmlns:a16="http://schemas.microsoft.com/office/drawing/2014/main" id="{A7F38DEA-ED84-870D-DC55-0E0DE2F77E0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73090" y="4764484"/>
              <a:ext cx="1191395" cy="1191600"/>
            </a:xfrm>
            <a:prstGeom prst="rect">
              <a:avLst/>
            </a:prstGeom>
            <a:ln>
              <a:noFill/>
            </a:ln>
            <a:effectLst>
              <a:softEdge rad="112500"/>
            </a:effectLst>
          </p:spPr>
        </p:pic>
      </p:grpSp>
      <p:pic>
        <p:nvPicPr>
          <p:cNvPr id="51" name="Picture 50">
            <a:extLst>
              <a:ext uri="{FF2B5EF4-FFF2-40B4-BE49-F238E27FC236}">
                <a16:creationId xmlns:a16="http://schemas.microsoft.com/office/drawing/2014/main" id="{8FFBC004-C0CE-6C30-5C76-7C630A4449E6}"/>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7219300" y="1641032"/>
            <a:ext cx="1561332" cy="4396346"/>
          </a:xfrm>
          <a:prstGeom prst="rect">
            <a:avLst/>
          </a:prstGeom>
        </p:spPr>
      </p:pic>
      <p:sp>
        <p:nvSpPr>
          <p:cNvPr id="58" name="Explosion: 8 Points 57">
            <a:extLst>
              <a:ext uri="{FF2B5EF4-FFF2-40B4-BE49-F238E27FC236}">
                <a16:creationId xmlns:a16="http://schemas.microsoft.com/office/drawing/2014/main" id="{BBE9EAF3-9BFA-C896-7180-DAC0E1EBB238}"/>
              </a:ext>
            </a:extLst>
          </p:cNvPr>
          <p:cNvSpPr/>
          <p:nvPr/>
        </p:nvSpPr>
        <p:spPr>
          <a:xfrm>
            <a:off x="2572295" y="3727091"/>
            <a:ext cx="2036891" cy="1643000"/>
          </a:xfrm>
          <a:prstGeom prst="irregularSeal1">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GB" sz="1600" dirty="0" err="1">
                <a:solidFill>
                  <a:schemeClr val="bg1"/>
                </a:solidFill>
              </a:rPr>
              <a:t>Estrés</a:t>
            </a:r>
            <a:r>
              <a:rPr lang="en-GB" sz="1600" dirty="0">
                <a:solidFill>
                  <a:schemeClr val="bg1"/>
                </a:solidFill>
              </a:rPr>
              <a:t> </a:t>
            </a:r>
            <a:r>
              <a:rPr lang="en-GB" sz="1600" dirty="0" err="1">
                <a:solidFill>
                  <a:schemeClr val="bg1"/>
                </a:solidFill>
              </a:rPr>
              <a:t>oxidativo</a:t>
            </a:r>
            <a:endParaRPr lang="en-GB" sz="1600" dirty="0">
              <a:solidFill>
                <a:schemeClr val="bg1"/>
              </a:solidFill>
            </a:endParaRPr>
          </a:p>
        </p:txBody>
      </p:sp>
      <p:sp>
        <p:nvSpPr>
          <p:cNvPr id="59" name="Arrow: Curved Left 58">
            <a:extLst>
              <a:ext uri="{FF2B5EF4-FFF2-40B4-BE49-F238E27FC236}">
                <a16:creationId xmlns:a16="http://schemas.microsoft.com/office/drawing/2014/main" id="{3116C07E-46AF-A531-7A8D-0199C8A0099E}"/>
              </a:ext>
            </a:extLst>
          </p:cNvPr>
          <p:cNvSpPr/>
          <p:nvPr/>
        </p:nvSpPr>
        <p:spPr>
          <a:xfrm>
            <a:off x="4400640" y="2444842"/>
            <a:ext cx="1044000" cy="1296000"/>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1400" dirty="0" err="1">
                <a:solidFill>
                  <a:schemeClr val="bg1"/>
                </a:solidFill>
              </a:rPr>
              <a:t>Radicales</a:t>
            </a:r>
            <a:r>
              <a:rPr lang="en-GB" sz="1400" dirty="0">
                <a:solidFill>
                  <a:schemeClr val="bg1"/>
                </a:solidFill>
              </a:rPr>
              <a:t> </a:t>
            </a:r>
            <a:r>
              <a:rPr lang="en-GB" sz="1400" dirty="0" err="1">
                <a:solidFill>
                  <a:schemeClr val="bg1"/>
                </a:solidFill>
              </a:rPr>
              <a:t>libres</a:t>
            </a:r>
            <a:r>
              <a:rPr lang="en-GB" sz="1400" dirty="0">
                <a:solidFill>
                  <a:schemeClr val="bg1"/>
                </a:solidFill>
              </a:rPr>
              <a:t> se </a:t>
            </a:r>
            <a:r>
              <a:rPr lang="en-GB" sz="1400" dirty="0" err="1">
                <a:solidFill>
                  <a:schemeClr val="bg1"/>
                </a:solidFill>
              </a:rPr>
              <a:t>acumulan</a:t>
            </a:r>
            <a:r>
              <a:rPr lang="en-GB" sz="1400" dirty="0">
                <a:solidFill>
                  <a:schemeClr val="bg1"/>
                </a:solidFill>
              </a:rPr>
              <a:t> </a:t>
            </a:r>
            <a:r>
              <a:rPr lang="en-GB" sz="1400" dirty="0" err="1">
                <a:solidFill>
                  <a:schemeClr val="bg1"/>
                </a:solidFill>
              </a:rPr>
              <a:t>en</a:t>
            </a:r>
            <a:r>
              <a:rPr lang="en-GB" sz="1400" dirty="0">
                <a:solidFill>
                  <a:schemeClr val="bg1"/>
                </a:solidFill>
              </a:rPr>
              <a:t> </a:t>
            </a:r>
            <a:r>
              <a:rPr lang="en-GB" sz="1400" dirty="0" err="1">
                <a:solidFill>
                  <a:schemeClr val="bg1"/>
                </a:solidFill>
              </a:rPr>
              <a:t>el</a:t>
            </a:r>
            <a:r>
              <a:rPr lang="en-GB" sz="1400" dirty="0">
                <a:solidFill>
                  <a:schemeClr val="bg1"/>
                </a:solidFill>
              </a:rPr>
              <a:t> </a:t>
            </a:r>
            <a:r>
              <a:rPr lang="en-GB" sz="1400" dirty="0" err="1">
                <a:solidFill>
                  <a:schemeClr val="bg1"/>
                </a:solidFill>
              </a:rPr>
              <a:t>cuerpo</a:t>
            </a:r>
            <a:endParaRPr lang="en-GB" sz="1400" dirty="0">
              <a:solidFill>
                <a:schemeClr val="bg1"/>
              </a:solidFill>
            </a:endParaRPr>
          </a:p>
        </p:txBody>
      </p:sp>
      <p:sp>
        <p:nvSpPr>
          <p:cNvPr id="60" name="Arrow: Notched Right 59">
            <a:extLst>
              <a:ext uri="{FF2B5EF4-FFF2-40B4-BE49-F238E27FC236}">
                <a16:creationId xmlns:a16="http://schemas.microsoft.com/office/drawing/2014/main" id="{3772E984-76E6-E138-9E15-FE481A0A909C}"/>
              </a:ext>
            </a:extLst>
          </p:cNvPr>
          <p:cNvSpPr/>
          <p:nvPr/>
        </p:nvSpPr>
        <p:spPr>
          <a:xfrm>
            <a:off x="5539031" y="3372479"/>
            <a:ext cx="1202386" cy="1036536"/>
          </a:xfrm>
          <a:prstGeom prst="notch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Tree>
    <p:extLst>
      <p:ext uri="{BB962C8B-B14F-4D97-AF65-F5344CB8AC3E}">
        <p14:creationId xmlns:p14="http://schemas.microsoft.com/office/powerpoint/2010/main" val="207724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barn(outHorizontal)">
                                      <p:cBhvr>
                                        <p:cTn id="11" dur="500"/>
                                        <p:tgtEl>
                                          <p:spTgt spid="5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500" fill="hold"/>
                                        <p:tgtEl>
                                          <p:spTgt spid="58"/>
                                        </p:tgtEl>
                                        <p:attrNameLst>
                                          <p:attrName>ppt_w</p:attrName>
                                        </p:attrNameLst>
                                      </p:cBhvr>
                                      <p:tavLst>
                                        <p:tav tm="0">
                                          <p:val>
                                            <p:fltVal val="0"/>
                                          </p:val>
                                        </p:tav>
                                        <p:tav tm="100000">
                                          <p:val>
                                            <p:strVal val="#ppt_w"/>
                                          </p:val>
                                        </p:tav>
                                      </p:tavLst>
                                    </p:anim>
                                    <p:anim calcmode="lin" valueType="num">
                                      <p:cBhvr>
                                        <p:cTn id="16" dur="500" fill="hold"/>
                                        <p:tgtEl>
                                          <p:spTgt spid="58"/>
                                        </p:tgtEl>
                                        <p:attrNameLst>
                                          <p:attrName>ppt_h</p:attrName>
                                        </p:attrNameLst>
                                      </p:cBhvr>
                                      <p:tavLst>
                                        <p:tav tm="0">
                                          <p:val>
                                            <p:fltVal val="0"/>
                                          </p:val>
                                        </p:tav>
                                        <p:tav tm="100000">
                                          <p:val>
                                            <p:strVal val="#ppt_h"/>
                                          </p:val>
                                        </p:tav>
                                      </p:tavLst>
                                    </p:anim>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up)">
                                      <p:cBhvr>
                                        <p:cTn id="28" dur="500"/>
                                        <p:tgtEl>
                                          <p:spTgt spid="54"/>
                                        </p:tgtEl>
                                      </p:cBhvr>
                                    </p:animEffect>
                                  </p:childTnLst>
                                </p:cTn>
                              </p:par>
                              <p:par>
                                <p:cTn id="29" presetID="22" presetClass="entr" presetSubtype="1"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par>
                                <p:cTn id="32" presetID="22" presetClass="entr" presetSubtype="1"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up)">
                                      <p:cBhvr>
                                        <p:cTn id="34" dur="500"/>
                                        <p:tgtEl>
                                          <p:spTgt spid="4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B48AF-ABF0-59B9-F582-7F54619B7F97}"/>
              </a:ext>
            </a:extLst>
          </p:cNvPr>
          <p:cNvGrpSpPr/>
          <p:nvPr/>
        </p:nvGrpSpPr>
        <p:grpSpPr>
          <a:xfrm>
            <a:off x="9075088" y="3400751"/>
            <a:ext cx="3116912" cy="2896963"/>
            <a:chOff x="9075088" y="3400751"/>
            <a:chExt cx="3116912" cy="2896963"/>
          </a:xfrm>
        </p:grpSpPr>
        <p:pic>
          <p:nvPicPr>
            <p:cNvPr id="16" name="Picture 15" descr="A heart shaped arrangement of vegetables&#10;&#10;Description automatically generated">
              <a:extLst>
                <a:ext uri="{FF2B5EF4-FFF2-40B4-BE49-F238E27FC236}">
                  <a16:creationId xmlns:a16="http://schemas.microsoft.com/office/drawing/2014/main" id="{201DB345-996D-EDED-8727-7E542FDE6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5088" y="3400751"/>
              <a:ext cx="3116912" cy="2896963"/>
            </a:xfrm>
            <a:prstGeom prst="rect">
              <a:avLst/>
            </a:prstGeom>
          </p:spPr>
        </p:pic>
        <p:sp>
          <p:nvSpPr>
            <p:cNvPr id="14" name="TextBox 13">
              <a:extLst>
                <a:ext uri="{FF2B5EF4-FFF2-40B4-BE49-F238E27FC236}">
                  <a16:creationId xmlns:a16="http://schemas.microsoft.com/office/drawing/2014/main" id="{9D285C6D-2325-2F4F-189A-D06FD04C7EFE}"/>
                </a:ext>
              </a:extLst>
            </p:cNvPr>
            <p:cNvSpPr txBox="1"/>
            <p:nvPr/>
          </p:nvSpPr>
          <p:spPr>
            <a:xfrm>
              <a:off x="9528022" y="4326091"/>
              <a:ext cx="2262753" cy="1107996"/>
            </a:xfrm>
            <a:prstGeom prst="rect">
              <a:avLst/>
            </a:prstGeom>
            <a:solidFill>
              <a:srgbClr val="4A4D49">
                <a:alpha val="40000"/>
              </a:srgbClr>
            </a:solidFill>
          </p:spPr>
          <p:txBody>
            <a:bodyPr wrap="square" lIns="0" tIns="0" rIns="0" bIns="0">
              <a:spAutoFit/>
            </a:bodyPr>
            <a:lstStyle/>
            <a:p>
              <a:pPr algn="ctr"/>
              <a:r>
                <a:rPr lang="es-MX" b="1" dirty="0">
                  <a:solidFill>
                    <a:schemeClr val="bg1"/>
                  </a:solidFill>
                </a:rPr>
                <a:t>Defensa antioxidante respaldada por una dieta saludable</a:t>
              </a:r>
              <a:endParaRPr lang="en-GB" b="1" dirty="0">
                <a:solidFill>
                  <a:schemeClr val="bg1"/>
                </a:solidFill>
              </a:endParaRPr>
            </a:p>
          </p:txBody>
        </p:sp>
      </p:grpSp>
      <p:sp>
        <p:nvSpPr>
          <p:cNvPr id="3" name="Slide Number Placeholder 2">
            <a:extLst>
              <a:ext uri="{FF2B5EF4-FFF2-40B4-BE49-F238E27FC236}">
                <a16:creationId xmlns:a16="http://schemas.microsoft.com/office/drawing/2014/main" id="{B793225C-E703-95F8-E5D6-96973669C5BE}"/>
              </a:ext>
            </a:extLst>
          </p:cNvPr>
          <p:cNvSpPr>
            <a:spLocks noGrp="1"/>
          </p:cNvSpPr>
          <p:nvPr>
            <p:ph type="sldNum" sz="quarter" idx="12"/>
          </p:nvPr>
        </p:nvSpPr>
        <p:spPr/>
        <p:txBody>
          <a:bodyPr/>
          <a:lstStyle/>
          <a:p>
            <a:fld id="{3F2B5CF4-79E2-4BCE-8F81-53ED60D4893F}" type="slidenum">
              <a:rPr lang="en-US" smtClean="0"/>
              <a:t>56</a:t>
            </a:fld>
            <a:endParaRPr lang="en-US"/>
          </a:p>
        </p:txBody>
      </p:sp>
      <p:sp>
        <p:nvSpPr>
          <p:cNvPr id="48" name="Title 47">
            <a:extLst>
              <a:ext uri="{FF2B5EF4-FFF2-40B4-BE49-F238E27FC236}">
                <a16:creationId xmlns:a16="http://schemas.microsoft.com/office/drawing/2014/main" id="{84CBFD90-EACF-4EFA-78A1-E23C35ACE1C7}"/>
              </a:ext>
            </a:extLst>
          </p:cNvPr>
          <p:cNvSpPr>
            <a:spLocks noGrp="1"/>
          </p:cNvSpPr>
          <p:nvPr>
            <p:ph type="title"/>
          </p:nvPr>
        </p:nvSpPr>
        <p:spPr>
          <a:xfrm>
            <a:off x="550862" y="657224"/>
            <a:ext cx="11090275" cy="337098"/>
          </a:xfrm>
        </p:spPr>
        <p:txBody>
          <a:bodyPr/>
          <a:lstStyle/>
          <a:p>
            <a:pPr algn="ctr"/>
            <a:r>
              <a:rPr lang="en-US" dirty="0"/>
              <a:t>Los </a:t>
            </a:r>
            <a:r>
              <a:rPr lang="en-US" dirty="0" err="1"/>
              <a:t>antioxidantes</a:t>
            </a:r>
            <a:r>
              <a:rPr lang="en-US" dirty="0"/>
              <a:t> </a:t>
            </a:r>
            <a:r>
              <a:rPr lang="en-US" dirty="0" err="1"/>
              <a:t>ayudan</a:t>
            </a:r>
            <a:r>
              <a:rPr lang="en-US" dirty="0"/>
              <a:t> a </a:t>
            </a:r>
            <a:r>
              <a:rPr lang="en-US" dirty="0" err="1"/>
              <a:t>combatir</a:t>
            </a:r>
            <a:r>
              <a:rPr lang="en-US" dirty="0"/>
              <a:t> </a:t>
            </a:r>
            <a:r>
              <a:rPr lang="en-US" dirty="0" err="1"/>
              <a:t>los</a:t>
            </a:r>
            <a:r>
              <a:rPr lang="en-US" dirty="0"/>
              <a:t> </a:t>
            </a:r>
            <a:r>
              <a:rPr lang="en-US" dirty="0" err="1"/>
              <a:t>radicales</a:t>
            </a:r>
            <a:r>
              <a:rPr lang="en-US" dirty="0"/>
              <a:t> </a:t>
            </a:r>
            <a:r>
              <a:rPr lang="en-US" dirty="0" err="1"/>
              <a:t>libres</a:t>
            </a:r>
            <a:endParaRPr lang="en-GB" dirty="0"/>
          </a:p>
        </p:txBody>
      </p:sp>
      <p:sp>
        <p:nvSpPr>
          <p:cNvPr id="31" name="Rectangle: Rounded Corners 30">
            <a:extLst>
              <a:ext uri="{FF2B5EF4-FFF2-40B4-BE49-F238E27FC236}">
                <a16:creationId xmlns:a16="http://schemas.microsoft.com/office/drawing/2014/main" id="{74BC894E-4A11-133E-5748-3A573A102D33}"/>
              </a:ext>
            </a:extLst>
          </p:cNvPr>
          <p:cNvSpPr/>
          <p:nvPr/>
        </p:nvSpPr>
        <p:spPr>
          <a:xfrm flipH="1">
            <a:off x="1411760" y="2493186"/>
            <a:ext cx="2592000" cy="2240989"/>
          </a:xfrm>
          <a:prstGeom prst="roundRect">
            <a:avLst/>
          </a:prstGeom>
          <a:noFill/>
          <a:ln>
            <a:noFill/>
          </a:ln>
          <a:effectLst/>
        </p:spPr>
        <p:style>
          <a:lnRef idx="0">
            <a:scrgbClr r="0" g="0" b="0"/>
          </a:lnRef>
          <a:fillRef idx="0">
            <a:scrgbClr r="0" g="0" b="0"/>
          </a:fillRef>
          <a:effectRef idx="0">
            <a:scrgbClr r="0" g="0" b="0"/>
          </a:effectRef>
          <a:fontRef idx="minor">
            <a:schemeClr val="lt1"/>
          </a:fontRef>
        </p:style>
        <p:txBody>
          <a:bodyPr wrap="square" lIns="108000" tIns="180000" rIns="108000" bIns="180000" rtlCol="0" anchor="ctr">
            <a:spAutoFit/>
          </a:bodyPr>
          <a:lstStyle/>
          <a:p>
            <a:pPr algn="ctr"/>
            <a:r>
              <a:rPr lang="en-US" b="1" dirty="0">
                <a:solidFill>
                  <a:schemeClr val="accent6"/>
                </a:solidFill>
              </a:rPr>
              <a:t>Los</a:t>
            </a:r>
            <a:r>
              <a:rPr lang="en-US" b="1" dirty="0">
                <a:solidFill>
                  <a:schemeClr val="bg1">
                    <a:lumMod val="25000"/>
                  </a:schemeClr>
                </a:solidFill>
              </a:rPr>
              <a:t> ANTIOXIDANTES</a:t>
            </a:r>
          </a:p>
          <a:p>
            <a:pPr algn="ctr"/>
            <a:r>
              <a:rPr lang="en-US" b="1" dirty="0" err="1">
                <a:solidFill>
                  <a:schemeClr val="tx1"/>
                </a:solidFill>
              </a:rPr>
              <a:t>Neutralizan</a:t>
            </a:r>
            <a:r>
              <a:rPr lang="en-US" b="1" dirty="0">
                <a:solidFill>
                  <a:schemeClr val="tx1"/>
                </a:solidFill>
              </a:rPr>
              <a:t> </a:t>
            </a:r>
            <a:r>
              <a:rPr lang="en-US" b="1" dirty="0" err="1">
                <a:solidFill>
                  <a:schemeClr val="tx1"/>
                </a:solidFill>
              </a:rPr>
              <a:t>los</a:t>
            </a:r>
            <a:r>
              <a:rPr lang="en-US" b="1" dirty="0">
                <a:solidFill>
                  <a:schemeClr val="tx1"/>
                </a:solidFill>
              </a:rPr>
              <a:t> </a:t>
            </a:r>
            <a:r>
              <a:rPr lang="en-US" b="1" dirty="0" err="1">
                <a:solidFill>
                  <a:schemeClr val="tx1"/>
                </a:solidFill>
              </a:rPr>
              <a:t>radicales</a:t>
            </a:r>
            <a:r>
              <a:rPr lang="en-US" b="1" dirty="0">
                <a:solidFill>
                  <a:schemeClr val="tx1"/>
                </a:solidFill>
              </a:rPr>
              <a:t> </a:t>
            </a:r>
            <a:r>
              <a:rPr lang="en-US" b="1" dirty="0" err="1">
                <a:solidFill>
                  <a:schemeClr val="tx1"/>
                </a:solidFill>
              </a:rPr>
              <a:t>libres</a:t>
            </a:r>
            <a:r>
              <a:rPr lang="en-US" b="1" dirty="0">
                <a:solidFill>
                  <a:schemeClr val="tx1"/>
                </a:solidFill>
              </a:rPr>
              <a:t>  </a:t>
            </a:r>
            <a:r>
              <a:rPr lang="en-US" b="1" dirty="0" err="1">
                <a:solidFill>
                  <a:schemeClr val="bg1">
                    <a:lumMod val="25000"/>
                  </a:schemeClr>
                </a:solidFill>
              </a:rPr>
              <a:t>donando</a:t>
            </a:r>
            <a:r>
              <a:rPr lang="en-US" b="1" dirty="0">
                <a:solidFill>
                  <a:schemeClr val="bg1">
                    <a:lumMod val="25000"/>
                  </a:schemeClr>
                </a:solidFill>
              </a:rPr>
              <a:t> </a:t>
            </a:r>
            <a:r>
              <a:rPr lang="en-US" b="1" dirty="0">
                <a:solidFill>
                  <a:schemeClr val="tx1"/>
                </a:solidFill>
              </a:rPr>
              <a:t> un </a:t>
            </a:r>
            <a:r>
              <a:rPr lang="en-US" b="1" dirty="0" err="1">
                <a:solidFill>
                  <a:schemeClr val="tx1"/>
                </a:solidFill>
              </a:rPr>
              <a:t>electrón</a:t>
            </a:r>
            <a:endParaRPr lang="en-US" b="1" dirty="0">
              <a:solidFill>
                <a:schemeClr val="bg1">
                  <a:lumMod val="25000"/>
                </a:schemeClr>
              </a:solidFill>
            </a:endParaRPr>
          </a:p>
        </p:txBody>
      </p:sp>
      <p:cxnSp>
        <p:nvCxnSpPr>
          <p:cNvPr id="34" name="Straight Arrow Connector 33">
            <a:extLst>
              <a:ext uri="{FF2B5EF4-FFF2-40B4-BE49-F238E27FC236}">
                <a16:creationId xmlns:a16="http://schemas.microsoft.com/office/drawing/2014/main" id="{83977538-9DC5-B6AD-E1A6-98FAABBDD661}"/>
              </a:ext>
            </a:extLst>
          </p:cNvPr>
          <p:cNvCxnSpPr>
            <a:cxnSpLocks/>
          </p:cNvCxnSpPr>
          <p:nvPr/>
        </p:nvCxnSpPr>
        <p:spPr>
          <a:xfrm flipV="1">
            <a:off x="3929160" y="2277135"/>
            <a:ext cx="1300736" cy="0"/>
          </a:xfrm>
          <a:prstGeom prst="straightConnector1">
            <a:avLst/>
          </a:prstGeom>
          <a:ln w="28575">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lowchart: Connector 34">
            <a:extLst>
              <a:ext uri="{FF2B5EF4-FFF2-40B4-BE49-F238E27FC236}">
                <a16:creationId xmlns:a16="http://schemas.microsoft.com/office/drawing/2014/main" id="{9417D619-3853-AD67-2898-ACD26D81C262}"/>
              </a:ext>
            </a:extLst>
          </p:cNvPr>
          <p:cNvSpPr/>
          <p:nvPr/>
        </p:nvSpPr>
        <p:spPr>
          <a:xfrm>
            <a:off x="3577876" y="2224499"/>
            <a:ext cx="136800" cy="136800"/>
          </a:xfrm>
          <a:prstGeom prst="flowChartConnector">
            <a:avLst/>
          </a:prstGeom>
          <a:solidFill>
            <a:schemeClr val="bg1">
              <a:lumMod val="25000"/>
            </a:schemeClr>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e</a:t>
            </a:r>
            <a:endParaRPr lang="en-GB" sz="1200" dirty="0"/>
          </a:p>
        </p:txBody>
      </p:sp>
      <p:sp>
        <p:nvSpPr>
          <p:cNvPr id="38" name="Rectangle: Rounded Corners 37">
            <a:extLst>
              <a:ext uri="{FF2B5EF4-FFF2-40B4-BE49-F238E27FC236}">
                <a16:creationId xmlns:a16="http://schemas.microsoft.com/office/drawing/2014/main" id="{0A0D25B2-6ACF-2110-CADB-BFDB5C1A26D8}"/>
              </a:ext>
            </a:extLst>
          </p:cNvPr>
          <p:cNvSpPr/>
          <p:nvPr/>
        </p:nvSpPr>
        <p:spPr>
          <a:xfrm flipH="1">
            <a:off x="4786616" y="3236212"/>
            <a:ext cx="2592000" cy="1321588"/>
          </a:xfrm>
          <a:prstGeom prst="round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08000" tIns="180000" rIns="108000" bIns="180000" rtlCol="0" anchor="ctr">
            <a:spAutoFit/>
          </a:bodyPr>
          <a:lstStyle/>
          <a:p>
            <a:pPr algn="ctr"/>
            <a:r>
              <a:rPr lang="en-US" b="1" dirty="0">
                <a:solidFill>
                  <a:srgbClr val="984846"/>
                </a:solidFill>
              </a:rPr>
              <a:t>FREE RADICAL </a:t>
            </a:r>
          </a:p>
          <a:p>
            <a:pPr algn="ctr"/>
            <a:r>
              <a:rPr lang="en-US" b="1" dirty="0">
                <a:solidFill>
                  <a:schemeClr val="tx1"/>
                </a:solidFill>
              </a:rPr>
              <a:t>with </a:t>
            </a:r>
            <a:r>
              <a:rPr lang="en-US" b="1" dirty="0">
                <a:solidFill>
                  <a:srgbClr val="984846"/>
                </a:solidFill>
              </a:rPr>
              <a:t>odd</a:t>
            </a:r>
            <a:r>
              <a:rPr lang="en-US" b="1" dirty="0">
                <a:solidFill>
                  <a:schemeClr val="tx1"/>
                </a:solidFill>
              </a:rPr>
              <a:t> number of electrons</a:t>
            </a:r>
            <a:endParaRPr lang="en-US" sz="1600" b="1" dirty="0">
              <a:solidFill>
                <a:schemeClr val="tx1"/>
              </a:solidFill>
            </a:endParaRPr>
          </a:p>
        </p:txBody>
      </p:sp>
      <p:sp>
        <p:nvSpPr>
          <p:cNvPr id="40" name="Rectangle: Rounded Corners 39">
            <a:extLst>
              <a:ext uri="{FF2B5EF4-FFF2-40B4-BE49-F238E27FC236}">
                <a16:creationId xmlns:a16="http://schemas.microsoft.com/office/drawing/2014/main" id="{62CFA8BB-9918-D927-8F20-E5E759BBBC41}"/>
              </a:ext>
            </a:extLst>
          </p:cNvPr>
          <p:cNvSpPr/>
          <p:nvPr/>
        </p:nvSpPr>
        <p:spPr>
          <a:xfrm flipH="1">
            <a:off x="7922800" y="2541891"/>
            <a:ext cx="2592000" cy="1628055"/>
          </a:xfrm>
          <a:prstGeom prst="roundRect">
            <a:avLst/>
          </a:prstGeom>
          <a:noFill/>
          <a:ln>
            <a:noFill/>
          </a:ln>
          <a:effectLst/>
        </p:spPr>
        <p:style>
          <a:lnRef idx="0">
            <a:scrgbClr r="0" g="0" b="0"/>
          </a:lnRef>
          <a:fillRef idx="0">
            <a:scrgbClr r="0" g="0" b="0"/>
          </a:fillRef>
          <a:effectRef idx="0">
            <a:scrgbClr r="0" g="0" b="0"/>
          </a:effectRef>
          <a:fontRef idx="minor">
            <a:schemeClr val="lt1"/>
          </a:fontRef>
        </p:style>
        <p:txBody>
          <a:bodyPr wrap="square" lIns="108000" tIns="180000" rIns="108000" bIns="180000" rtlCol="0" anchor="ctr">
            <a:spAutoFit/>
          </a:bodyPr>
          <a:lstStyle/>
          <a:p>
            <a:pPr algn="ctr"/>
            <a:r>
              <a:rPr lang="es-MX" b="1" dirty="0">
                <a:solidFill>
                  <a:schemeClr val="tx2">
                    <a:lumMod val="75000"/>
                  </a:schemeClr>
                </a:solidFill>
              </a:rPr>
              <a:t>MOLÉCULA ESTABLE con número par de electrones.</a:t>
            </a:r>
            <a:endParaRPr lang="en-US" sz="1600" b="1" dirty="0">
              <a:solidFill>
                <a:schemeClr val="tx1"/>
              </a:solidFill>
            </a:endParaRPr>
          </a:p>
        </p:txBody>
      </p:sp>
      <p:cxnSp>
        <p:nvCxnSpPr>
          <p:cNvPr id="46" name="Straight Arrow Connector 45">
            <a:extLst>
              <a:ext uri="{FF2B5EF4-FFF2-40B4-BE49-F238E27FC236}">
                <a16:creationId xmlns:a16="http://schemas.microsoft.com/office/drawing/2014/main" id="{57B412A5-3CBB-2F6C-6103-27102BDDD43A}"/>
              </a:ext>
            </a:extLst>
          </p:cNvPr>
          <p:cNvCxnSpPr>
            <a:cxnSpLocks/>
          </p:cNvCxnSpPr>
          <p:nvPr/>
        </p:nvCxnSpPr>
        <p:spPr>
          <a:xfrm flipV="1">
            <a:off x="6967904" y="1910241"/>
            <a:ext cx="1315094" cy="237305"/>
          </a:xfrm>
          <a:prstGeom prst="straightConnector1">
            <a:avLst/>
          </a:prstGeom>
          <a:ln w="28575">
            <a:solidFill>
              <a:srgbClr val="98484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73BCC89-15C7-67BD-FC14-80DA228D4163}"/>
              </a:ext>
            </a:extLst>
          </p:cNvPr>
          <p:cNvGrpSpPr/>
          <p:nvPr/>
        </p:nvGrpSpPr>
        <p:grpSpPr>
          <a:xfrm>
            <a:off x="2129628" y="1627086"/>
            <a:ext cx="1187718" cy="1175698"/>
            <a:chOff x="2129628" y="1627086"/>
            <a:chExt cx="1187718" cy="1175698"/>
          </a:xfrm>
        </p:grpSpPr>
        <p:grpSp>
          <p:nvGrpSpPr>
            <p:cNvPr id="55" name="Group 54">
              <a:extLst>
                <a:ext uri="{FF2B5EF4-FFF2-40B4-BE49-F238E27FC236}">
                  <a16:creationId xmlns:a16="http://schemas.microsoft.com/office/drawing/2014/main" id="{8296E1DE-BB99-302D-3875-4E3CDB88EF73}"/>
                </a:ext>
              </a:extLst>
            </p:cNvPr>
            <p:cNvGrpSpPr/>
            <p:nvPr/>
          </p:nvGrpSpPr>
          <p:grpSpPr>
            <a:xfrm>
              <a:off x="2129628" y="1627086"/>
              <a:ext cx="1187718" cy="1175698"/>
              <a:chOff x="2129628" y="2358606"/>
              <a:chExt cx="1187718" cy="1175698"/>
            </a:xfrm>
          </p:grpSpPr>
          <p:pic>
            <p:nvPicPr>
              <p:cNvPr id="9" name="Picture 8">
                <a:extLst>
                  <a:ext uri="{FF2B5EF4-FFF2-40B4-BE49-F238E27FC236}">
                    <a16:creationId xmlns:a16="http://schemas.microsoft.com/office/drawing/2014/main" id="{BA6D1B8D-3C72-439A-4122-FF754BEED388}"/>
                  </a:ext>
                </a:extLst>
              </p:cNvPr>
              <p:cNvPicPr>
                <a:picLocks noChangeAspect="1"/>
              </p:cNvPicPr>
              <p:nvPr/>
            </p:nvPicPr>
            <p:blipFill>
              <a:blip r:embed="rId4" cstate="email">
                <a:duotone>
                  <a:prstClr val="black"/>
                  <a:schemeClr val="bg1">
                    <a:lumMod val="50000"/>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2129628" y="2358606"/>
                <a:ext cx="1156264" cy="1175698"/>
              </a:xfrm>
              <a:prstGeom prst="rect">
                <a:avLst/>
              </a:prstGeom>
            </p:spPr>
          </p:pic>
          <p:sp>
            <p:nvSpPr>
              <p:cNvPr id="54" name="Flowchart: Connector 53">
                <a:extLst>
                  <a:ext uri="{FF2B5EF4-FFF2-40B4-BE49-F238E27FC236}">
                    <a16:creationId xmlns:a16="http://schemas.microsoft.com/office/drawing/2014/main" id="{90759D52-87F6-8961-C009-D0BA90BB1CFA}"/>
                  </a:ext>
                </a:extLst>
              </p:cNvPr>
              <p:cNvSpPr/>
              <p:nvPr/>
            </p:nvSpPr>
            <p:spPr>
              <a:xfrm>
                <a:off x="3180546" y="3097956"/>
                <a:ext cx="136800" cy="136800"/>
              </a:xfrm>
              <a:prstGeom prst="flowChartConnector">
                <a:avLst/>
              </a:prstGeom>
              <a:solidFill>
                <a:srgbClr val="FEFFFF"/>
              </a:solidFill>
              <a:ln>
                <a:solidFill>
                  <a:schemeClr val="bg1">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sp>
          <p:nvSpPr>
            <p:cNvPr id="26" name="Flowchart: Connector 25">
              <a:extLst>
                <a:ext uri="{FF2B5EF4-FFF2-40B4-BE49-F238E27FC236}">
                  <a16:creationId xmlns:a16="http://schemas.microsoft.com/office/drawing/2014/main" id="{1F359FB8-DD40-9149-2A4C-216E5D0444CD}"/>
                </a:ext>
              </a:extLst>
            </p:cNvPr>
            <p:cNvSpPr/>
            <p:nvPr/>
          </p:nvSpPr>
          <p:spPr>
            <a:xfrm>
              <a:off x="2346818" y="1664846"/>
              <a:ext cx="136800" cy="136800"/>
            </a:xfrm>
            <a:prstGeom prst="flowChartConnector">
              <a:avLst/>
            </a:prstGeom>
            <a:solidFill>
              <a:schemeClr val="bg1">
                <a:lumMod val="25000"/>
              </a:schemeClr>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e</a:t>
              </a:r>
              <a:endParaRPr lang="en-GB" sz="1200" dirty="0"/>
            </a:p>
          </p:txBody>
        </p:sp>
        <p:sp>
          <p:nvSpPr>
            <p:cNvPr id="27" name="Flowchart: Connector 26">
              <a:extLst>
                <a:ext uri="{FF2B5EF4-FFF2-40B4-BE49-F238E27FC236}">
                  <a16:creationId xmlns:a16="http://schemas.microsoft.com/office/drawing/2014/main" id="{95EB0F6B-F41B-7627-98C6-281A7A3BF1E2}"/>
                </a:ext>
              </a:extLst>
            </p:cNvPr>
            <p:cNvSpPr/>
            <p:nvPr/>
          </p:nvSpPr>
          <p:spPr>
            <a:xfrm>
              <a:off x="3070418" y="2531681"/>
              <a:ext cx="136800" cy="136800"/>
            </a:xfrm>
            <a:prstGeom prst="flowChartConnector">
              <a:avLst/>
            </a:prstGeom>
            <a:solidFill>
              <a:schemeClr val="bg1">
                <a:lumMod val="25000"/>
              </a:schemeClr>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e</a:t>
              </a:r>
              <a:endParaRPr lang="en-GB" sz="1200" dirty="0"/>
            </a:p>
          </p:txBody>
        </p:sp>
      </p:grpSp>
      <p:grpSp>
        <p:nvGrpSpPr>
          <p:cNvPr id="57" name="Group 56">
            <a:extLst>
              <a:ext uri="{FF2B5EF4-FFF2-40B4-BE49-F238E27FC236}">
                <a16:creationId xmlns:a16="http://schemas.microsoft.com/office/drawing/2014/main" id="{90E42115-33BB-F93A-13F5-F33AD2AFF018}"/>
              </a:ext>
            </a:extLst>
          </p:cNvPr>
          <p:cNvGrpSpPr/>
          <p:nvPr/>
        </p:nvGrpSpPr>
        <p:grpSpPr>
          <a:xfrm>
            <a:off x="8652959" y="1512718"/>
            <a:ext cx="1156264" cy="1175698"/>
            <a:chOff x="8652959" y="1512718"/>
            <a:chExt cx="1156264" cy="1175698"/>
          </a:xfrm>
        </p:grpSpPr>
        <p:grpSp>
          <p:nvGrpSpPr>
            <p:cNvPr id="56" name="Group 55">
              <a:extLst>
                <a:ext uri="{FF2B5EF4-FFF2-40B4-BE49-F238E27FC236}">
                  <a16:creationId xmlns:a16="http://schemas.microsoft.com/office/drawing/2014/main" id="{8C9DEF5E-83BD-1B45-06CB-28C1401EBC84}"/>
                </a:ext>
              </a:extLst>
            </p:cNvPr>
            <p:cNvGrpSpPr/>
            <p:nvPr/>
          </p:nvGrpSpPr>
          <p:grpSpPr>
            <a:xfrm>
              <a:off x="8652959" y="1512718"/>
              <a:ext cx="1156264" cy="1175698"/>
              <a:chOff x="8652959" y="1512718"/>
              <a:chExt cx="1156264" cy="1175698"/>
            </a:xfrm>
          </p:grpSpPr>
          <p:pic>
            <p:nvPicPr>
              <p:cNvPr id="39" name="Picture 38">
                <a:extLst>
                  <a:ext uri="{FF2B5EF4-FFF2-40B4-BE49-F238E27FC236}">
                    <a16:creationId xmlns:a16="http://schemas.microsoft.com/office/drawing/2014/main" id="{97CAC0EF-6343-48C0-9FAA-B03A9EE8856F}"/>
                  </a:ext>
                </a:extLst>
              </p:cNvPr>
              <p:cNvPicPr>
                <a:picLocks noChangeAspect="1"/>
              </p:cNvPicPr>
              <p:nvPr/>
            </p:nvPicPr>
            <p:blipFill>
              <a:blip r:embed="rId4" cstate="email">
                <a:duotone>
                  <a:prstClr val="black"/>
                  <a:schemeClr val="tx2">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8652959" y="1512718"/>
                <a:ext cx="1156264" cy="1175698"/>
              </a:xfrm>
              <a:prstGeom prst="rect">
                <a:avLst/>
              </a:prstGeom>
            </p:spPr>
          </p:pic>
          <p:sp>
            <p:nvSpPr>
              <p:cNvPr id="44" name="Flowchart: Connector 43">
                <a:extLst>
                  <a:ext uri="{FF2B5EF4-FFF2-40B4-BE49-F238E27FC236}">
                    <a16:creationId xmlns:a16="http://schemas.microsoft.com/office/drawing/2014/main" id="{49CFE1A9-02C4-FBCB-0FD7-BA10D5773A09}"/>
                  </a:ext>
                </a:extLst>
              </p:cNvPr>
              <p:cNvSpPr/>
              <p:nvPr/>
            </p:nvSpPr>
            <p:spPr>
              <a:xfrm>
                <a:off x="8719368" y="1670576"/>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sp>
            <p:nvSpPr>
              <p:cNvPr id="45" name="Flowchart: Connector 44">
                <a:extLst>
                  <a:ext uri="{FF2B5EF4-FFF2-40B4-BE49-F238E27FC236}">
                    <a16:creationId xmlns:a16="http://schemas.microsoft.com/office/drawing/2014/main" id="{47A4EC75-4A37-172D-E1F5-A76801242348}"/>
                  </a:ext>
                </a:extLst>
              </p:cNvPr>
              <p:cNvSpPr/>
              <p:nvPr/>
            </p:nvSpPr>
            <p:spPr>
              <a:xfrm>
                <a:off x="9463192" y="2538541"/>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grpSp>
        <p:sp>
          <p:nvSpPr>
            <p:cNvPr id="30" name="Flowchart: Connector 29">
              <a:extLst>
                <a:ext uri="{FF2B5EF4-FFF2-40B4-BE49-F238E27FC236}">
                  <a16:creationId xmlns:a16="http://schemas.microsoft.com/office/drawing/2014/main" id="{09B59226-83E2-2F5A-5A67-355698381001}"/>
                </a:ext>
              </a:extLst>
            </p:cNvPr>
            <p:cNvSpPr/>
            <p:nvPr/>
          </p:nvSpPr>
          <p:spPr>
            <a:xfrm>
              <a:off x="9599992" y="2411365"/>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sp>
          <p:nvSpPr>
            <p:cNvPr id="32" name="Flowchart: Connector 31">
              <a:extLst>
                <a:ext uri="{FF2B5EF4-FFF2-40B4-BE49-F238E27FC236}">
                  <a16:creationId xmlns:a16="http://schemas.microsoft.com/office/drawing/2014/main" id="{BB9CEC66-F7D7-962C-0AA4-D82679BDA296}"/>
                </a:ext>
              </a:extLst>
            </p:cNvPr>
            <p:cNvSpPr/>
            <p:nvPr/>
          </p:nvSpPr>
          <p:spPr>
            <a:xfrm>
              <a:off x="8861305" y="1541010"/>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grpSp>
      <p:grpSp>
        <p:nvGrpSpPr>
          <p:cNvPr id="53" name="Group 52">
            <a:extLst>
              <a:ext uri="{FF2B5EF4-FFF2-40B4-BE49-F238E27FC236}">
                <a16:creationId xmlns:a16="http://schemas.microsoft.com/office/drawing/2014/main" id="{6F701716-4BDF-2025-87E7-5580A558FE51}"/>
              </a:ext>
            </a:extLst>
          </p:cNvPr>
          <p:cNvGrpSpPr/>
          <p:nvPr/>
        </p:nvGrpSpPr>
        <p:grpSpPr>
          <a:xfrm>
            <a:off x="5504484" y="2060514"/>
            <a:ext cx="1156264" cy="1175698"/>
            <a:chOff x="5504484" y="2060514"/>
            <a:chExt cx="1156264" cy="1175698"/>
          </a:xfrm>
        </p:grpSpPr>
        <p:grpSp>
          <p:nvGrpSpPr>
            <p:cNvPr id="43" name="Group 42">
              <a:extLst>
                <a:ext uri="{FF2B5EF4-FFF2-40B4-BE49-F238E27FC236}">
                  <a16:creationId xmlns:a16="http://schemas.microsoft.com/office/drawing/2014/main" id="{5AD7E79C-E29D-AB8E-6553-9F5D584586E7}"/>
                </a:ext>
              </a:extLst>
            </p:cNvPr>
            <p:cNvGrpSpPr/>
            <p:nvPr/>
          </p:nvGrpSpPr>
          <p:grpSpPr>
            <a:xfrm>
              <a:off x="5504484" y="2060514"/>
              <a:ext cx="1156264" cy="1175698"/>
              <a:chOff x="5516775" y="2053806"/>
              <a:chExt cx="1156264" cy="1175698"/>
            </a:xfrm>
          </p:grpSpPr>
          <p:pic>
            <p:nvPicPr>
              <p:cNvPr id="36" name="Picture 35">
                <a:extLst>
                  <a:ext uri="{FF2B5EF4-FFF2-40B4-BE49-F238E27FC236}">
                    <a16:creationId xmlns:a16="http://schemas.microsoft.com/office/drawing/2014/main" id="{26595C96-CBAF-336F-A57E-F32ED10C3EEF}"/>
                  </a:ext>
                </a:extLst>
              </p:cNvPr>
              <p:cNvPicPr>
                <a:picLocks noChangeAspect="1"/>
              </p:cNvPicPr>
              <p:nvPr/>
            </p:nvPicPr>
            <p:blipFill>
              <a:blip r:embed="rId4" cstate="email">
                <a:duotone>
                  <a:prstClr val="black"/>
                  <a:srgbClr val="FF4D49">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5516775" y="2053806"/>
                <a:ext cx="1156264" cy="1175698"/>
              </a:xfrm>
              <a:prstGeom prst="rect">
                <a:avLst/>
              </a:prstGeom>
            </p:spPr>
          </p:pic>
          <p:sp>
            <p:nvSpPr>
              <p:cNvPr id="33" name="Flowchart: Connector 32">
                <a:extLst>
                  <a:ext uri="{FF2B5EF4-FFF2-40B4-BE49-F238E27FC236}">
                    <a16:creationId xmlns:a16="http://schemas.microsoft.com/office/drawing/2014/main" id="{A21BA247-B6B5-2809-1630-EF1EA630C607}"/>
                  </a:ext>
                </a:extLst>
              </p:cNvPr>
              <p:cNvSpPr/>
              <p:nvPr/>
            </p:nvSpPr>
            <p:spPr>
              <a:xfrm>
                <a:off x="5733969" y="2083150"/>
                <a:ext cx="136800" cy="136800"/>
              </a:xfrm>
              <a:prstGeom prst="flowChartConnector">
                <a:avLst/>
              </a:prstGeom>
              <a:solidFill>
                <a:srgbClr val="984846"/>
              </a:solidFill>
              <a:ln w="19050">
                <a:solidFill>
                  <a:srgbClr val="984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e</a:t>
                </a:r>
                <a:endParaRPr lang="en-GB" sz="1200" dirty="0"/>
              </a:p>
            </p:txBody>
          </p:sp>
          <p:sp>
            <p:nvSpPr>
              <p:cNvPr id="41" name="Flowchart: Connector 40">
                <a:extLst>
                  <a:ext uri="{FF2B5EF4-FFF2-40B4-BE49-F238E27FC236}">
                    <a16:creationId xmlns:a16="http://schemas.microsoft.com/office/drawing/2014/main" id="{71010160-DE0A-8899-8989-F856C1D22E04}"/>
                  </a:ext>
                </a:extLst>
              </p:cNvPr>
              <p:cNvSpPr/>
              <p:nvPr/>
            </p:nvSpPr>
            <p:spPr>
              <a:xfrm>
                <a:off x="6464124" y="2957233"/>
                <a:ext cx="136800" cy="136800"/>
              </a:xfrm>
              <a:prstGeom prst="flowChartConnector">
                <a:avLst/>
              </a:prstGeom>
              <a:solidFill>
                <a:srgbClr val="984846"/>
              </a:solidFill>
              <a:ln w="19050">
                <a:solidFill>
                  <a:srgbClr val="984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e</a:t>
                </a:r>
                <a:endParaRPr lang="en-GB" sz="1200" dirty="0"/>
              </a:p>
            </p:txBody>
          </p:sp>
        </p:grpSp>
        <p:sp>
          <p:nvSpPr>
            <p:cNvPr id="37" name="Flowchart: Connector 36">
              <a:extLst>
                <a:ext uri="{FF2B5EF4-FFF2-40B4-BE49-F238E27FC236}">
                  <a16:creationId xmlns:a16="http://schemas.microsoft.com/office/drawing/2014/main" id="{EAF8DB0E-ECD7-B487-26E6-C7E0369D09C4}"/>
                </a:ext>
              </a:extLst>
            </p:cNvPr>
            <p:cNvSpPr/>
            <p:nvPr/>
          </p:nvSpPr>
          <p:spPr>
            <a:xfrm>
              <a:off x="5584240" y="2210968"/>
              <a:ext cx="136800" cy="136800"/>
            </a:xfrm>
            <a:prstGeom prst="flowChartConnector">
              <a:avLst/>
            </a:prstGeom>
            <a:solidFill>
              <a:schemeClr val="bg1"/>
            </a:solidFill>
            <a:ln>
              <a:solidFill>
                <a:srgbClr val="98484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sp>
        <p:nvSpPr>
          <p:cNvPr id="61" name="Rectangle 60">
            <a:extLst>
              <a:ext uri="{FF2B5EF4-FFF2-40B4-BE49-F238E27FC236}">
                <a16:creationId xmlns:a16="http://schemas.microsoft.com/office/drawing/2014/main" id="{57276630-7520-8634-B842-A3D20EFCA0D0}"/>
              </a:ext>
            </a:extLst>
          </p:cNvPr>
          <p:cNvSpPr/>
          <p:nvPr/>
        </p:nvSpPr>
        <p:spPr>
          <a:xfrm flipH="1">
            <a:off x="4774869" y="3167491"/>
            <a:ext cx="2592000" cy="1471511"/>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wrap="square" lIns="108000" tIns="180000" rIns="108000" bIns="180000" rtlCol="0" anchor="ctr">
            <a:spAutoFit/>
          </a:bodyPr>
          <a:lstStyle/>
          <a:p>
            <a:pPr algn="ctr"/>
            <a:r>
              <a:rPr lang="en-US" b="1" dirty="0">
                <a:solidFill>
                  <a:schemeClr val="tx2">
                    <a:lumMod val="75000"/>
                  </a:schemeClr>
                </a:solidFill>
              </a:rPr>
              <a:t>MOLÉCULA ESTABLE </a:t>
            </a:r>
            <a:r>
              <a:rPr lang="en-US" b="1" dirty="0">
                <a:solidFill>
                  <a:schemeClr val="tx1"/>
                </a:solidFill>
              </a:rPr>
              <a:t>con </a:t>
            </a:r>
            <a:r>
              <a:rPr lang="en-US" b="1" dirty="0" err="1">
                <a:solidFill>
                  <a:schemeClr val="tx1"/>
                </a:solidFill>
              </a:rPr>
              <a:t>número</a:t>
            </a:r>
            <a:r>
              <a:rPr lang="en-US" b="1" dirty="0">
                <a:solidFill>
                  <a:schemeClr val="tx1"/>
                </a:solidFill>
              </a:rPr>
              <a:t> par de </a:t>
            </a:r>
            <a:r>
              <a:rPr lang="en-US" b="1" dirty="0" err="1">
                <a:solidFill>
                  <a:schemeClr val="tx1"/>
                </a:solidFill>
              </a:rPr>
              <a:t>electrones</a:t>
            </a:r>
            <a:endParaRPr lang="en-US" sz="1600" b="1" dirty="0">
              <a:solidFill>
                <a:schemeClr val="tx1"/>
              </a:solidFill>
            </a:endParaRPr>
          </a:p>
        </p:txBody>
      </p:sp>
      <p:grpSp>
        <p:nvGrpSpPr>
          <p:cNvPr id="62" name="Group 61">
            <a:extLst>
              <a:ext uri="{FF2B5EF4-FFF2-40B4-BE49-F238E27FC236}">
                <a16:creationId xmlns:a16="http://schemas.microsoft.com/office/drawing/2014/main" id="{5B951715-9641-DB39-174F-B783FD203C7D}"/>
              </a:ext>
            </a:extLst>
          </p:cNvPr>
          <p:cNvGrpSpPr/>
          <p:nvPr/>
        </p:nvGrpSpPr>
        <p:grpSpPr>
          <a:xfrm>
            <a:off x="5505028" y="2060046"/>
            <a:ext cx="1156264" cy="1175698"/>
            <a:chOff x="8652959" y="1512718"/>
            <a:chExt cx="1156264" cy="1175698"/>
          </a:xfrm>
        </p:grpSpPr>
        <p:grpSp>
          <p:nvGrpSpPr>
            <p:cNvPr id="63" name="Group 62">
              <a:extLst>
                <a:ext uri="{FF2B5EF4-FFF2-40B4-BE49-F238E27FC236}">
                  <a16:creationId xmlns:a16="http://schemas.microsoft.com/office/drawing/2014/main" id="{3B569689-0788-8188-98BA-840A5D6507C7}"/>
                </a:ext>
              </a:extLst>
            </p:cNvPr>
            <p:cNvGrpSpPr/>
            <p:nvPr/>
          </p:nvGrpSpPr>
          <p:grpSpPr>
            <a:xfrm>
              <a:off x="8652959" y="1512718"/>
              <a:ext cx="1156264" cy="1175698"/>
              <a:chOff x="8652959" y="1512718"/>
              <a:chExt cx="1156264" cy="1175698"/>
            </a:xfrm>
          </p:grpSpPr>
          <p:pic>
            <p:nvPicPr>
              <p:cNvPr id="98" name="Picture 97">
                <a:extLst>
                  <a:ext uri="{FF2B5EF4-FFF2-40B4-BE49-F238E27FC236}">
                    <a16:creationId xmlns:a16="http://schemas.microsoft.com/office/drawing/2014/main" id="{61AC0AB8-8270-781E-FF5B-0DFCDAFFCF9A}"/>
                  </a:ext>
                </a:extLst>
              </p:cNvPr>
              <p:cNvPicPr>
                <a:picLocks noChangeAspect="1"/>
              </p:cNvPicPr>
              <p:nvPr/>
            </p:nvPicPr>
            <p:blipFill>
              <a:blip r:embed="rId4" cstate="email">
                <a:duotone>
                  <a:prstClr val="black"/>
                  <a:schemeClr val="tx2">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a:off x="8652959" y="1512718"/>
                <a:ext cx="1156264" cy="1175698"/>
              </a:xfrm>
              <a:prstGeom prst="rect">
                <a:avLst/>
              </a:prstGeom>
            </p:spPr>
          </p:pic>
          <p:sp>
            <p:nvSpPr>
              <p:cNvPr id="99" name="Flowchart: Connector 98">
                <a:extLst>
                  <a:ext uri="{FF2B5EF4-FFF2-40B4-BE49-F238E27FC236}">
                    <a16:creationId xmlns:a16="http://schemas.microsoft.com/office/drawing/2014/main" id="{40DD5BCE-076F-9993-C934-150868E0F8EF}"/>
                  </a:ext>
                </a:extLst>
              </p:cNvPr>
              <p:cNvSpPr/>
              <p:nvPr/>
            </p:nvSpPr>
            <p:spPr>
              <a:xfrm>
                <a:off x="8728731" y="1664334"/>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sp>
            <p:nvSpPr>
              <p:cNvPr id="100" name="Flowchart: Connector 99">
                <a:extLst>
                  <a:ext uri="{FF2B5EF4-FFF2-40B4-BE49-F238E27FC236}">
                    <a16:creationId xmlns:a16="http://schemas.microsoft.com/office/drawing/2014/main" id="{C83B95D6-4B9A-717A-E099-C18C72A13EC1}"/>
                  </a:ext>
                </a:extLst>
              </p:cNvPr>
              <p:cNvSpPr/>
              <p:nvPr/>
            </p:nvSpPr>
            <p:spPr>
              <a:xfrm>
                <a:off x="9463192" y="2538541"/>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grpSp>
        <p:sp>
          <p:nvSpPr>
            <p:cNvPr id="96" name="Flowchart: Connector 95">
              <a:extLst>
                <a:ext uri="{FF2B5EF4-FFF2-40B4-BE49-F238E27FC236}">
                  <a16:creationId xmlns:a16="http://schemas.microsoft.com/office/drawing/2014/main" id="{1469F24C-7250-18EE-4528-0B55B592653F}"/>
                </a:ext>
              </a:extLst>
            </p:cNvPr>
            <p:cNvSpPr/>
            <p:nvPr/>
          </p:nvSpPr>
          <p:spPr>
            <a:xfrm>
              <a:off x="9599992" y="2417607"/>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sp>
          <p:nvSpPr>
            <p:cNvPr id="97" name="Flowchart: Connector 96">
              <a:extLst>
                <a:ext uri="{FF2B5EF4-FFF2-40B4-BE49-F238E27FC236}">
                  <a16:creationId xmlns:a16="http://schemas.microsoft.com/office/drawing/2014/main" id="{60C59701-B747-641C-8BEF-1C182BEA0BC0}"/>
                </a:ext>
              </a:extLst>
            </p:cNvPr>
            <p:cNvSpPr/>
            <p:nvPr/>
          </p:nvSpPr>
          <p:spPr>
            <a:xfrm>
              <a:off x="8867547" y="1544131"/>
              <a:ext cx="136800" cy="136800"/>
            </a:xfrm>
            <a:prstGeom prst="flowChartConnector">
              <a:avLst/>
            </a:prstGeom>
            <a:solidFill>
              <a:srgbClr val="6C6F9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e</a:t>
              </a:r>
            </a:p>
          </p:txBody>
        </p:sp>
      </p:grpSp>
      <p:sp>
        <p:nvSpPr>
          <p:cNvPr id="5" name="TextBox 4">
            <a:extLst>
              <a:ext uri="{FF2B5EF4-FFF2-40B4-BE49-F238E27FC236}">
                <a16:creationId xmlns:a16="http://schemas.microsoft.com/office/drawing/2014/main" id="{4B1AD5D7-AC64-7724-D05A-5D4B878834FF}"/>
              </a:ext>
            </a:extLst>
          </p:cNvPr>
          <p:cNvSpPr txBox="1"/>
          <p:nvPr/>
        </p:nvSpPr>
        <p:spPr>
          <a:xfrm>
            <a:off x="7707929" y="1935868"/>
            <a:ext cx="3624635" cy="1660286"/>
          </a:xfrm>
          <a:prstGeom prst="flowChartConnector">
            <a:avLst/>
          </a:prstGeom>
          <a:solidFill>
            <a:srgbClr val="007F7F">
              <a:alpha val="60000"/>
            </a:srgbClr>
          </a:solidFill>
          <a:effectLst>
            <a:outerShdw blurRad="50800" dist="38100" dir="2700000" algn="tl" rotWithShape="0">
              <a:prstClr val="black">
                <a:alpha val="40000"/>
              </a:prstClr>
            </a:outerShdw>
          </a:effectLst>
        </p:spPr>
        <p:txBody>
          <a:bodyPr wrap="none" lIns="0" tIns="36000" rIns="0" bIns="36000" rtlCol="0" anchor="ctr">
            <a:spAutoFit/>
          </a:bodyPr>
          <a:lstStyle/>
          <a:p>
            <a:pPr algn="ctr"/>
            <a:r>
              <a:rPr lang="es-MX" dirty="0">
                <a:solidFill>
                  <a:schemeClr val="bg1"/>
                </a:solidFill>
              </a:rPr>
              <a:t>La defensa antioxidante </a:t>
            </a:r>
          </a:p>
          <a:p>
            <a:pPr algn="ctr"/>
            <a:r>
              <a:rPr lang="es-MX" dirty="0">
                <a:solidFill>
                  <a:schemeClr val="bg1"/>
                </a:solidFill>
              </a:rPr>
              <a:t>de su cuerpo </a:t>
            </a:r>
          </a:p>
          <a:p>
            <a:pPr algn="ctr"/>
            <a:r>
              <a:rPr lang="es-MX" dirty="0">
                <a:solidFill>
                  <a:schemeClr val="bg1"/>
                </a:solidFill>
              </a:rPr>
              <a:t>Necesita la ayuda de los </a:t>
            </a:r>
          </a:p>
          <a:p>
            <a:pPr algn="ctr"/>
            <a:r>
              <a:rPr lang="es-MX" dirty="0">
                <a:solidFill>
                  <a:schemeClr val="bg1"/>
                </a:solidFill>
              </a:rPr>
              <a:t>Antioxidantes dietéticos</a:t>
            </a:r>
            <a:endParaRPr lang="en-GB" dirty="0">
              <a:solidFill>
                <a:schemeClr val="bg1"/>
              </a:solidFill>
            </a:endParaRPr>
          </a:p>
        </p:txBody>
      </p:sp>
    </p:spTree>
    <p:extLst>
      <p:ext uri="{BB962C8B-B14F-4D97-AF65-F5344CB8AC3E}">
        <p14:creationId xmlns:p14="http://schemas.microsoft.com/office/powerpoint/2010/main" val="92600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par>
                                <p:cTn id="32" presetID="26" presetClass="emph" presetSubtype="0" fill="hold" nodeType="withEffect">
                                  <p:stCondLst>
                                    <p:cond delay="0"/>
                                  </p:stCondLst>
                                  <p:childTnLst>
                                    <p:animEffect transition="out" filter="fade">
                                      <p:cBhvr>
                                        <p:cTn id="33" dur="500" tmFilter="0, 0; .2, .5; .8, .5; 1, 0"/>
                                        <p:tgtEl>
                                          <p:spTgt spid="62"/>
                                        </p:tgtEl>
                                      </p:cBhvr>
                                    </p:animEffect>
                                    <p:animScale>
                                      <p:cBhvr>
                                        <p:cTn id="34" dur="250" autoRev="1" fill="hold"/>
                                        <p:tgtEl>
                                          <p:spTgt spid="6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animBg="1"/>
      <p:bldP spid="35" grpId="1" animBg="1"/>
      <p:bldP spid="40" grpId="0"/>
      <p:bldP spid="61"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 name="Picture 47" descr="A bunch of different fruits&#10;&#10;Description automatically generated">
            <a:extLst>
              <a:ext uri="{FF2B5EF4-FFF2-40B4-BE49-F238E27FC236}">
                <a16:creationId xmlns:a16="http://schemas.microsoft.com/office/drawing/2014/main" id="{8D9A5A4E-4035-378A-1A5A-D66D55528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758" y="1594039"/>
            <a:ext cx="4320826" cy="4213204"/>
          </a:xfrm>
          <a:prstGeom prst="rect">
            <a:avLst/>
          </a:prstGeom>
          <a:effectLst/>
        </p:spPr>
      </p:pic>
      <p:sp>
        <p:nvSpPr>
          <p:cNvPr id="3" name="Slide Number Placeholder 2">
            <a:extLst>
              <a:ext uri="{FF2B5EF4-FFF2-40B4-BE49-F238E27FC236}">
                <a16:creationId xmlns:a16="http://schemas.microsoft.com/office/drawing/2014/main" id="{A7C70E5F-EF3C-0D07-9BC5-00733514C4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6ED39F43-436C-8630-8EAF-E007C9456E42}"/>
              </a:ext>
            </a:extLst>
          </p:cNvPr>
          <p:cNvSpPr/>
          <p:nvPr/>
        </p:nvSpPr>
        <p:spPr>
          <a:xfrm>
            <a:off x="7644860" y="2523742"/>
            <a:ext cx="2361684" cy="229600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A5C7853F-0D9C-AC36-B7CC-78140B423BFF}"/>
              </a:ext>
            </a:extLst>
          </p:cNvPr>
          <p:cNvGrpSpPr/>
          <p:nvPr/>
        </p:nvGrpSpPr>
        <p:grpSpPr>
          <a:xfrm>
            <a:off x="4566152" y="1869197"/>
            <a:ext cx="8013469" cy="4273714"/>
            <a:chOff x="4453858" y="1869197"/>
            <a:chExt cx="8013469" cy="4273714"/>
          </a:xfrm>
        </p:grpSpPr>
        <p:sp>
          <p:nvSpPr>
            <p:cNvPr id="13" name="TextBox 12">
              <a:extLst>
                <a:ext uri="{FF2B5EF4-FFF2-40B4-BE49-F238E27FC236}">
                  <a16:creationId xmlns:a16="http://schemas.microsoft.com/office/drawing/2014/main" id="{E85F8C85-8E26-AE03-934F-B1902D9B9B96}"/>
                </a:ext>
              </a:extLst>
            </p:cNvPr>
            <p:cNvSpPr txBox="1"/>
            <p:nvPr/>
          </p:nvSpPr>
          <p:spPr>
            <a:xfrm>
              <a:off x="4765072" y="3129322"/>
              <a:ext cx="1592424"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993366"/>
                  </a:solidFill>
                  <a:effectLst/>
                  <a:uLnTx/>
                  <a:uFillTx/>
                  <a:latin typeface="Arial" panose="020B0604020202020204" pitchFamily="34" charset="0"/>
                  <a:ea typeface="+mn-ea"/>
                  <a:cs typeface="Arial" panose="020B0604020202020204" pitchFamily="34" charset="0"/>
                </a:rPr>
                <a:t>Resveratrol</a:t>
              </a:r>
              <a:endParaRPr kumimoji="0" lang="en-IE" sz="1400" b="1" i="0" u="none" strike="noStrike" kern="1200" cap="none" spc="0" normalizeH="0" baseline="0" noProof="0">
                <a:ln>
                  <a:noFill/>
                </a:ln>
                <a:solidFill>
                  <a:srgbClr val="99336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6B27F46-2F39-3463-DDE4-9D01EDE17DF6}"/>
                </a:ext>
              </a:extLst>
            </p:cNvPr>
            <p:cNvSpPr txBox="1"/>
            <p:nvPr/>
          </p:nvSpPr>
          <p:spPr>
            <a:xfrm>
              <a:off x="4762830" y="3544902"/>
              <a:ext cx="1592424"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60066"/>
                  </a:solidFill>
                  <a:effectLst/>
                  <a:uLnTx/>
                  <a:uFillTx/>
                  <a:latin typeface="Arial" panose="020B0604020202020204" pitchFamily="34" charset="0"/>
                  <a:ea typeface="+mn-ea"/>
                  <a:cs typeface="Arial" panose="020B0604020202020204" pitchFamily="34" charset="0"/>
                </a:rPr>
                <a:t>Betaína</a:t>
              </a:r>
              <a:endParaRPr kumimoji="0" lang="en-IE" sz="1400" b="1"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98D6A575-82AE-0A15-3E15-9AF1780F69F7}"/>
                </a:ext>
              </a:extLst>
            </p:cNvPr>
            <p:cNvSpPr txBox="1"/>
            <p:nvPr/>
          </p:nvSpPr>
          <p:spPr>
            <a:xfrm>
              <a:off x="4453858" y="2713743"/>
              <a:ext cx="2036523"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60066"/>
                  </a:solidFill>
                  <a:effectLst/>
                  <a:uLnTx/>
                  <a:uFillTx/>
                  <a:latin typeface="Arial" panose="020B0604020202020204" pitchFamily="34" charset="0"/>
                  <a:ea typeface="+mn-ea"/>
                  <a:cs typeface="Arial" panose="020B0604020202020204" pitchFamily="34" charset="0"/>
                </a:rPr>
                <a:t>Flavonoides</a:t>
              </a:r>
              <a:endParaRPr kumimoji="0" lang="en-IE" sz="1400" b="1"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E2CD18B-43E5-F241-839D-78CFC0A70021}"/>
                </a:ext>
              </a:extLst>
            </p:cNvPr>
            <p:cNvSpPr txBox="1"/>
            <p:nvPr/>
          </p:nvSpPr>
          <p:spPr>
            <a:xfrm>
              <a:off x="4969104" y="4362673"/>
              <a:ext cx="1592424"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DCFFBD">
                      <a:lumMod val="25000"/>
                    </a:srgbClr>
                  </a:solidFill>
                  <a:effectLst/>
                  <a:uLnTx/>
                  <a:uFillTx/>
                  <a:latin typeface="Arial" panose="020B0604020202020204" pitchFamily="34" charset="0"/>
                  <a:ea typeface="+mn-ea"/>
                  <a:cs typeface="Arial" panose="020B0604020202020204" pitchFamily="34" charset="0"/>
                </a:rPr>
                <a:t>Lutein</a:t>
              </a:r>
              <a:r>
                <a:rPr lang="en-GB" sz="1400" b="1" dirty="0">
                  <a:solidFill>
                    <a:srgbClr val="DCFFBD">
                      <a:lumMod val="25000"/>
                    </a:srgbClr>
                  </a:solidFill>
                  <a:latin typeface="Arial" panose="020B0604020202020204" pitchFamily="34" charset="0"/>
                  <a:cs typeface="Arial" panose="020B0604020202020204" pitchFamily="34" charset="0"/>
                </a:rPr>
                <a:t>a</a:t>
              </a:r>
              <a:endParaRPr kumimoji="0" lang="en-IE" sz="1400" b="1" i="0" u="none" strike="noStrike" kern="1200" cap="none" spc="0" normalizeH="0" baseline="0" noProof="0" dirty="0">
                <a:ln>
                  <a:noFill/>
                </a:ln>
                <a:solidFill>
                  <a:srgbClr val="DCFFBD">
                    <a:lumMod val="25000"/>
                  </a:srgbClr>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F9E7981A-8189-A1E8-6040-2131AC8A31CE}"/>
                </a:ext>
              </a:extLst>
            </p:cNvPr>
            <p:cNvSpPr txBox="1"/>
            <p:nvPr/>
          </p:nvSpPr>
          <p:spPr>
            <a:xfrm>
              <a:off x="5165750" y="4778251"/>
              <a:ext cx="1592424"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DCFFBD">
                      <a:lumMod val="25000"/>
                    </a:srgbClr>
                  </a:solidFill>
                  <a:effectLst/>
                  <a:uLnTx/>
                  <a:uFillTx/>
                  <a:latin typeface="Arial" panose="020B0604020202020204" pitchFamily="34" charset="0"/>
                  <a:ea typeface="+mn-ea"/>
                  <a:cs typeface="Arial" panose="020B0604020202020204" pitchFamily="34" charset="0"/>
                </a:rPr>
                <a:t>Zeaxantina</a:t>
              </a:r>
              <a:endParaRPr kumimoji="0" lang="en-IE" sz="1400" b="1" i="0" u="none" strike="noStrike" kern="1200" cap="none" spc="0" normalizeH="0" baseline="0" noProof="0" dirty="0">
                <a:ln>
                  <a:noFill/>
                </a:ln>
                <a:solidFill>
                  <a:srgbClr val="DCFFBD">
                    <a:lumMod val="25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AE6C6F6A-4911-561B-E798-63BF6BDC14D6}"/>
                </a:ext>
              </a:extLst>
            </p:cNvPr>
            <p:cNvSpPr txBox="1"/>
            <p:nvPr/>
          </p:nvSpPr>
          <p:spPr>
            <a:xfrm>
              <a:off x="10247149" y="2068282"/>
              <a:ext cx="1592424"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Capsaicina</a:t>
              </a:r>
              <a:endParaRPr kumimoji="0" lang="en-IE" sz="1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D8133C8E-3029-B4DD-6A77-F278706E0525}"/>
                </a:ext>
              </a:extLst>
            </p:cNvPr>
            <p:cNvSpPr txBox="1"/>
            <p:nvPr/>
          </p:nvSpPr>
          <p:spPr>
            <a:xfrm>
              <a:off x="10661950" y="2744418"/>
              <a:ext cx="1805377" cy="52322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Carotenoides</a:t>
              </a:r>
              <a:endParaRPr kumimoji="0" lang="en-GB" sz="1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Astaxantina</a:t>
              </a:r>
              <a:endParaRPr kumimoji="0" lang="en-IE" sz="1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C9EF4BD7-1E40-D90F-7980-3DBB91764863}"/>
                </a:ext>
              </a:extLst>
            </p:cNvPr>
            <p:cNvSpPr txBox="1"/>
            <p:nvPr/>
          </p:nvSpPr>
          <p:spPr>
            <a:xfrm>
              <a:off x="10283601" y="4988269"/>
              <a:ext cx="1592424"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46569"/>
                  </a:solidFill>
                  <a:effectLst/>
                  <a:uLnTx/>
                  <a:uFillTx/>
                  <a:latin typeface="Arial" panose="020B0604020202020204" pitchFamily="34" charset="0"/>
                  <a:ea typeface="+mn-ea"/>
                  <a:cs typeface="Arial" panose="020B0604020202020204" pitchFamily="34" charset="0"/>
                </a:rPr>
                <a:t>Alicina</a:t>
              </a:r>
              <a:endParaRPr kumimoji="0" lang="en-IE" sz="14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67220933-E40F-B9B0-A2D0-32EA0939CC18}"/>
                </a:ext>
              </a:extLst>
            </p:cNvPr>
            <p:cNvSpPr txBox="1"/>
            <p:nvPr/>
          </p:nvSpPr>
          <p:spPr>
            <a:xfrm>
              <a:off x="4747055" y="2284777"/>
              <a:ext cx="2036523"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660066"/>
                  </a:solidFill>
                  <a:effectLst/>
                  <a:uLnTx/>
                  <a:uFillTx/>
                  <a:latin typeface="Arial" panose="020B0604020202020204" pitchFamily="34" charset="0"/>
                  <a:ea typeface="+mn-ea"/>
                  <a:cs typeface="Arial" panose="020B0604020202020204" pitchFamily="34" charset="0"/>
                </a:rPr>
                <a:t>Antocianidinas</a:t>
              </a:r>
              <a:endParaRPr kumimoji="0" lang="en-IE" sz="1400" b="1"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9C95FDF9-968B-11E7-5FB7-79CD85DA5AF0}"/>
                </a:ext>
              </a:extLst>
            </p:cNvPr>
            <p:cNvSpPr txBox="1"/>
            <p:nvPr/>
          </p:nvSpPr>
          <p:spPr>
            <a:xfrm>
              <a:off x="5664377" y="1869197"/>
              <a:ext cx="1476375"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993366"/>
                  </a:solidFill>
                  <a:effectLst/>
                  <a:uLnTx/>
                  <a:uFillTx/>
                  <a:latin typeface="Arial" panose="020B0604020202020204" pitchFamily="34" charset="0"/>
                  <a:ea typeface="+mn-ea"/>
                  <a:cs typeface="Arial" panose="020B0604020202020204" pitchFamily="34" charset="0"/>
                </a:rPr>
                <a:t>Fenólicos</a:t>
              </a:r>
              <a:endParaRPr kumimoji="0" lang="en-IE" sz="1400" b="1" i="0" u="none" strike="noStrike" kern="1200" cap="none" spc="0" normalizeH="0" baseline="0" noProof="0" dirty="0">
                <a:ln>
                  <a:noFill/>
                </a:ln>
                <a:solidFill>
                  <a:srgbClr val="993366"/>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12C13F35-2737-39C2-6348-D98BCA783813}"/>
                </a:ext>
              </a:extLst>
            </p:cNvPr>
            <p:cNvSpPr txBox="1"/>
            <p:nvPr/>
          </p:nvSpPr>
          <p:spPr>
            <a:xfrm>
              <a:off x="4880644" y="3960482"/>
              <a:ext cx="1592424"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err="1">
                  <a:ln>
                    <a:noFill/>
                  </a:ln>
                  <a:solidFill>
                    <a:srgbClr val="993366"/>
                  </a:solidFill>
                  <a:effectLst/>
                  <a:uLnTx/>
                  <a:uFillTx/>
                  <a:latin typeface="Arial" panose="020B0604020202020204" pitchFamily="34" charset="0"/>
                  <a:ea typeface="+mn-ea"/>
                  <a:cs typeface="Arial" panose="020B0604020202020204" pitchFamily="34" charset="0"/>
                </a:rPr>
                <a:t>Ácido</a:t>
              </a:r>
              <a:r>
                <a:rPr kumimoji="0" lang="en-IE" sz="1400" b="1" i="0" u="none" strike="noStrike" kern="1200" cap="none" spc="0" normalizeH="0" baseline="0" noProof="0" dirty="0">
                  <a:ln>
                    <a:noFill/>
                  </a:ln>
                  <a:solidFill>
                    <a:srgbClr val="993366"/>
                  </a:solidFill>
                  <a:effectLst/>
                  <a:uLnTx/>
                  <a:uFillTx/>
                  <a:latin typeface="Arial" panose="020B0604020202020204" pitchFamily="34" charset="0"/>
                  <a:ea typeface="+mn-ea"/>
                  <a:cs typeface="Arial" panose="020B0604020202020204" pitchFamily="34" charset="0"/>
                </a:rPr>
                <a:t> </a:t>
              </a:r>
              <a:r>
                <a:rPr kumimoji="0" lang="en-IE" sz="1400" b="1" i="0" u="none" strike="noStrike" kern="1200" cap="none" spc="0" normalizeH="0" baseline="0" noProof="0" dirty="0" err="1">
                  <a:ln>
                    <a:noFill/>
                  </a:ln>
                  <a:solidFill>
                    <a:srgbClr val="993366"/>
                  </a:solidFill>
                  <a:effectLst/>
                  <a:uLnTx/>
                  <a:uFillTx/>
                  <a:latin typeface="Arial" panose="020B0604020202020204" pitchFamily="34" charset="0"/>
                  <a:ea typeface="+mn-ea"/>
                  <a:cs typeface="Arial" panose="020B0604020202020204" pitchFamily="34" charset="0"/>
                </a:rPr>
                <a:t>elágico</a:t>
              </a:r>
              <a:endParaRPr kumimoji="0" lang="en-IE" sz="1400" b="1" i="0" u="none" strike="noStrike" kern="1200" cap="none" spc="0" normalizeH="0" baseline="0" noProof="0" dirty="0">
                <a:ln>
                  <a:noFill/>
                </a:ln>
                <a:solidFill>
                  <a:srgbClr val="993366"/>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55AF2D3C-CB3F-2CDE-CE16-8B58C8BBF5EE}"/>
                </a:ext>
              </a:extLst>
            </p:cNvPr>
            <p:cNvSpPr txBox="1"/>
            <p:nvPr/>
          </p:nvSpPr>
          <p:spPr>
            <a:xfrm>
              <a:off x="10708164" y="4312133"/>
              <a:ext cx="1592424"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Curcumina</a:t>
              </a:r>
              <a:endParaRPr kumimoji="0" lang="en-IE" sz="1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F624A0D6-3074-5C6F-E3B8-AA2D474B21BA}"/>
                </a:ext>
              </a:extLst>
            </p:cNvPr>
            <p:cNvSpPr txBox="1"/>
            <p:nvPr/>
          </p:nvSpPr>
          <p:spPr>
            <a:xfrm>
              <a:off x="10793961" y="3635997"/>
              <a:ext cx="1592424"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Hesperidina</a:t>
              </a:r>
              <a:endParaRPr kumimoji="0" lang="en-IE" sz="1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92A0D60D-5C68-DC56-C633-98DA88AA2395}"/>
                </a:ext>
              </a:extLst>
            </p:cNvPr>
            <p:cNvSpPr txBox="1"/>
            <p:nvPr/>
          </p:nvSpPr>
          <p:spPr>
            <a:xfrm>
              <a:off x="4947301" y="5193833"/>
              <a:ext cx="2178591" cy="307777"/>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88B924"/>
                  </a:solidFill>
                  <a:effectLst/>
                  <a:uLnTx/>
                  <a:uFillTx/>
                  <a:latin typeface="Arial" panose="020B0604020202020204" pitchFamily="34" charset="0"/>
                  <a:ea typeface="+mn-ea"/>
                  <a:cs typeface="Arial" panose="020B0604020202020204" pitchFamily="34" charset="0"/>
                </a:rPr>
                <a:t>Glucosinolatos</a:t>
              </a:r>
              <a:endParaRPr kumimoji="0" lang="en-GB" sz="1400" b="1" i="0" u="none" strike="noStrike" kern="1200" cap="none" spc="0" normalizeH="0" baseline="0" noProof="0" dirty="0">
                <a:ln>
                  <a:noFill/>
                </a:ln>
                <a:solidFill>
                  <a:srgbClr val="88B924"/>
                </a:solidFill>
                <a:effectLst/>
                <a:uLnTx/>
                <a:uFillTx/>
                <a:latin typeface="Arial" panose="020B0604020202020204" pitchFamily="34" charset="0"/>
                <a:ea typeface="+mn-ea"/>
                <a:cs typeface="Arial" panose="020B0604020202020204" pitchFamily="34" charset="0"/>
              </a:endParaRPr>
            </a:p>
          </p:txBody>
        </p:sp>
        <p:sp>
          <p:nvSpPr>
            <p:cNvPr id="27" name="Text Placeholder 13">
              <a:extLst>
                <a:ext uri="{FF2B5EF4-FFF2-40B4-BE49-F238E27FC236}">
                  <a16:creationId xmlns:a16="http://schemas.microsoft.com/office/drawing/2014/main" id="{B71257A3-2F55-B092-B918-83806610BB40}"/>
                </a:ext>
              </a:extLst>
            </p:cNvPr>
            <p:cNvSpPr txBox="1">
              <a:spLocks/>
            </p:cNvSpPr>
            <p:nvPr/>
          </p:nvSpPr>
          <p:spPr>
            <a:xfrm>
              <a:off x="7903452" y="3216669"/>
              <a:ext cx="1489092" cy="819745"/>
            </a:xfrm>
            <a:prstGeom prst="rect">
              <a:avLst/>
            </a:prstGeom>
          </p:spPr>
          <p:txBody>
            <a:bodyPr anchor="ctr"/>
            <a:lstStyle>
              <a:lvl1pPr marL="228600" indent="-228600" algn="l" defTabSz="914400" rtl="0" eaLnBrk="1" latinLnBrk="0" hangingPunct="1">
                <a:lnSpc>
                  <a:spcPct val="90000"/>
                </a:lnSpc>
                <a:spcBef>
                  <a:spcPts val="1000"/>
                </a:spcBef>
                <a:buSzPct val="110000"/>
                <a:buFont typeface="Arial" panose="020B0604020202020204" pitchFamily="34" charset="0"/>
                <a:buChar char="•"/>
                <a:defRPr sz="20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110000"/>
                <a:buFont typeface="Arial" panose="020B0604020202020204" pitchFamily="34" charset="0"/>
                <a:buNone/>
                <a:tabLst/>
                <a:defRPr/>
              </a:pPr>
              <a:r>
                <a:rPr lang="en-US" sz="2400" b="1" dirty="0">
                  <a:solidFill>
                    <a:schemeClr val="bg1">
                      <a:lumMod val="25000"/>
                    </a:schemeClr>
                  </a:solidFill>
                  <a:latin typeface="Arial" panose="020B0604020202020204" pitchFamily="34" charset="0"/>
                </a:rPr>
                <a:t>¡</a:t>
              </a:r>
              <a:r>
                <a:rPr kumimoji="0" lang="en-US" sz="2400" b="1" i="0" u="none" strike="noStrike" kern="1200" cap="none" spc="0" normalizeH="0" baseline="0" noProof="0" dirty="0">
                  <a:ln>
                    <a:noFill/>
                  </a:ln>
                  <a:solidFill>
                    <a:schemeClr val="bg1">
                      <a:lumMod val="25000"/>
                    </a:schemeClr>
                  </a:solidFill>
                  <a:effectLst/>
                  <a:uLnTx/>
                  <a:uFillTx/>
                  <a:latin typeface="Arial" panose="020B0604020202020204" pitchFamily="34" charset="0"/>
                  <a:ea typeface="+mn-ea"/>
                  <a:cs typeface="+mn-cs"/>
                </a:rPr>
                <a:t>Come </a:t>
              </a:r>
              <a:r>
                <a:rPr kumimoji="0" lang="en-US" sz="2400" b="1" i="0" u="none" strike="noStrike" kern="1200" cap="none" spc="0" normalizeH="0" baseline="0" noProof="0" dirty="0" err="1">
                  <a:ln>
                    <a:noFill/>
                  </a:ln>
                  <a:solidFill>
                    <a:schemeClr val="bg1">
                      <a:lumMod val="25000"/>
                    </a:schemeClr>
                  </a:solidFill>
                  <a:effectLst/>
                  <a:uLnTx/>
                  <a:uFillTx/>
                  <a:latin typeface="Arial" panose="020B0604020202020204" pitchFamily="34" charset="0"/>
                  <a:ea typeface="+mn-ea"/>
                  <a:cs typeface="+mn-cs"/>
                </a:rPr>
                <a:t>el</a:t>
              </a:r>
              <a:r>
                <a:rPr kumimoji="0" lang="en-US" sz="2400" b="1" i="0" u="none" strike="noStrike" kern="1200" cap="none" spc="0" normalizeH="0" baseline="0" noProof="0" dirty="0">
                  <a:ln>
                    <a:noFill/>
                  </a:ln>
                  <a:solidFill>
                    <a:schemeClr val="bg1">
                      <a:lumMod val="25000"/>
                    </a:schemeClr>
                  </a:solidFill>
                  <a:effectLst/>
                  <a:uLnTx/>
                  <a:uFillTx/>
                  <a:latin typeface="Arial" panose="020B0604020202020204" pitchFamily="34" charset="0"/>
                  <a:ea typeface="+mn-ea"/>
                  <a:cs typeface="+mn-cs"/>
                </a:rPr>
                <a:t> </a:t>
              </a:r>
              <a:r>
                <a:rPr kumimoji="0" lang="en-US" sz="2400" b="1" i="0" u="none" strike="noStrike" kern="1200" cap="none" spc="0" normalizeH="0" baseline="0" noProof="0" dirty="0" err="1">
                  <a:ln>
                    <a:noFill/>
                  </a:ln>
                  <a:solidFill>
                    <a:schemeClr val="bg1">
                      <a:lumMod val="25000"/>
                    </a:schemeClr>
                  </a:solidFill>
                  <a:effectLst/>
                  <a:uLnTx/>
                  <a:uFillTx/>
                  <a:latin typeface="Arial" panose="020B0604020202020204" pitchFamily="34" charset="0"/>
                  <a:ea typeface="+mn-ea"/>
                  <a:cs typeface="+mn-cs"/>
                </a:rPr>
                <a:t>arcoiris</a:t>
              </a:r>
              <a:r>
                <a:rPr kumimoji="0" lang="en-US" sz="2400" b="1" i="0" u="none" strike="noStrike" kern="1200" cap="none" spc="0" normalizeH="0" baseline="0" noProof="0" dirty="0">
                  <a:ln>
                    <a:noFill/>
                  </a:ln>
                  <a:solidFill>
                    <a:schemeClr val="bg1">
                      <a:lumMod val="25000"/>
                    </a:schemeClr>
                  </a:solidFill>
                  <a:effectLst/>
                  <a:uLnTx/>
                  <a:uFillTx/>
                  <a:latin typeface="Arial" panose="020B0604020202020204" pitchFamily="34" charset="0"/>
                  <a:ea typeface="+mn-ea"/>
                  <a:cs typeface="+mn-cs"/>
                </a:rPr>
                <a:t>!</a:t>
              </a:r>
              <a:endParaRPr kumimoji="0" lang="sv-SE" sz="2400" b="1" i="0" u="none" strike="noStrike" kern="1200" cap="none" spc="0" normalizeH="0" baseline="0" noProof="0" dirty="0">
                <a:ln>
                  <a:noFill/>
                </a:ln>
                <a:solidFill>
                  <a:schemeClr val="bg1">
                    <a:lumMod val="25000"/>
                  </a:schemeClr>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051AE981-5D68-4267-47D5-9DD420ADADC2}"/>
                </a:ext>
              </a:extLst>
            </p:cNvPr>
            <p:cNvSpPr txBox="1"/>
            <p:nvPr/>
          </p:nvSpPr>
          <p:spPr>
            <a:xfrm>
              <a:off x="7943385" y="5835134"/>
              <a:ext cx="1592424"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88B924"/>
                  </a:solidFill>
                  <a:effectLst/>
                  <a:uLnTx/>
                  <a:uFillTx/>
                  <a:latin typeface="Arial" panose="020B0604020202020204" pitchFamily="34" charset="0"/>
                  <a:ea typeface="+mn-ea"/>
                  <a:cs typeface="Arial" panose="020B0604020202020204" pitchFamily="34" charset="0"/>
                </a:rPr>
                <a:t>Indol</a:t>
              </a:r>
              <a:endParaRPr kumimoji="0" lang="en-IE" sz="1400" b="1" i="0" u="none" strike="noStrike" kern="1200" cap="none" spc="0" normalizeH="0" baseline="0" noProof="0" dirty="0">
                <a:ln>
                  <a:noFill/>
                </a:ln>
                <a:solidFill>
                  <a:srgbClr val="88B924"/>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78504E68-4243-DF3F-4F3F-DF26F29574E3}"/>
              </a:ext>
            </a:extLst>
          </p:cNvPr>
          <p:cNvSpPr/>
          <p:nvPr/>
        </p:nvSpPr>
        <p:spPr>
          <a:xfrm>
            <a:off x="10732160" y="2663020"/>
            <a:ext cx="1368000" cy="720000"/>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1" name="Title 30">
            <a:extLst>
              <a:ext uri="{FF2B5EF4-FFF2-40B4-BE49-F238E27FC236}">
                <a16:creationId xmlns:a16="http://schemas.microsoft.com/office/drawing/2014/main" id="{7E1B8399-BA5A-0460-1EAF-88F2B0F041B1}"/>
              </a:ext>
            </a:extLst>
          </p:cNvPr>
          <p:cNvSpPr>
            <a:spLocks noGrp="1"/>
          </p:cNvSpPr>
          <p:nvPr>
            <p:ph type="title"/>
          </p:nvPr>
        </p:nvSpPr>
        <p:spPr>
          <a:xfrm>
            <a:off x="5692951" y="1152909"/>
            <a:ext cx="6116067" cy="358877"/>
          </a:xfrm>
        </p:spPr>
        <p:txBody>
          <a:bodyPr/>
          <a:lstStyle/>
          <a:p>
            <a:pPr algn="ctr"/>
            <a:r>
              <a:rPr lang="en-GB" sz="2000" dirty="0"/>
              <a:t>Comida </a:t>
            </a:r>
            <a:r>
              <a:rPr lang="en-GB" sz="2000" dirty="0" err="1"/>
              <a:t>rica</a:t>
            </a:r>
            <a:r>
              <a:rPr lang="en-GB" sz="2000" dirty="0"/>
              <a:t> </a:t>
            </a:r>
            <a:r>
              <a:rPr lang="en-GB" sz="2000" dirty="0" err="1"/>
              <a:t>en</a:t>
            </a:r>
            <a:r>
              <a:rPr lang="en-GB" sz="2000" dirty="0"/>
              <a:t> </a:t>
            </a:r>
            <a:r>
              <a:rPr lang="en-GB" sz="2000" dirty="0" err="1"/>
              <a:t>antioxidantes</a:t>
            </a:r>
            <a:endParaRPr lang="en-GB" sz="2000" dirty="0"/>
          </a:p>
        </p:txBody>
      </p:sp>
      <p:sp>
        <p:nvSpPr>
          <p:cNvPr id="34" name="Rectangle: Rounded Corners 33">
            <a:extLst>
              <a:ext uri="{FF2B5EF4-FFF2-40B4-BE49-F238E27FC236}">
                <a16:creationId xmlns:a16="http://schemas.microsoft.com/office/drawing/2014/main" id="{B03006DF-6B82-2DED-1C1F-650AB93CC052}"/>
              </a:ext>
            </a:extLst>
          </p:cNvPr>
          <p:cNvSpPr/>
          <p:nvPr/>
        </p:nvSpPr>
        <p:spPr>
          <a:xfrm flipH="1">
            <a:off x="257674" y="2438666"/>
            <a:ext cx="2592000" cy="1219433"/>
          </a:xfrm>
          <a:prstGeom prst="roundRect">
            <a:avLst/>
          </a:prstGeom>
          <a:noFill/>
          <a:ln>
            <a:noFill/>
          </a:ln>
          <a:effectLst/>
        </p:spPr>
        <p:style>
          <a:lnRef idx="0">
            <a:scrgbClr r="0" g="0" b="0"/>
          </a:lnRef>
          <a:fillRef idx="0">
            <a:scrgbClr r="0" g="0" b="0"/>
          </a:fillRef>
          <a:effectRef idx="0">
            <a:scrgbClr r="0" g="0" b="0"/>
          </a:effectRef>
          <a:fontRef idx="minor">
            <a:schemeClr val="lt1"/>
          </a:fontRef>
        </p:style>
        <p:txBody>
          <a:bodyPr wrap="square" lIns="108000" tIns="180000" rIns="108000" bIns="180000" rtlCol="0" anchor="ctr">
            <a:spAutoFit/>
          </a:bodyPr>
          <a:lstStyle/>
          <a:p>
            <a:pPr algn="ctr"/>
            <a:r>
              <a:rPr lang="en-US" sz="1600" b="1" dirty="0">
                <a:solidFill>
                  <a:schemeClr val="bg1">
                    <a:lumMod val="25000"/>
                  </a:schemeClr>
                </a:solidFill>
              </a:rPr>
              <a:t>El ANTIOXIDANTE</a:t>
            </a:r>
          </a:p>
          <a:p>
            <a:pPr algn="ctr"/>
            <a:r>
              <a:rPr lang="en-US" sz="1600" b="1" dirty="0" err="1">
                <a:solidFill>
                  <a:schemeClr val="tx1"/>
                </a:solidFill>
              </a:rPr>
              <a:t>Neutraliza</a:t>
            </a:r>
            <a:r>
              <a:rPr lang="en-US" sz="1600" b="1" dirty="0">
                <a:solidFill>
                  <a:schemeClr val="tx1"/>
                </a:solidFill>
              </a:rPr>
              <a:t> </a:t>
            </a:r>
            <a:r>
              <a:rPr lang="en-US" sz="1600" b="1" dirty="0" err="1">
                <a:solidFill>
                  <a:schemeClr val="tx1"/>
                </a:solidFill>
              </a:rPr>
              <a:t>radicales</a:t>
            </a:r>
            <a:r>
              <a:rPr lang="en-US" sz="1600" b="1" dirty="0">
                <a:solidFill>
                  <a:schemeClr val="tx1"/>
                </a:solidFill>
              </a:rPr>
              <a:t> </a:t>
            </a:r>
            <a:r>
              <a:rPr lang="en-US" sz="1600" b="1" dirty="0" err="1">
                <a:solidFill>
                  <a:schemeClr val="tx1"/>
                </a:solidFill>
              </a:rPr>
              <a:t>libres</a:t>
            </a:r>
            <a:r>
              <a:rPr lang="en-US" sz="1600" b="1" dirty="0">
                <a:solidFill>
                  <a:schemeClr val="tx1"/>
                </a:solidFill>
              </a:rPr>
              <a:t> </a:t>
            </a:r>
            <a:endParaRPr lang="en-US" sz="1600" b="1" dirty="0">
              <a:solidFill>
                <a:schemeClr val="bg1">
                  <a:lumMod val="25000"/>
                </a:schemeClr>
              </a:solidFill>
            </a:endParaRPr>
          </a:p>
        </p:txBody>
      </p:sp>
      <p:grpSp>
        <p:nvGrpSpPr>
          <p:cNvPr id="36" name="Group 35">
            <a:extLst>
              <a:ext uri="{FF2B5EF4-FFF2-40B4-BE49-F238E27FC236}">
                <a16:creationId xmlns:a16="http://schemas.microsoft.com/office/drawing/2014/main" id="{42263E93-D884-875A-56EF-468BDBD148B2}"/>
              </a:ext>
            </a:extLst>
          </p:cNvPr>
          <p:cNvGrpSpPr/>
          <p:nvPr/>
        </p:nvGrpSpPr>
        <p:grpSpPr>
          <a:xfrm>
            <a:off x="969621" y="1286143"/>
            <a:ext cx="1187718" cy="1175698"/>
            <a:chOff x="2129628" y="1627086"/>
            <a:chExt cx="1187718" cy="1175698"/>
          </a:xfrm>
        </p:grpSpPr>
        <p:grpSp>
          <p:nvGrpSpPr>
            <p:cNvPr id="37" name="Group 36">
              <a:extLst>
                <a:ext uri="{FF2B5EF4-FFF2-40B4-BE49-F238E27FC236}">
                  <a16:creationId xmlns:a16="http://schemas.microsoft.com/office/drawing/2014/main" id="{5968A6AC-4B15-1315-C900-5FC11A49DC74}"/>
                </a:ext>
              </a:extLst>
            </p:cNvPr>
            <p:cNvGrpSpPr/>
            <p:nvPr/>
          </p:nvGrpSpPr>
          <p:grpSpPr>
            <a:xfrm>
              <a:off x="2129628" y="1627086"/>
              <a:ext cx="1187718" cy="1175698"/>
              <a:chOff x="2129628" y="2358606"/>
              <a:chExt cx="1187718" cy="1175698"/>
            </a:xfrm>
          </p:grpSpPr>
          <p:pic>
            <p:nvPicPr>
              <p:cNvPr id="40" name="Picture 39">
                <a:extLst>
                  <a:ext uri="{FF2B5EF4-FFF2-40B4-BE49-F238E27FC236}">
                    <a16:creationId xmlns:a16="http://schemas.microsoft.com/office/drawing/2014/main" id="{3B1F1447-9E4E-15C8-395F-2DB2C10BC0BC}"/>
                  </a:ext>
                </a:extLst>
              </p:cNvPr>
              <p:cNvPicPr>
                <a:picLocks noChangeAspect="1"/>
              </p:cNvPicPr>
              <p:nvPr/>
            </p:nvPicPr>
            <p:blipFill>
              <a:blip r:embed="rId4" cstate="email">
                <a:duotone>
                  <a:prstClr val="black"/>
                  <a:schemeClr val="bg1">
                    <a:lumMod val="50000"/>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2129628" y="2358606"/>
                <a:ext cx="1156264" cy="1175698"/>
              </a:xfrm>
              <a:prstGeom prst="rect">
                <a:avLst/>
              </a:prstGeom>
            </p:spPr>
          </p:pic>
          <p:sp>
            <p:nvSpPr>
              <p:cNvPr id="41" name="Flowchart: Connector 40">
                <a:extLst>
                  <a:ext uri="{FF2B5EF4-FFF2-40B4-BE49-F238E27FC236}">
                    <a16:creationId xmlns:a16="http://schemas.microsoft.com/office/drawing/2014/main" id="{1D42EB3E-C32F-C533-F191-E1D9C05E811D}"/>
                  </a:ext>
                </a:extLst>
              </p:cNvPr>
              <p:cNvSpPr/>
              <p:nvPr/>
            </p:nvSpPr>
            <p:spPr>
              <a:xfrm>
                <a:off x="3180546" y="3097956"/>
                <a:ext cx="136800" cy="136800"/>
              </a:xfrm>
              <a:prstGeom prst="flowChartConnector">
                <a:avLst/>
              </a:prstGeom>
              <a:solidFill>
                <a:srgbClr val="FEFFFF"/>
              </a:solidFill>
              <a:ln>
                <a:solidFill>
                  <a:schemeClr val="bg1">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38" name="Flowchart: Connector 37">
              <a:extLst>
                <a:ext uri="{FF2B5EF4-FFF2-40B4-BE49-F238E27FC236}">
                  <a16:creationId xmlns:a16="http://schemas.microsoft.com/office/drawing/2014/main" id="{846828E7-16EB-BEA8-2B6F-BC1333F1E761}"/>
                </a:ext>
              </a:extLst>
            </p:cNvPr>
            <p:cNvSpPr/>
            <p:nvPr/>
          </p:nvSpPr>
          <p:spPr>
            <a:xfrm>
              <a:off x="2346818" y="1664846"/>
              <a:ext cx="136800" cy="136800"/>
            </a:xfrm>
            <a:prstGeom prst="flowChartConnector">
              <a:avLst/>
            </a:prstGeom>
            <a:solidFill>
              <a:schemeClr val="bg1">
                <a:lumMod val="25000"/>
              </a:schemeClr>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e</a:t>
              </a:r>
              <a:endParaRPr lang="en-GB" sz="1200"/>
            </a:p>
          </p:txBody>
        </p:sp>
        <p:sp>
          <p:nvSpPr>
            <p:cNvPr id="39" name="Flowchart: Connector 38">
              <a:extLst>
                <a:ext uri="{FF2B5EF4-FFF2-40B4-BE49-F238E27FC236}">
                  <a16:creationId xmlns:a16="http://schemas.microsoft.com/office/drawing/2014/main" id="{9D14DEEC-BBA8-ED7A-2040-0A87425A2E74}"/>
                </a:ext>
              </a:extLst>
            </p:cNvPr>
            <p:cNvSpPr/>
            <p:nvPr/>
          </p:nvSpPr>
          <p:spPr>
            <a:xfrm>
              <a:off x="3070418" y="2531681"/>
              <a:ext cx="136800" cy="136800"/>
            </a:xfrm>
            <a:prstGeom prst="flowChartConnector">
              <a:avLst/>
            </a:prstGeom>
            <a:solidFill>
              <a:schemeClr val="bg1">
                <a:lumMod val="25000"/>
              </a:schemeClr>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e</a:t>
              </a:r>
              <a:endParaRPr lang="en-GB" sz="1200"/>
            </a:p>
          </p:txBody>
        </p:sp>
      </p:grpSp>
      <p:sp>
        <p:nvSpPr>
          <p:cNvPr id="43" name="Title 47">
            <a:extLst>
              <a:ext uri="{FF2B5EF4-FFF2-40B4-BE49-F238E27FC236}">
                <a16:creationId xmlns:a16="http://schemas.microsoft.com/office/drawing/2014/main" id="{71A1B3B7-F801-A4EF-7982-D94CAFE83512}"/>
              </a:ext>
            </a:extLst>
          </p:cNvPr>
          <p:cNvSpPr txBox="1">
            <a:spLocks/>
          </p:cNvSpPr>
          <p:nvPr/>
        </p:nvSpPr>
        <p:spPr>
          <a:xfrm>
            <a:off x="550862" y="657224"/>
            <a:ext cx="11090275" cy="33709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dirty="0"/>
              <a:t>Los </a:t>
            </a:r>
            <a:r>
              <a:rPr lang="en-US" dirty="0" err="1"/>
              <a:t>antioxidantes</a:t>
            </a:r>
            <a:r>
              <a:rPr lang="en-US" dirty="0"/>
              <a:t> </a:t>
            </a:r>
            <a:r>
              <a:rPr lang="en-US" dirty="0" err="1"/>
              <a:t>ayudan</a:t>
            </a:r>
            <a:r>
              <a:rPr lang="en-US" dirty="0"/>
              <a:t> a </a:t>
            </a:r>
            <a:r>
              <a:rPr lang="en-US" dirty="0" err="1"/>
              <a:t>combatir</a:t>
            </a:r>
            <a:r>
              <a:rPr lang="en-US" dirty="0"/>
              <a:t> </a:t>
            </a:r>
            <a:r>
              <a:rPr lang="en-US" dirty="0" err="1"/>
              <a:t>el</a:t>
            </a:r>
            <a:r>
              <a:rPr lang="en-US" dirty="0"/>
              <a:t> </a:t>
            </a:r>
            <a:r>
              <a:rPr lang="en-US" dirty="0" err="1"/>
              <a:t>estrés</a:t>
            </a:r>
            <a:r>
              <a:rPr lang="en-US" dirty="0"/>
              <a:t> </a:t>
            </a:r>
            <a:r>
              <a:rPr lang="en-US" dirty="0" err="1"/>
              <a:t>oxidativo</a:t>
            </a:r>
            <a:endParaRPr lang="en-GB" dirty="0"/>
          </a:p>
        </p:txBody>
      </p:sp>
      <p:sp>
        <p:nvSpPr>
          <p:cNvPr id="35" name="Flowchart: Connector 34">
            <a:extLst>
              <a:ext uri="{FF2B5EF4-FFF2-40B4-BE49-F238E27FC236}">
                <a16:creationId xmlns:a16="http://schemas.microsoft.com/office/drawing/2014/main" id="{98B8F2A3-BBAA-F813-473B-25F7C7954F87}"/>
              </a:ext>
            </a:extLst>
          </p:cNvPr>
          <p:cNvSpPr/>
          <p:nvPr/>
        </p:nvSpPr>
        <p:spPr>
          <a:xfrm>
            <a:off x="2013839" y="2026271"/>
            <a:ext cx="136800" cy="136800"/>
          </a:xfrm>
          <a:prstGeom prst="flowChartConnector">
            <a:avLst/>
          </a:prstGeom>
          <a:solidFill>
            <a:schemeClr val="bg1">
              <a:lumMod val="25000"/>
            </a:schemeClr>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t>e</a:t>
            </a:r>
            <a:endParaRPr lang="en-GB" sz="1200"/>
          </a:p>
        </p:txBody>
      </p:sp>
      <p:sp>
        <p:nvSpPr>
          <p:cNvPr id="47" name="TextBox 46">
            <a:extLst>
              <a:ext uri="{FF2B5EF4-FFF2-40B4-BE49-F238E27FC236}">
                <a16:creationId xmlns:a16="http://schemas.microsoft.com/office/drawing/2014/main" id="{F802AD4C-2206-F752-5CE6-6E805DFC2CAD}"/>
              </a:ext>
            </a:extLst>
          </p:cNvPr>
          <p:cNvSpPr txBox="1"/>
          <p:nvPr/>
        </p:nvSpPr>
        <p:spPr>
          <a:xfrm>
            <a:off x="1314923" y="3174276"/>
            <a:ext cx="4418087" cy="1660286"/>
          </a:xfrm>
          <a:prstGeom prst="flowChartConnector">
            <a:avLst/>
          </a:prstGeom>
          <a:solidFill>
            <a:srgbClr val="007F7F">
              <a:alpha val="60000"/>
            </a:srgbClr>
          </a:solidFill>
          <a:effectLst>
            <a:outerShdw blurRad="50800" dist="38100" dir="2700000" algn="tl" rotWithShape="0">
              <a:prstClr val="black">
                <a:alpha val="40000"/>
              </a:prstClr>
            </a:outerShdw>
          </a:effectLst>
        </p:spPr>
        <p:txBody>
          <a:bodyPr wrap="none" lIns="0" tIns="36000" rIns="0" bIns="36000" rtlCol="0" anchor="ctr">
            <a:spAutoFit/>
          </a:bodyPr>
          <a:lstStyle/>
          <a:p>
            <a:pPr algn="ctr"/>
            <a:r>
              <a:rPr lang="es-MX" dirty="0">
                <a:solidFill>
                  <a:schemeClr val="bg1"/>
                </a:solidFill>
              </a:rPr>
              <a:t>¡La defensa antioxidante </a:t>
            </a:r>
          </a:p>
          <a:p>
            <a:pPr algn="ctr"/>
            <a:r>
              <a:rPr lang="es-MX" dirty="0">
                <a:solidFill>
                  <a:schemeClr val="bg1"/>
                </a:solidFill>
              </a:rPr>
              <a:t>de su cuerpo </a:t>
            </a:r>
          </a:p>
          <a:p>
            <a:pPr algn="ctr"/>
            <a:r>
              <a:rPr lang="es-MX" dirty="0">
                <a:solidFill>
                  <a:schemeClr val="bg1"/>
                </a:solidFill>
              </a:rPr>
              <a:t>necesita la ayuda </a:t>
            </a:r>
          </a:p>
          <a:p>
            <a:pPr algn="ctr"/>
            <a:r>
              <a:rPr lang="es-MX" dirty="0">
                <a:solidFill>
                  <a:schemeClr val="bg1"/>
                </a:solidFill>
              </a:rPr>
              <a:t>de los antioxidantes dietéticos!</a:t>
            </a:r>
            <a:endParaRPr lang="en-GB" dirty="0">
              <a:solidFill>
                <a:schemeClr val="bg1"/>
              </a:solidFill>
            </a:endParaRPr>
          </a:p>
        </p:txBody>
      </p:sp>
    </p:spTree>
    <p:extLst>
      <p:ext uri="{BB962C8B-B14F-4D97-AF65-F5344CB8AC3E}">
        <p14:creationId xmlns:p14="http://schemas.microsoft.com/office/powerpoint/2010/main" val="7774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26" presetClass="emph" presetSubtype="0" fill="hold" grpId="1" nodeType="with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5" grpId="0" animBg="1"/>
      <p:bldP spid="35" grpId="1" animBg="1"/>
      <p:bldP spid="4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681E54E-2E1C-8A04-9181-2CAE816EC699}"/>
              </a:ext>
            </a:extLst>
          </p:cNvPr>
          <p:cNvSpPr/>
          <p:nvPr/>
        </p:nvSpPr>
        <p:spPr>
          <a:xfrm>
            <a:off x="6096000" y="1436719"/>
            <a:ext cx="6096000" cy="4870076"/>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E68FE765-66EA-0E94-D167-20BCDCD4EA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5E78F106-4D3A-C01C-4C8A-576B705D21DD}"/>
              </a:ext>
            </a:extLst>
          </p:cNvPr>
          <p:cNvSpPr txBox="1"/>
          <p:nvPr/>
        </p:nvSpPr>
        <p:spPr>
          <a:xfrm>
            <a:off x="7761106" y="2343759"/>
            <a:ext cx="28436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EFFFF"/>
                </a:solidFill>
                <a:effectLst/>
                <a:uLnTx/>
                <a:uFillTx/>
                <a:latin typeface="Arial" panose="020B0604020202020204"/>
                <a:ea typeface="+mn-ea"/>
                <a:cs typeface="+mn-cs"/>
              </a:rPr>
              <a:t>Astaxantina</a:t>
            </a:r>
            <a:r>
              <a:rPr kumimoji="0" lang="en-US" sz="20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FEFFFF"/>
                </a:solidFill>
                <a:effectLst/>
                <a:uLnTx/>
                <a:uFillTx/>
                <a:latin typeface="Arial" panose="020B0604020202020204"/>
                <a:ea typeface="+mn-ea"/>
                <a:cs typeface="+mn-cs"/>
              </a:rPr>
              <a:t>sintética</a:t>
            </a:r>
            <a:endParaRPr kumimoji="0" lang="en-GB" sz="20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1042" name="Picture 4" descr="Skeletal formula of astaxanthin">
            <a:extLst>
              <a:ext uri="{FF2B5EF4-FFF2-40B4-BE49-F238E27FC236}">
                <a16:creationId xmlns:a16="http://schemas.microsoft.com/office/drawing/2014/main" id="{491F8E0D-2AC9-74BB-25DC-326B61B0038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8352"/>
          <a:stretch/>
        </p:blipFill>
        <p:spPr bwMode="auto">
          <a:xfrm>
            <a:off x="6095998" y="5311573"/>
            <a:ext cx="964643"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4" descr="Skeletal formula of astaxanthin">
            <a:extLst>
              <a:ext uri="{FF2B5EF4-FFF2-40B4-BE49-F238E27FC236}">
                <a16:creationId xmlns:a16="http://schemas.microsoft.com/office/drawing/2014/main" id="{294953B0-7372-66A2-E08E-B522CC61B6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7256" y="4426730"/>
            <a:ext cx="30480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4" descr="Skeletal formula of astaxanthin">
            <a:extLst>
              <a:ext uri="{FF2B5EF4-FFF2-40B4-BE49-F238E27FC236}">
                <a16:creationId xmlns:a16="http://schemas.microsoft.com/office/drawing/2014/main" id="{48E639D7-AF50-F97F-574B-592241FFDA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7210" y="5311575"/>
            <a:ext cx="30480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4" descr="Skeletal formula of astaxanthin">
            <a:extLst>
              <a:ext uri="{FF2B5EF4-FFF2-40B4-BE49-F238E27FC236}">
                <a16:creationId xmlns:a16="http://schemas.microsoft.com/office/drawing/2014/main" id="{A71C1244-5990-F4B2-9FE6-EE629F663C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72744" y="4438614"/>
            <a:ext cx="30480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4" descr="Skeletal formula of astaxanthin">
            <a:extLst>
              <a:ext uri="{FF2B5EF4-FFF2-40B4-BE49-F238E27FC236}">
                <a16:creationId xmlns:a16="http://schemas.microsoft.com/office/drawing/2014/main" id="{409ECF89-3D8B-F333-E06F-ED4CE2D9341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3575"/>
          <a:stretch/>
        </p:blipFill>
        <p:spPr bwMode="auto">
          <a:xfrm>
            <a:off x="11081778" y="5311574"/>
            <a:ext cx="1110222"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4" descr="Skeletal formula of astaxanthin">
            <a:extLst>
              <a:ext uri="{FF2B5EF4-FFF2-40B4-BE49-F238E27FC236}">
                <a16:creationId xmlns:a16="http://schemas.microsoft.com/office/drawing/2014/main" id="{4A203657-C466-4E83-BDFE-A67F63C68DD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95999" y="3557104"/>
            <a:ext cx="83374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4" descr="Skeletal formula of astaxanthin">
            <a:extLst>
              <a:ext uri="{FF2B5EF4-FFF2-40B4-BE49-F238E27FC236}">
                <a16:creationId xmlns:a16="http://schemas.microsoft.com/office/drawing/2014/main" id="{27F12A3F-791F-875F-9109-51D51792D71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238"/>
          <a:stretch/>
        </p:blipFill>
        <p:spPr bwMode="auto">
          <a:xfrm>
            <a:off x="6095999" y="2672261"/>
            <a:ext cx="2888353"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4" descr="Skeletal formula of astaxanthin">
            <a:extLst>
              <a:ext uri="{FF2B5EF4-FFF2-40B4-BE49-F238E27FC236}">
                <a16:creationId xmlns:a16="http://schemas.microsoft.com/office/drawing/2014/main" id="{C3D4EDB5-400B-226D-842D-B913A4F03E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6307" y="3557106"/>
            <a:ext cx="30480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4" descr="Skeletal formula of astaxanthin">
            <a:extLst>
              <a:ext uri="{FF2B5EF4-FFF2-40B4-BE49-F238E27FC236}">
                <a16:creationId xmlns:a16="http://schemas.microsoft.com/office/drawing/2014/main" id="{C1FA8465-9848-1708-663E-A8C1EEBB2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1841" y="2684145"/>
            <a:ext cx="30480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4" descr="Skeletal formula of astaxanthin">
            <a:extLst>
              <a:ext uri="{FF2B5EF4-FFF2-40B4-BE49-F238E27FC236}">
                <a16:creationId xmlns:a16="http://schemas.microsoft.com/office/drawing/2014/main" id="{2CE91CB6-834D-BAD3-6060-D2A168DDC78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9281"/>
          <a:stretch/>
        </p:blipFill>
        <p:spPr bwMode="auto">
          <a:xfrm>
            <a:off x="10950875" y="3557105"/>
            <a:ext cx="1241125"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4" descr="Skeletal formula of astaxanthin">
            <a:extLst>
              <a:ext uri="{FF2B5EF4-FFF2-40B4-BE49-F238E27FC236}">
                <a16:creationId xmlns:a16="http://schemas.microsoft.com/office/drawing/2014/main" id="{823D1214-575C-AD1C-D476-1F3354AA44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9894"/>
          <a:stretch/>
        </p:blipFill>
        <p:spPr bwMode="auto">
          <a:xfrm>
            <a:off x="6096000" y="1542346"/>
            <a:ext cx="61284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descr="Skeletal formula of astaxanthin">
            <a:extLst>
              <a:ext uri="{FF2B5EF4-FFF2-40B4-BE49-F238E27FC236}">
                <a16:creationId xmlns:a16="http://schemas.microsoft.com/office/drawing/2014/main" id="{2597C9BB-F077-5261-0C58-ABD1C1ECE2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5408" y="1542348"/>
            <a:ext cx="30480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 descr="Skeletal formula of astaxanthin">
            <a:extLst>
              <a:ext uri="{FF2B5EF4-FFF2-40B4-BE49-F238E27FC236}">
                <a16:creationId xmlns:a16="http://schemas.microsoft.com/office/drawing/2014/main" id="{369A54A3-281B-7C98-75CB-E5B4F6EAB4D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2033"/>
          <a:stretch/>
        </p:blipFill>
        <p:spPr bwMode="auto">
          <a:xfrm>
            <a:off x="10729976" y="1542347"/>
            <a:ext cx="1462024"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descr="A close up of red and orange circles&#10;&#10;Description automatically generated">
            <a:extLst>
              <a:ext uri="{FF2B5EF4-FFF2-40B4-BE49-F238E27FC236}">
                <a16:creationId xmlns:a16="http://schemas.microsoft.com/office/drawing/2014/main" id="{684A77DB-0D84-3ECF-57A9-845544066394}"/>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0" y="1436719"/>
            <a:ext cx="6096000" cy="4870075"/>
          </a:xfrm>
          <a:prstGeom prst="rect">
            <a:avLst/>
          </a:prstGeom>
        </p:spPr>
      </p:pic>
      <p:sp>
        <p:nvSpPr>
          <p:cNvPr id="23" name="TextBox 22">
            <a:extLst>
              <a:ext uri="{FF2B5EF4-FFF2-40B4-BE49-F238E27FC236}">
                <a16:creationId xmlns:a16="http://schemas.microsoft.com/office/drawing/2014/main" id="{54965C4F-EF8B-0DAE-EFC2-80CE47D47BC4}"/>
              </a:ext>
            </a:extLst>
          </p:cNvPr>
          <p:cNvSpPr txBox="1"/>
          <p:nvPr/>
        </p:nvSpPr>
        <p:spPr>
          <a:xfrm>
            <a:off x="1665106" y="2343759"/>
            <a:ext cx="28436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FFFF"/>
                </a:solidFill>
                <a:effectLst/>
                <a:uLnTx/>
                <a:uFillTx/>
                <a:latin typeface="Arial" panose="020B0604020202020204"/>
                <a:ea typeface="+mn-ea"/>
                <a:cs typeface="+mn-cs"/>
              </a:rPr>
              <a:t>Natural </a:t>
            </a:r>
            <a:r>
              <a:rPr kumimoji="0" lang="en-US" sz="2000" b="1" i="0" u="none" strike="noStrike" kern="1200" cap="none" spc="0" normalizeH="0" baseline="0" noProof="0" dirty="0" err="1">
                <a:ln>
                  <a:noFill/>
                </a:ln>
                <a:solidFill>
                  <a:srgbClr val="FEFFFF"/>
                </a:solidFill>
                <a:effectLst/>
                <a:uLnTx/>
                <a:uFillTx/>
                <a:latin typeface="Arial" panose="020B0604020202020204"/>
                <a:ea typeface="+mn-ea"/>
                <a:cs typeface="+mn-cs"/>
              </a:rPr>
              <a:t>astaxantina</a:t>
            </a:r>
            <a:endParaRPr kumimoji="0" lang="en-GB" sz="20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3AD5725-4C0F-67D2-3990-9C26BD1682C7}"/>
              </a:ext>
            </a:extLst>
          </p:cNvPr>
          <p:cNvSpPr>
            <a:spLocks noGrp="1"/>
          </p:cNvSpPr>
          <p:nvPr>
            <p:ph type="title"/>
          </p:nvPr>
        </p:nvSpPr>
        <p:spPr/>
        <p:txBody>
          <a:bodyPr/>
          <a:lstStyle/>
          <a:p>
            <a:pPr algn="ctr"/>
            <a:r>
              <a:rPr lang="en-US" dirty="0"/>
              <a:t>Natural o </a:t>
            </a:r>
            <a:r>
              <a:rPr lang="en-US" dirty="0" err="1"/>
              <a:t>sintético</a:t>
            </a:r>
            <a:endParaRPr lang="en-GB" dirty="0"/>
          </a:p>
        </p:txBody>
      </p:sp>
      <p:sp>
        <p:nvSpPr>
          <p:cNvPr id="28" name="Content Placeholder 27">
            <a:extLst>
              <a:ext uri="{FF2B5EF4-FFF2-40B4-BE49-F238E27FC236}">
                <a16:creationId xmlns:a16="http://schemas.microsoft.com/office/drawing/2014/main" id="{18ADA992-D7A8-0C2C-8F67-84ED4DB9EF0A}"/>
              </a:ext>
            </a:extLst>
          </p:cNvPr>
          <p:cNvSpPr>
            <a:spLocks noGrp="1"/>
          </p:cNvSpPr>
          <p:nvPr>
            <p:ph idx="14"/>
          </p:nvPr>
        </p:nvSpPr>
        <p:spPr/>
        <p:txBody>
          <a:bodyPr/>
          <a:lstStyle/>
          <a:p>
            <a:pPr algn="ctr"/>
            <a:r>
              <a:rPr lang="en-US" dirty="0"/>
              <a:t>¿</a:t>
            </a:r>
            <a:r>
              <a:rPr lang="en-US" dirty="0" err="1"/>
              <a:t>Qué</a:t>
            </a:r>
            <a:r>
              <a:rPr lang="en-US" dirty="0"/>
              <a:t> es </a:t>
            </a:r>
            <a:r>
              <a:rPr lang="en-US" dirty="0" err="1"/>
              <a:t>mejor</a:t>
            </a:r>
            <a:r>
              <a:rPr lang="en-US" dirty="0"/>
              <a:t>?</a:t>
            </a:r>
            <a:endParaRPr lang="en-GB" dirty="0"/>
          </a:p>
        </p:txBody>
      </p:sp>
      <p:sp>
        <p:nvSpPr>
          <p:cNvPr id="1068" name="TextBox 1067">
            <a:extLst>
              <a:ext uri="{FF2B5EF4-FFF2-40B4-BE49-F238E27FC236}">
                <a16:creationId xmlns:a16="http://schemas.microsoft.com/office/drawing/2014/main" id="{75FB83A8-3074-63B3-699B-69A95B78F5B4}"/>
              </a:ext>
            </a:extLst>
          </p:cNvPr>
          <p:cNvSpPr txBox="1"/>
          <p:nvPr/>
        </p:nvSpPr>
        <p:spPr>
          <a:xfrm>
            <a:off x="1786071" y="3429000"/>
            <a:ext cx="255349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EFFFF"/>
                </a:solidFill>
                <a:effectLst/>
                <a:uLnTx/>
                <a:uFillTx/>
                <a:latin typeface="Arial" panose="020B0604020202020204"/>
                <a:ea typeface="+mn-ea"/>
                <a:cs typeface="+mn-cs"/>
              </a:rPr>
              <a:t>90x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Más </a:t>
            </a:r>
            <a:r>
              <a:rPr kumimoji="0" lang="en-US" sz="2400" b="1" i="0" u="none" strike="noStrike" kern="1200" cap="none" spc="0" normalizeH="0" baseline="0" noProof="0" dirty="0" err="1">
                <a:ln>
                  <a:noFill/>
                </a:ln>
                <a:solidFill>
                  <a:srgbClr val="FEFFFF"/>
                </a:solidFill>
                <a:effectLst/>
                <a:uLnTx/>
                <a:uFillTx/>
                <a:latin typeface="Arial" panose="020B0604020202020204"/>
                <a:ea typeface="+mn-ea"/>
                <a:cs typeface="+mn-cs"/>
              </a:rPr>
              <a:t>fuerte</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endParaRPr kumimoji="0" lang="en-GB" sz="24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A19DE76-B4D6-6D7B-6938-38B8F9B0D648}"/>
              </a:ext>
            </a:extLst>
          </p:cNvPr>
          <p:cNvSpPr txBox="1"/>
          <p:nvPr/>
        </p:nvSpPr>
        <p:spPr>
          <a:xfrm>
            <a:off x="-28744" y="5544905"/>
            <a:ext cx="6034792" cy="400110"/>
          </a:xfrm>
          <a:prstGeom prst="rect">
            <a:avLst/>
          </a:prstGeom>
          <a:noFill/>
        </p:spPr>
        <p:txBody>
          <a:bodyPr wrap="square">
            <a:spAutoFit/>
          </a:bodyPr>
          <a:lstStyle/>
          <a:p>
            <a:pPr algn="ctr"/>
            <a:r>
              <a:rPr lang="en-GB" sz="2000" i="1">
                <a:solidFill>
                  <a:schemeClr val="bg1"/>
                </a:solidFill>
              </a:rPr>
              <a:t>Haematococcus pluvialis</a:t>
            </a:r>
            <a:endParaRPr lang="en-GB" sz="2000">
              <a:solidFill>
                <a:schemeClr val="bg1"/>
              </a:solidFill>
            </a:endParaRPr>
          </a:p>
        </p:txBody>
      </p:sp>
    </p:spTree>
    <p:extLst>
      <p:ext uri="{BB962C8B-B14F-4D97-AF65-F5344CB8AC3E}">
        <p14:creationId xmlns:p14="http://schemas.microsoft.com/office/powerpoint/2010/main" val="3704621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
                                        </p:tgtEl>
                                      </p:cBhvr>
                                      <p:by x="150000" y="150000"/>
                                    </p:animScale>
                                  </p:childTnLst>
                                </p:cTn>
                              </p:par>
                              <p:par>
                                <p:cTn id="7" presetID="22" presetClass="entr" presetSubtype="1" fill="hold" grpId="0" nodeType="withEffect">
                                  <p:stCondLst>
                                    <p:cond delay="1500"/>
                                  </p:stCondLst>
                                  <p:childTnLst>
                                    <p:set>
                                      <p:cBhvr>
                                        <p:cTn id="8" dur="1" fill="hold">
                                          <p:stCondLst>
                                            <p:cond delay="0"/>
                                          </p:stCondLst>
                                        </p:cTn>
                                        <p:tgtEl>
                                          <p:spTgt spid="1068"/>
                                        </p:tgtEl>
                                        <p:attrNameLst>
                                          <p:attrName>style.visibility</p:attrName>
                                        </p:attrNameLst>
                                      </p:cBhvr>
                                      <p:to>
                                        <p:strVal val="visible"/>
                                      </p:to>
                                    </p:set>
                                    <p:animEffect transition="in" filter="wipe(up)">
                                      <p:cBhvr>
                                        <p:cTn id="9" dur="1000"/>
                                        <p:tgtEl>
                                          <p:spTgt spid="106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68"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7E306BA-D880-1C44-4394-C6E68023F146}"/>
              </a:ext>
            </a:extLst>
          </p:cNvPr>
          <p:cNvSpPr/>
          <p:nvPr/>
        </p:nvSpPr>
        <p:spPr>
          <a:xfrm>
            <a:off x="1" y="95172"/>
            <a:ext cx="6096000" cy="6202800"/>
          </a:xfrm>
          <a:prstGeom prst="rect">
            <a:avLst/>
          </a:prstGeom>
          <a:solidFill>
            <a:srgbClr val="019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5" name="Rectangle 14">
            <a:extLst>
              <a:ext uri="{FF2B5EF4-FFF2-40B4-BE49-F238E27FC236}">
                <a16:creationId xmlns:a16="http://schemas.microsoft.com/office/drawing/2014/main" id="{A0FE6A6A-9CE4-3A2F-3577-E0821E079F09}"/>
              </a:ext>
            </a:extLst>
          </p:cNvPr>
          <p:cNvSpPr/>
          <p:nvPr/>
        </p:nvSpPr>
        <p:spPr>
          <a:xfrm>
            <a:off x="6096001" y="95172"/>
            <a:ext cx="6096000" cy="6202800"/>
          </a:xfrm>
          <a:prstGeom prst="rect">
            <a:avLst/>
          </a:prstGeom>
          <a:solidFill>
            <a:srgbClr val="FF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Slide Number Placeholder 2">
            <a:extLst>
              <a:ext uri="{FF2B5EF4-FFF2-40B4-BE49-F238E27FC236}">
                <a16:creationId xmlns:a16="http://schemas.microsoft.com/office/drawing/2014/main" id="{FDB0A68F-27B7-FBE4-BAA6-8C4D235FE603}"/>
              </a:ext>
            </a:extLst>
          </p:cNvPr>
          <p:cNvSpPr>
            <a:spLocks noGrp="1"/>
          </p:cNvSpPr>
          <p:nvPr>
            <p:ph type="sldNum" sz="quarter" idx="12"/>
          </p:nvPr>
        </p:nvSpPr>
        <p:spPr/>
        <p:txBody>
          <a:bodyPr/>
          <a:lstStyle/>
          <a:p>
            <a:fld id="{3F2B5CF4-79E2-4BCE-8F81-53ED60D4893F}" type="slidenum">
              <a:rPr lang="en-US" smtClean="0"/>
              <a:t>59</a:t>
            </a:fld>
            <a:endParaRPr lang="en-US"/>
          </a:p>
        </p:txBody>
      </p:sp>
      <p:sp>
        <p:nvSpPr>
          <p:cNvPr id="4" name="Title 3">
            <a:extLst>
              <a:ext uri="{FF2B5EF4-FFF2-40B4-BE49-F238E27FC236}">
                <a16:creationId xmlns:a16="http://schemas.microsoft.com/office/drawing/2014/main" id="{490367B8-2E0E-2D3C-0780-4FB3E1C4AA82}"/>
              </a:ext>
            </a:extLst>
          </p:cNvPr>
          <p:cNvSpPr>
            <a:spLocks noGrp="1"/>
          </p:cNvSpPr>
          <p:nvPr>
            <p:ph type="title"/>
          </p:nvPr>
        </p:nvSpPr>
        <p:spPr>
          <a:xfrm>
            <a:off x="53469" y="1307345"/>
            <a:ext cx="6042531" cy="360000"/>
          </a:xfrm>
        </p:spPr>
        <p:txBody>
          <a:bodyPr anchor="ctr"/>
          <a:lstStyle/>
          <a:p>
            <a:pPr algn="ctr"/>
            <a:r>
              <a:rPr lang="en-GB" dirty="0">
                <a:solidFill>
                  <a:schemeClr val="bg1"/>
                </a:solidFill>
              </a:rPr>
              <a:t>DE VERDE</a:t>
            </a:r>
          </a:p>
        </p:txBody>
      </p:sp>
      <p:sp>
        <p:nvSpPr>
          <p:cNvPr id="8" name="Arrow: Right 9">
            <a:extLst>
              <a:ext uri="{FF2B5EF4-FFF2-40B4-BE49-F238E27FC236}">
                <a16:creationId xmlns:a16="http://schemas.microsoft.com/office/drawing/2014/main" id="{FE3E71C8-E9DF-6498-9F59-32247B610B68}"/>
              </a:ext>
            </a:extLst>
          </p:cNvPr>
          <p:cNvSpPr/>
          <p:nvPr/>
        </p:nvSpPr>
        <p:spPr>
          <a:xfrm>
            <a:off x="5101213" y="2971344"/>
            <a:ext cx="1989574" cy="1014163"/>
          </a:xfrm>
          <a:prstGeom prst="rightArrow">
            <a:avLst/>
          </a:prstGeom>
          <a:gradFill flip="none" rotWithShape="1">
            <a:gsLst>
              <a:gs pos="0">
                <a:srgbClr val="00B050"/>
              </a:gs>
              <a:gs pos="100000">
                <a:srgbClr val="C00000"/>
              </a:gs>
            </a:gsLst>
            <a:lin ang="0" scaled="1"/>
            <a:tileRect/>
          </a:gra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056CB733-FEB0-2FAF-7B1F-F19B475C0D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3250" y="1803676"/>
            <a:ext cx="3349500" cy="3349501"/>
          </a:xfrm>
          <a:prstGeom prst="ellipse">
            <a:avLst/>
          </a:prstGeom>
          <a:ln w="38100">
            <a:solidFill>
              <a:schemeClr val="bg1"/>
            </a:solidFill>
          </a:ln>
        </p:spPr>
      </p:pic>
      <p:pic>
        <p:nvPicPr>
          <p:cNvPr id="10" name="Picture 9">
            <a:extLst>
              <a:ext uri="{FF2B5EF4-FFF2-40B4-BE49-F238E27FC236}">
                <a16:creationId xmlns:a16="http://schemas.microsoft.com/office/drawing/2014/main" id="{1D20904F-EAFF-D3D8-C015-3BFEC1B5D9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69250" y="1803676"/>
            <a:ext cx="3349500" cy="3349501"/>
          </a:xfrm>
          <a:prstGeom prst="ellipse">
            <a:avLst/>
          </a:prstGeom>
          <a:ln w="38100">
            <a:solidFill>
              <a:schemeClr val="bg1"/>
            </a:solidFill>
          </a:ln>
        </p:spPr>
      </p:pic>
      <p:sp>
        <p:nvSpPr>
          <p:cNvPr id="17" name="TextBox 16">
            <a:extLst>
              <a:ext uri="{FF2B5EF4-FFF2-40B4-BE49-F238E27FC236}">
                <a16:creationId xmlns:a16="http://schemas.microsoft.com/office/drawing/2014/main" id="{1AA29291-0373-3B19-4516-80C198A64017}"/>
              </a:ext>
            </a:extLst>
          </p:cNvPr>
          <p:cNvSpPr txBox="1"/>
          <p:nvPr/>
        </p:nvSpPr>
        <p:spPr>
          <a:xfrm>
            <a:off x="1373250" y="5200157"/>
            <a:ext cx="3349499" cy="707886"/>
          </a:xfrm>
          <a:prstGeom prst="rect">
            <a:avLst/>
          </a:prstGeom>
          <a:noFill/>
        </p:spPr>
        <p:txBody>
          <a:bodyPr wrap="square" rtlCol="0">
            <a:spAutoFit/>
          </a:bodyPr>
          <a:lstStyle/>
          <a:p>
            <a:pPr algn="ctr"/>
            <a:r>
              <a:rPr lang="en-US" sz="2000" dirty="0">
                <a:solidFill>
                  <a:schemeClr val="bg1"/>
                </a:solidFill>
              </a:rPr>
              <a:t>Algae es </a:t>
            </a:r>
            <a:r>
              <a:rPr lang="en-US" sz="2000" dirty="0" err="1">
                <a:solidFill>
                  <a:schemeClr val="bg1"/>
                </a:solidFill>
              </a:rPr>
              <a:t>verde</a:t>
            </a:r>
            <a:r>
              <a:rPr lang="en-US" sz="2000" dirty="0">
                <a:solidFill>
                  <a:schemeClr val="bg1"/>
                </a:solidFill>
              </a:rPr>
              <a:t> </a:t>
            </a:r>
            <a:r>
              <a:rPr lang="en-US" sz="2000" dirty="0" err="1">
                <a:solidFill>
                  <a:schemeClr val="bg1"/>
                </a:solidFill>
              </a:rPr>
              <a:t>en</a:t>
            </a:r>
            <a:r>
              <a:rPr lang="en-US" sz="2000" dirty="0">
                <a:solidFill>
                  <a:schemeClr val="bg1"/>
                </a:solidFill>
              </a:rPr>
              <a:t> la </a:t>
            </a:r>
            <a:r>
              <a:rPr lang="en-US" sz="2000" dirty="0" err="1">
                <a:solidFill>
                  <a:schemeClr val="bg1"/>
                </a:solidFill>
              </a:rPr>
              <a:t>naturaleza</a:t>
            </a:r>
            <a:endParaRPr lang="en-GB" sz="2000" dirty="0">
              <a:solidFill>
                <a:schemeClr val="bg1"/>
              </a:solidFill>
            </a:endParaRPr>
          </a:p>
        </p:txBody>
      </p:sp>
      <p:sp>
        <p:nvSpPr>
          <p:cNvPr id="18" name="TextBox 17">
            <a:extLst>
              <a:ext uri="{FF2B5EF4-FFF2-40B4-BE49-F238E27FC236}">
                <a16:creationId xmlns:a16="http://schemas.microsoft.com/office/drawing/2014/main" id="{0219F9B5-5ED0-9CA1-03DB-6B40311A5658}"/>
              </a:ext>
            </a:extLst>
          </p:cNvPr>
          <p:cNvSpPr txBox="1"/>
          <p:nvPr/>
        </p:nvSpPr>
        <p:spPr>
          <a:xfrm>
            <a:off x="7537345" y="5200157"/>
            <a:ext cx="3349500" cy="1092607"/>
          </a:xfrm>
          <a:prstGeom prst="rect">
            <a:avLst/>
          </a:prstGeom>
          <a:noFill/>
        </p:spPr>
        <p:txBody>
          <a:bodyPr wrap="square" rtlCol="0">
            <a:spAutoFit/>
          </a:bodyPr>
          <a:lstStyle/>
          <a:p>
            <a:pPr algn="ctr"/>
            <a:r>
              <a:rPr lang="en-US" sz="2000" dirty="0">
                <a:solidFill>
                  <a:schemeClr val="bg1"/>
                </a:solidFill>
              </a:rPr>
              <a:t>Algae se </a:t>
            </a:r>
            <a:r>
              <a:rPr lang="en-US" sz="2000" dirty="0" err="1">
                <a:solidFill>
                  <a:schemeClr val="bg1"/>
                </a:solidFill>
              </a:rPr>
              <a:t>convierte</a:t>
            </a:r>
            <a:r>
              <a:rPr lang="en-US" sz="2000" dirty="0">
                <a:solidFill>
                  <a:schemeClr val="bg1"/>
                </a:solidFill>
              </a:rPr>
              <a:t> rojo </a:t>
            </a:r>
            <a:r>
              <a:rPr lang="en-US" sz="2000" dirty="0" err="1">
                <a:solidFill>
                  <a:schemeClr val="bg1"/>
                </a:solidFill>
              </a:rPr>
              <a:t>cuando</a:t>
            </a:r>
            <a:r>
              <a:rPr lang="en-US" sz="2000" dirty="0">
                <a:solidFill>
                  <a:schemeClr val="bg1"/>
                </a:solidFill>
              </a:rPr>
              <a:t> se </a:t>
            </a:r>
            <a:r>
              <a:rPr lang="en-US" sz="2000" dirty="0" err="1">
                <a:solidFill>
                  <a:schemeClr val="bg1"/>
                </a:solidFill>
              </a:rPr>
              <a:t>expone</a:t>
            </a:r>
            <a:r>
              <a:rPr lang="en-US" sz="2000" dirty="0">
                <a:solidFill>
                  <a:schemeClr val="bg1"/>
                </a:solidFill>
              </a:rPr>
              <a:t> al </a:t>
            </a:r>
            <a:r>
              <a:rPr lang="en-US" sz="2000" dirty="0" err="1">
                <a:solidFill>
                  <a:schemeClr val="bg1"/>
                </a:solidFill>
              </a:rPr>
              <a:t>estrés</a:t>
            </a:r>
            <a:endParaRPr lang="en-US" sz="2000" dirty="0">
              <a:solidFill>
                <a:schemeClr val="bg1"/>
              </a:solidFill>
            </a:endParaRPr>
          </a:p>
          <a:p>
            <a:pPr algn="ctr"/>
            <a:endParaRPr lang="en-US" sz="1100" dirty="0">
              <a:solidFill>
                <a:schemeClr val="bg1"/>
              </a:solidFill>
            </a:endParaRPr>
          </a:p>
          <a:p>
            <a:pPr algn="ctr"/>
            <a:r>
              <a:rPr lang="en-US" sz="1400" dirty="0">
                <a:solidFill>
                  <a:schemeClr val="bg1"/>
                </a:solidFill>
              </a:rPr>
              <a:t>Luz de sol | Falta de </a:t>
            </a:r>
            <a:r>
              <a:rPr lang="en-US" sz="1400" dirty="0" err="1">
                <a:solidFill>
                  <a:schemeClr val="bg1"/>
                </a:solidFill>
              </a:rPr>
              <a:t>nutrición</a:t>
            </a:r>
            <a:endParaRPr lang="en-GB" sz="1400" dirty="0">
              <a:solidFill>
                <a:schemeClr val="bg1"/>
              </a:solidFill>
            </a:endParaRPr>
          </a:p>
        </p:txBody>
      </p:sp>
      <p:sp>
        <p:nvSpPr>
          <p:cNvPr id="2" name="TextBox 1">
            <a:extLst>
              <a:ext uri="{FF2B5EF4-FFF2-40B4-BE49-F238E27FC236}">
                <a16:creationId xmlns:a16="http://schemas.microsoft.com/office/drawing/2014/main" id="{888F923A-21FE-589E-1522-7580444537E3}"/>
              </a:ext>
            </a:extLst>
          </p:cNvPr>
          <p:cNvSpPr txBox="1"/>
          <p:nvPr/>
        </p:nvSpPr>
        <p:spPr>
          <a:xfrm>
            <a:off x="2006676" y="433131"/>
            <a:ext cx="8178648"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rPr>
              <a:t>Algae produce </a:t>
            </a:r>
            <a:r>
              <a:rPr lang="en-US" sz="2800" dirty="0" err="1">
                <a:solidFill>
                  <a:schemeClr val="bg1"/>
                </a:solidFill>
                <a:effectLst>
                  <a:outerShdw blurRad="38100" dist="38100" dir="2700000" algn="tl">
                    <a:srgbClr val="000000">
                      <a:alpha val="43137"/>
                    </a:srgbClr>
                  </a:outerShdw>
                </a:effectLst>
              </a:rPr>
              <a:t>astaxantina</a:t>
            </a:r>
            <a:r>
              <a:rPr lang="en-US" sz="2800" dirty="0">
                <a:solidFill>
                  <a:schemeClr val="bg1"/>
                </a:solidFill>
                <a:effectLst>
                  <a:outerShdw blurRad="38100" dist="38100" dir="2700000" algn="tl">
                    <a:srgbClr val="000000">
                      <a:alpha val="43137"/>
                    </a:srgbClr>
                  </a:outerShdw>
                </a:effectLst>
              </a:rPr>
              <a:t> natural de </a:t>
            </a:r>
            <a:r>
              <a:rPr lang="en-US" sz="2800" dirty="0" err="1">
                <a:solidFill>
                  <a:schemeClr val="bg1"/>
                </a:solidFill>
                <a:effectLst>
                  <a:outerShdw blurRad="38100" dist="38100" dir="2700000" algn="tl">
                    <a:srgbClr val="000000">
                      <a:alpha val="43137"/>
                    </a:srgbClr>
                  </a:outerShdw>
                </a:effectLst>
              </a:rPr>
              <a:t>alta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calidad</a:t>
            </a:r>
            <a:endParaRPr lang="en-GB"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B6EFEC1-9ECE-7BD7-9E0B-6D1C3078A1AE}"/>
              </a:ext>
            </a:extLst>
          </p:cNvPr>
          <p:cNvSpPr txBox="1"/>
          <p:nvPr/>
        </p:nvSpPr>
        <p:spPr>
          <a:xfrm>
            <a:off x="6095999" y="1230702"/>
            <a:ext cx="6096000" cy="523220"/>
          </a:xfrm>
          <a:prstGeom prst="rect">
            <a:avLst/>
          </a:prstGeom>
          <a:noFill/>
        </p:spPr>
        <p:txBody>
          <a:bodyPr wrap="square" anchor="ctr">
            <a:spAutoFit/>
          </a:bodyPr>
          <a:lstStyle/>
          <a:p>
            <a:pPr algn="ctr"/>
            <a:r>
              <a:rPr lang="en-GB" sz="2800" b="1" dirty="0">
                <a:solidFill>
                  <a:schemeClr val="bg1"/>
                </a:solidFill>
              </a:rPr>
              <a:t>A ROJO</a:t>
            </a:r>
            <a:endParaRPr lang="en-GB" sz="2800" b="1" dirty="0"/>
          </a:p>
        </p:txBody>
      </p:sp>
    </p:spTree>
    <p:extLst>
      <p:ext uri="{BB962C8B-B14F-4D97-AF65-F5344CB8AC3E}">
        <p14:creationId xmlns:p14="http://schemas.microsoft.com/office/powerpoint/2010/main" val="42538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1000"/>
                                        <p:tgtEl>
                                          <p:spTgt spid="15"/>
                                        </p:tgtEl>
                                      </p:cBhvr>
                                    </p:animEffect>
                                  </p:childTnLst>
                                </p:cTn>
                              </p:par>
                              <p:par>
                                <p:cTn id="20" presetID="22" presetClass="entr" presetSubtype="8" fill="hold"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125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par>
                                <p:cTn id="26" presetID="22" presetClass="entr" presetSubtype="8" fill="hold" grpId="0" nodeType="withEffect">
                                  <p:stCondLst>
                                    <p:cond delay="125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8" grpId="0" animBg="1"/>
      <p:bldP spid="17" grpId="0"/>
      <p:bldP spid="1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raphical user interface, application&#10;&#10;Description automatically generated">
            <a:extLst>
              <a:ext uri="{FF2B5EF4-FFF2-40B4-BE49-F238E27FC236}">
                <a16:creationId xmlns:a16="http://schemas.microsoft.com/office/drawing/2014/main" id="{237D07C9-7E9F-EF1E-2F11-D5AAE0C2D7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42078" y="2824502"/>
            <a:ext cx="1881450" cy="1667324"/>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8E394703-FC27-95D3-634F-64F5DBE12E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05003" y="2817912"/>
            <a:ext cx="1805955" cy="1569602"/>
          </a:xfrm>
          <a:prstGeom prst="rect">
            <a:avLst/>
          </a:prstGeom>
        </p:spPr>
      </p:pic>
      <p:pic>
        <p:nvPicPr>
          <p:cNvPr id="22" name="Picture 21" descr="A picture containing text, toiletry&#10;&#10;Description automatically generated">
            <a:extLst>
              <a:ext uri="{FF2B5EF4-FFF2-40B4-BE49-F238E27FC236}">
                <a16:creationId xmlns:a16="http://schemas.microsoft.com/office/drawing/2014/main" id="{2D82DA9F-5EF0-2D48-04C8-C468F4568B3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88147" y="3012874"/>
            <a:ext cx="865851" cy="1305200"/>
          </a:xfrm>
          <a:prstGeom prst="rect">
            <a:avLst/>
          </a:prstGeom>
        </p:spPr>
      </p:pic>
      <p:pic>
        <p:nvPicPr>
          <p:cNvPr id="16" name="Picture 15" descr="A picture containing text, toiletry&#10;&#10;Description automatically generated">
            <a:extLst>
              <a:ext uri="{FF2B5EF4-FFF2-40B4-BE49-F238E27FC236}">
                <a16:creationId xmlns:a16="http://schemas.microsoft.com/office/drawing/2014/main" id="{E718E2E4-A7E1-06FE-DD41-B226ED40365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372" y="2973590"/>
            <a:ext cx="932335" cy="1383768"/>
          </a:xfrm>
          <a:prstGeom prst="rect">
            <a:avLst/>
          </a:prstGeom>
        </p:spPr>
      </p:pic>
      <p:pic>
        <p:nvPicPr>
          <p:cNvPr id="10" name="Picture 9" descr="Diagram&#10;&#10;Description automatically generated">
            <a:extLst>
              <a:ext uri="{FF2B5EF4-FFF2-40B4-BE49-F238E27FC236}">
                <a16:creationId xmlns:a16="http://schemas.microsoft.com/office/drawing/2014/main" id="{158CC280-B9AE-DA4B-D5EC-8709363C0B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82632" y="2835410"/>
            <a:ext cx="865282" cy="1521947"/>
          </a:xfrm>
          <a:prstGeom prst="rect">
            <a:avLst/>
          </a:prstGeom>
        </p:spPr>
      </p:pic>
      <p:pic>
        <p:nvPicPr>
          <p:cNvPr id="6" name="Picture 5" descr="A picture containing text, toiletry, lotion&#10;&#10;Description automatically generated">
            <a:extLst>
              <a:ext uri="{FF2B5EF4-FFF2-40B4-BE49-F238E27FC236}">
                <a16:creationId xmlns:a16="http://schemas.microsoft.com/office/drawing/2014/main" id="{90C80679-0AC9-A109-EDA8-C5EE176D353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2750" y="1900905"/>
            <a:ext cx="2590993" cy="3056189"/>
          </a:xfrm>
          <a:prstGeom prst="rect">
            <a:avLst/>
          </a:prstGeom>
        </p:spPr>
      </p:pic>
      <p:pic>
        <p:nvPicPr>
          <p:cNvPr id="8" name="Picture 7" descr="A picture containing text, toiletry, lotion&#10;&#10;Description automatically generated">
            <a:extLst>
              <a:ext uri="{FF2B5EF4-FFF2-40B4-BE49-F238E27FC236}">
                <a16:creationId xmlns:a16="http://schemas.microsoft.com/office/drawing/2014/main" id="{1A8E90A3-E384-D01A-4285-97DB23372A5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4345"/>
          <a:stretch/>
        </p:blipFill>
        <p:spPr>
          <a:xfrm>
            <a:off x="3013939" y="3088102"/>
            <a:ext cx="783530" cy="1305200"/>
          </a:xfrm>
          <a:prstGeom prst="rect">
            <a:avLst/>
          </a:prstGeom>
        </p:spPr>
      </p:pic>
      <p:sp>
        <p:nvSpPr>
          <p:cNvPr id="11" name="Oval 10">
            <a:extLst>
              <a:ext uri="{FF2B5EF4-FFF2-40B4-BE49-F238E27FC236}">
                <a16:creationId xmlns:a16="http://schemas.microsoft.com/office/drawing/2014/main" id="{1812D068-8766-A6F2-D698-F8C7D95FDC98}"/>
              </a:ext>
            </a:extLst>
          </p:cNvPr>
          <p:cNvSpPr/>
          <p:nvPr/>
        </p:nvSpPr>
        <p:spPr>
          <a:xfrm>
            <a:off x="6405158" y="3667700"/>
            <a:ext cx="2205522" cy="2129275"/>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EFFFF"/>
                </a:solidFill>
                <a:effectLst/>
                <a:uLnTx/>
                <a:uFillTx/>
                <a:latin typeface="Arial" panose="020B0604020202020204"/>
                <a:ea typeface="+mn-ea"/>
                <a:cs typeface="+mn-cs"/>
              </a:rPr>
              <a:t>9</a:t>
            </a:r>
            <a:r>
              <a:rPr kumimoji="0" lang="en-US" sz="3600" b="1" i="0" u="none" strike="noStrike" kern="1200" cap="none" spc="0" normalizeH="0" baseline="0" noProof="0" dirty="0">
                <a:ln>
                  <a:noFill/>
                </a:ln>
                <a:solidFill>
                  <a:srgbClr val="FE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EFFFF"/>
                </a:solidFill>
                <a:effectLst/>
                <a:uLnTx/>
                <a:uFillTx/>
                <a:latin typeface="Arial" panose="020B0604020202020204"/>
                <a:ea typeface="+mn-ea"/>
                <a:cs typeface="+mn-cs"/>
              </a:rPr>
              <a:t>Países</a:t>
            </a:r>
            <a:endParaRPr kumimoji="0" lang="en-GB" sz="36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9858EFA3-137F-1D46-86D6-3A5C0D1A2C69}"/>
              </a:ext>
            </a:extLst>
          </p:cNvPr>
          <p:cNvSpPr/>
          <p:nvPr/>
        </p:nvSpPr>
        <p:spPr>
          <a:xfrm>
            <a:off x="3581321" y="3667699"/>
            <a:ext cx="2205522" cy="2129275"/>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srgbClr val="FEFFFF"/>
                </a:solidFill>
                <a:effectLst/>
                <a:uLnTx/>
                <a:uFillTx/>
                <a:latin typeface="Arial" panose="020B0604020202020204"/>
                <a:ea typeface="+mn-ea"/>
                <a:cs typeface="+mn-cs"/>
              </a:rPr>
              <a:t>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EFFFF"/>
                </a:solidFill>
                <a:effectLst/>
                <a:uLnTx/>
                <a:uFillTx/>
                <a:latin typeface="Arial" panose="020B0604020202020204"/>
                <a:ea typeface="+mn-ea"/>
                <a:cs typeface="+mn-cs"/>
              </a:rPr>
              <a:t>Productos </a:t>
            </a:r>
            <a:endParaRPr kumimoji="0" lang="en-GB" sz="5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39F6C9E-6472-B46B-4841-6F76F0479EF0}"/>
              </a:ext>
            </a:extLst>
          </p:cNvPr>
          <p:cNvSpPr/>
          <p:nvPr/>
        </p:nvSpPr>
        <p:spPr>
          <a:xfrm>
            <a:off x="10009791" y="331627"/>
            <a:ext cx="1800000" cy="1800000"/>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EFFFF"/>
                </a:solidFill>
                <a:effectLst/>
                <a:uLnTx/>
                <a:uFillTx/>
                <a:latin typeface="Arial" panose="020B0604020202020204"/>
                <a:ea typeface="+mn-ea"/>
                <a:cs typeface="+mn-cs"/>
              </a:rPr>
              <a:t>2008</a:t>
            </a:r>
            <a:endParaRPr kumimoji="0" lang="en-GB" sz="3600" b="1" i="0" u="none" strike="noStrike" kern="1200" cap="none" spc="0" normalizeH="0" baseline="0" noProof="0" err="1">
              <a:ln>
                <a:noFill/>
              </a:ln>
              <a:solidFill>
                <a:srgbClr val="FEFFFF"/>
              </a:solidFill>
              <a:effectLst/>
              <a:uLnTx/>
              <a:uFillTx/>
              <a:latin typeface="Arial" panose="020B0604020202020204"/>
              <a:ea typeface="+mn-ea"/>
              <a:cs typeface="+mn-cs"/>
            </a:endParaRPr>
          </a:p>
        </p:txBody>
      </p:sp>
      <p:pic>
        <p:nvPicPr>
          <p:cNvPr id="4" name="Picture 3" descr="Graphical user interface, application&#10;&#10;Description automatically generated">
            <a:extLst>
              <a:ext uri="{FF2B5EF4-FFF2-40B4-BE49-F238E27FC236}">
                <a16:creationId xmlns:a16="http://schemas.microsoft.com/office/drawing/2014/main" id="{6C7734AF-C9CE-7EC7-F45F-592309EFEC3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054648" y="2405853"/>
            <a:ext cx="1652232" cy="2240674"/>
          </a:xfrm>
          <a:prstGeom prst="rect">
            <a:avLst/>
          </a:prstGeom>
          <a:effectLst/>
        </p:spPr>
      </p:pic>
      <p:sp>
        <p:nvSpPr>
          <p:cNvPr id="2" name="Slide Number Placeholder 5">
            <a:extLst>
              <a:ext uri="{FF2B5EF4-FFF2-40B4-BE49-F238E27FC236}">
                <a16:creationId xmlns:a16="http://schemas.microsoft.com/office/drawing/2014/main" id="{AB28B64C-097E-BBEE-DEB4-D410E6BA978A}"/>
              </a:ext>
            </a:extLst>
          </p:cNvPr>
          <p:cNvSpPr txBox="1">
            <a:spLocks/>
          </p:cNvSpPr>
          <p:nvPr/>
        </p:nvSpPr>
        <p:spPr>
          <a:xfrm>
            <a:off x="11369993" y="6456998"/>
            <a:ext cx="271144" cy="175263"/>
          </a:xfrm>
          <a:prstGeom prst="rect">
            <a:avLst/>
          </a:prstGeom>
        </p:spPr>
        <p:txBody>
          <a:bodyPr anchor="ct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F42692C4-542F-453F-9ADC-A92C1FC79C44}" type="slidenum">
              <a:rPr kumimoji="0" lang="en-GB"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A961BE8B-898A-6178-5335-1F457E5A1E98}"/>
              </a:ext>
            </a:extLst>
          </p:cNvPr>
          <p:cNvSpPr/>
          <p:nvPr/>
        </p:nvSpPr>
        <p:spPr>
          <a:xfrm>
            <a:off x="0" y="0"/>
            <a:ext cx="12192000" cy="32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ECB04D1B-4223-EE19-6CEE-9A9FDD8F6138}"/>
              </a:ext>
            </a:extLst>
          </p:cNvPr>
          <p:cNvSpPr/>
          <p:nvPr/>
        </p:nvSpPr>
        <p:spPr>
          <a:xfrm>
            <a:off x="0" y="6219928"/>
            <a:ext cx="12192000" cy="63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6671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par>
                                <p:cTn id="10" presetID="22" presetClass="entr" presetSubtype="1"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rocky shore with mountains in the background&#10;&#10;Description automatically generated">
            <a:extLst>
              <a:ext uri="{FF2B5EF4-FFF2-40B4-BE49-F238E27FC236}">
                <a16:creationId xmlns:a16="http://schemas.microsoft.com/office/drawing/2014/main" id="{9462BFF7-E719-666E-0810-08CF62018B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443" y="94537"/>
            <a:ext cx="12296887" cy="6228000"/>
          </a:xfrm>
          <a:prstGeom prst="rect">
            <a:avLst/>
          </a:prstGeom>
        </p:spPr>
      </p:pic>
      <p:sp>
        <p:nvSpPr>
          <p:cNvPr id="4" name="Slide Number Placeholder 3">
            <a:extLst>
              <a:ext uri="{FF2B5EF4-FFF2-40B4-BE49-F238E27FC236}">
                <a16:creationId xmlns:a16="http://schemas.microsoft.com/office/drawing/2014/main" id="{CFEB4C73-E8CC-9E58-0194-B81BEFDE0C16}"/>
              </a:ext>
            </a:extLst>
          </p:cNvPr>
          <p:cNvSpPr>
            <a:spLocks noGrp="1"/>
          </p:cNvSpPr>
          <p:nvPr>
            <p:ph type="sldNum" sz="quarter" idx="12"/>
          </p:nvPr>
        </p:nvSpPr>
        <p:spPr/>
        <p:txBody>
          <a:bodyPr/>
          <a:lstStyle/>
          <a:p>
            <a:fld id="{3F2B5CF4-79E2-4BCE-8F81-53ED60D4893F}" type="slidenum">
              <a:rPr lang="en-US" smtClean="0"/>
              <a:pPr/>
              <a:t>60</a:t>
            </a:fld>
            <a:endParaRPr lang="en-US"/>
          </a:p>
        </p:txBody>
      </p:sp>
      <p:sp>
        <p:nvSpPr>
          <p:cNvPr id="5" name="Title 4">
            <a:extLst>
              <a:ext uri="{FF2B5EF4-FFF2-40B4-BE49-F238E27FC236}">
                <a16:creationId xmlns:a16="http://schemas.microsoft.com/office/drawing/2014/main" id="{D344C2D6-7586-A8F6-C73D-7ABEFB6EED60}"/>
              </a:ext>
            </a:extLst>
          </p:cNvPr>
          <p:cNvSpPr>
            <a:spLocks noGrp="1"/>
          </p:cNvSpPr>
          <p:nvPr>
            <p:ph type="title"/>
          </p:nvPr>
        </p:nvSpPr>
        <p:spPr/>
        <p:txBody>
          <a:bodyPr/>
          <a:lstStyle/>
          <a:p>
            <a:pPr algn="ctr"/>
            <a:r>
              <a:rPr lang="en-US" sz="4000" dirty="0" err="1">
                <a:solidFill>
                  <a:schemeClr val="bg1"/>
                </a:solidFill>
              </a:rPr>
              <a:t>Astaxantina</a:t>
            </a:r>
            <a:r>
              <a:rPr lang="en-US" sz="4000" dirty="0">
                <a:solidFill>
                  <a:schemeClr val="bg1"/>
                </a:solidFill>
              </a:rPr>
              <a:t> natural </a:t>
            </a:r>
            <a:endParaRPr lang="en-GB" sz="4000" dirty="0">
              <a:solidFill>
                <a:schemeClr val="bg1"/>
              </a:solidFill>
            </a:endParaRPr>
          </a:p>
        </p:txBody>
      </p:sp>
      <p:pic>
        <p:nvPicPr>
          <p:cNvPr id="15" name="Picture 14" descr="A close up of a necklace&#10;&#10;Description automatically generated">
            <a:extLst>
              <a:ext uri="{FF2B5EF4-FFF2-40B4-BE49-F238E27FC236}">
                <a16:creationId xmlns:a16="http://schemas.microsoft.com/office/drawing/2014/main" id="{B520603A-608D-B7FA-81B1-9B586A1B0FBF}"/>
              </a:ext>
            </a:extLst>
          </p:cNvPr>
          <p:cNvPicPr>
            <a:picLocks noChangeAspect="1"/>
          </p:cNvPicPr>
          <p:nvPr/>
        </p:nvPicPr>
        <p:blipFill rotWithShape="1">
          <a:blip r:embed="rId4" cstate="email">
            <a:alphaModFix am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3433340" y="2108150"/>
            <a:ext cx="5325319" cy="3142767"/>
          </a:xfrm>
          <a:prstGeom prst="rect">
            <a:avLst/>
          </a:prstGeom>
          <a:ln w="38100">
            <a:solidFill>
              <a:schemeClr val="tx2">
                <a:lumMod val="50000"/>
              </a:schemeClr>
            </a:solidFill>
          </a:ln>
        </p:spPr>
      </p:pic>
      <p:sp>
        <p:nvSpPr>
          <p:cNvPr id="20" name="Content Placeholder 7">
            <a:extLst>
              <a:ext uri="{FF2B5EF4-FFF2-40B4-BE49-F238E27FC236}">
                <a16:creationId xmlns:a16="http://schemas.microsoft.com/office/drawing/2014/main" id="{8E6C8C24-1982-647C-F5FF-87698FD544DE}"/>
              </a:ext>
            </a:extLst>
          </p:cNvPr>
          <p:cNvSpPr txBox="1">
            <a:spLocks/>
          </p:cNvSpPr>
          <p:nvPr/>
        </p:nvSpPr>
        <p:spPr>
          <a:xfrm>
            <a:off x="2828641" y="5430971"/>
            <a:ext cx="6534716" cy="59073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rPr>
              <a:t>“El Rey de </a:t>
            </a:r>
            <a:r>
              <a:rPr lang="en-US" sz="2800" b="1" dirty="0" err="1">
                <a:solidFill>
                  <a:schemeClr val="bg1"/>
                </a:solidFill>
              </a:rPr>
              <a:t>los</a:t>
            </a:r>
            <a:r>
              <a:rPr lang="en-US" sz="2800" b="1" dirty="0">
                <a:solidFill>
                  <a:schemeClr val="bg1"/>
                </a:solidFill>
              </a:rPr>
              <a:t> </a:t>
            </a:r>
            <a:r>
              <a:rPr lang="en-US" sz="2800" b="1" dirty="0" err="1">
                <a:solidFill>
                  <a:schemeClr val="bg1"/>
                </a:solidFill>
              </a:rPr>
              <a:t>Antioxidantes</a:t>
            </a:r>
            <a:r>
              <a:rPr lang="en-US" sz="2800" b="1" dirty="0">
                <a:solidFill>
                  <a:schemeClr val="bg1"/>
                </a:solidFill>
              </a:rPr>
              <a:t>”</a:t>
            </a:r>
            <a:endParaRPr lang="en-GB" sz="2800" b="1" dirty="0">
              <a:solidFill>
                <a:schemeClr val="bg1"/>
              </a:solidFill>
            </a:endParaRPr>
          </a:p>
        </p:txBody>
      </p:sp>
      <p:sp>
        <p:nvSpPr>
          <p:cNvPr id="22" name="TextBox 21">
            <a:extLst>
              <a:ext uri="{FF2B5EF4-FFF2-40B4-BE49-F238E27FC236}">
                <a16:creationId xmlns:a16="http://schemas.microsoft.com/office/drawing/2014/main" id="{A7AEF958-3898-9090-7C81-21C1A232AC4A}"/>
              </a:ext>
            </a:extLst>
          </p:cNvPr>
          <p:cNvSpPr txBox="1"/>
          <p:nvPr/>
        </p:nvSpPr>
        <p:spPr>
          <a:xfrm>
            <a:off x="550863" y="2770669"/>
            <a:ext cx="2520000" cy="1817727"/>
          </a:xfrm>
          <a:prstGeom prst="ellipse">
            <a:avLst/>
          </a:prstGeom>
          <a:solidFill>
            <a:srgbClr val="686FA6">
              <a:alpha val="50196"/>
            </a:srgbClr>
          </a:solidFill>
        </p:spPr>
        <p:txBody>
          <a:bodyPr wrap="square" lIns="0" tIns="0" rIns="0" bIns="0" rtlCol="0" anchor="ctr">
            <a:spAutoFit/>
          </a:bodyPr>
          <a:lstStyle/>
          <a:p>
            <a:pPr algn="ctr"/>
            <a:r>
              <a:rPr lang="en-US" sz="4800" b="1" dirty="0">
                <a:solidFill>
                  <a:schemeClr val="bg1"/>
                </a:solidFill>
              </a:rPr>
              <a:t>6000</a:t>
            </a:r>
            <a:endParaRPr lang="en-US" b="1" dirty="0">
              <a:solidFill>
                <a:schemeClr val="bg1"/>
              </a:solidFill>
            </a:endParaRPr>
          </a:p>
          <a:p>
            <a:pPr algn="ctr"/>
            <a:r>
              <a:rPr lang="en-US" b="1" dirty="0" err="1">
                <a:solidFill>
                  <a:schemeClr val="bg1"/>
                </a:solidFill>
              </a:rPr>
              <a:t>más</a:t>
            </a:r>
            <a:r>
              <a:rPr lang="en-US" b="1" dirty="0">
                <a:solidFill>
                  <a:schemeClr val="bg1"/>
                </a:solidFill>
              </a:rPr>
              <a:t> </a:t>
            </a:r>
            <a:r>
              <a:rPr lang="en-US" b="1" dirty="0" err="1">
                <a:solidFill>
                  <a:schemeClr val="bg1"/>
                </a:solidFill>
              </a:rPr>
              <a:t>fuerte</a:t>
            </a:r>
            <a:r>
              <a:rPr lang="en-US" b="1" dirty="0">
                <a:solidFill>
                  <a:schemeClr val="bg1"/>
                </a:solidFill>
              </a:rPr>
              <a:t> que la </a:t>
            </a:r>
            <a:r>
              <a:rPr lang="en-US" b="1" dirty="0" err="1">
                <a:solidFill>
                  <a:schemeClr val="bg1"/>
                </a:solidFill>
              </a:rPr>
              <a:t>vitamina</a:t>
            </a:r>
            <a:r>
              <a:rPr lang="en-US" b="1" dirty="0">
                <a:solidFill>
                  <a:schemeClr val="bg1"/>
                </a:solidFill>
              </a:rPr>
              <a:t> C</a:t>
            </a:r>
            <a:endParaRPr lang="en-GB" b="1" dirty="0">
              <a:solidFill>
                <a:schemeClr val="bg1"/>
              </a:solidFill>
            </a:endParaRPr>
          </a:p>
        </p:txBody>
      </p:sp>
      <p:sp>
        <p:nvSpPr>
          <p:cNvPr id="10" name="TextBox 9">
            <a:extLst>
              <a:ext uri="{FF2B5EF4-FFF2-40B4-BE49-F238E27FC236}">
                <a16:creationId xmlns:a16="http://schemas.microsoft.com/office/drawing/2014/main" id="{6C31F046-BF6F-0571-D3C6-113998CF26DE}"/>
              </a:ext>
            </a:extLst>
          </p:cNvPr>
          <p:cNvSpPr txBox="1"/>
          <p:nvPr/>
        </p:nvSpPr>
        <p:spPr>
          <a:xfrm>
            <a:off x="9229137" y="4079649"/>
            <a:ext cx="2412000" cy="1038701"/>
          </a:xfrm>
          <a:prstGeom prst="ellipse">
            <a:avLst/>
          </a:prstGeom>
          <a:solidFill>
            <a:srgbClr val="686FA6">
              <a:alpha val="50196"/>
            </a:srgbClr>
          </a:solidFill>
        </p:spPr>
        <p:txBody>
          <a:bodyPr wrap="square" lIns="0" tIns="0" rIns="0" bIns="0" anchor="ctr">
            <a:spAutoFit/>
          </a:bodyPr>
          <a:lstStyle/>
          <a:p>
            <a:pPr algn="ctr">
              <a:spcAft>
                <a:spcPts val="600"/>
              </a:spcAft>
            </a:pPr>
            <a:r>
              <a:rPr lang="en-US" sz="1600" dirty="0" err="1">
                <a:solidFill>
                  <a:schemeClr val="bg1"/>
                </a:solidFill>
              </a:rPr>
              <a:t>Propiedades</a:t>
            </a:r>
            <a:r>
              <a:rPr lang="en-US" sz="1600" dirty="0">
                <a:solidFill>
                  <a:schemeClr val="bg1"/>
                </a:solidFill>
              </a:rPr>
              <a:t> </a:t>
            </a:r>
            <a:r>
              <a:rPr lang="en-US" sz="1600" dirty="0" err="1">
                <a:solidFill>
                  <a:schemeClr val="bg1"/>
                </a:solidFill>
              </a:rPr>
              <a:t>antioxidantes</a:t>
            </a:r>
            <a:r>
              <a:rPr lang="en-US" sz="1600" dirty="0">
                <a:solidFill>
                  <a:schemeClr val="bg1"/>
                </a:solidFill>
              </a:rPr>
              <a:t> y anti-</a:t>
            </a:r>
            <a:r>
              <a:rPr lang="en-US" sz="1600" dirty="0" err="1">
                <a:solidFill>
                  <a:schemeClr val="bg1"/>
                </a:solidFill>
              </a:rPr>
              <a:t>inflamatorias</a:t>
            </a:r>
            <a:r>
              <a:rPr lang="en-US" sz="1600" dirty="0">
                <a:solidFill>
                  <a:schemeClr val="bg1"/>
                </a:solidFill>
              </a:rPr>
              <a:t>. </a:t>
            </a:r>
            <a:endParaRPr lang="en-GB" sz="1600" dirty="0">
              <a:solidFill>
                <a:schemeClr val="bg1"/>
              </a:solidFill>
            </a:endParaRPr>
          </a:p>
        </p:txBody>
      </p:sp>
      <p:sp>
        <p:nvSpPr>
          <p:cNvPr id="9" name="TextBox 8">
            <a:extLst>
              <a:ext uri="{FF2B5EF4-FFF2-40B4-BE49-F238E27FC236}">
                <a16:creationId xmlns:a16="http://schemas.microsoft.com/office/drawing/2014/main" id="{D35775CB-F714-7E39-7C82-CE4EBA8C38C0}"/>
              </a:ext>
            </a:extLst>
          </p:cNvPr>
          <p:cNvSpPr txBox="1"/>
          <p:nvPr/>
        </p:nvSpPr>
        <p:spPr>
          <a:xfrm>
            <a:off x="3000376" y="1344790"/>
            <a:ext cx="6362982" cy="646331"/>
          </a:xfrm>
          <a:prstGeom prst="rect">
            <a:avLst/>
          </a:prstGeom>
          <a:noFill/>
        </p:spPr>
        <p:txBody>
          <a:bodyPr wrap="square">
            <a:spAutoFit/>
          </a:bodyPr>
          <a:lstStyle/>
          <a:p>
            <a:pPr algn="ctr"/>
            <a:r>
              <a:rPr lang="es-MX" sz="1800" b="1" dirty="0">
                <a:solidFill>
                  <a:schemeClr val="tx2">
                    <a:lumMod val="50000"/>
                  </a:schemeClr>
                </a:solidFill>
              </a:rPr>
              <a:t>Uno de los antioxidantes más poderosos de la naturaleza.</a:t>
            </a:r>
            <a:endParaRPr lang="en-GB" sz="1800" b="1" dirty="0">
              <a:solidFill>
                <a:schemeClr val="tx2">
                  <a:lumMod val="50000"/>
                </a:schemeClr>
              </a:solidFill>
            </a:endParaRPr>
          </a:p>
        </p:txBody>
      </p:sp>
      <p:sp>
        <p:nvSpPr>
          <p:cNvPr id="8" name="Content Placeholder 7">
            <a:extLst>
              <a:ext uri="{FF2B5EF4-FFF2-40B4-BE49-F238E27FC236}">
                <a16:creationId xmlns:a16="http://schemas.microsoft.com/office/drawing/2014/main" id="{3E936A9E-496F-8F18-3A91-DA51CBCC4EF4}"/>
              </a:ext>
            </a:extLst>
          </p:cNvPr>
          <p:cNvSpPr>
            <a:spLocks noGrp="1"/>
          </p:cNvSpPr>
          <p:nvPr>
            <p:ph idx="1"/>
          </p:nvPr>
        </p:nvSpPr>
        <p:spPr>
          <a:xfrm>
            <a:off x="9229137" y="1684233"/>
            <a:ext cx="2412000" cy="2340000"/>
          </a:xfrm>
          <a:prstGeom prst="ellipse">
            <a:avLst/>
          </a:prstGeom>
          <a:solidFill>
            <a:srgbClr val="686FA6">
              <a:alpha val="50196"/>
            </a:srgbClr>
          </a:solidFill>
        </p:spPr>
        <p:txBody>
          <a:bodyPr wrap="none" anchor="ctr"/>
          <a:lstStyle/>
          <a:p>
            <a:pPr algn="ctr">
              <a:spcBef>
                <a:spcPts val="0"/>
              </a:spcBef>
              <a:spcAft>
                <a:spcPts val="600"/>
              </a:spcAft>
            </a:pPr>
            <a:r>
              <a:rPr lang="es-MX" dirty="0" err="1">
                <a:solidFill>
                  <a:schemeClr val="bg1"/>
                </a:solidFill>
              </a:rPr>
              <a:t>Astaxantina</a:t>
            </a:r>
            <a:r>
              <a:rPr lang="es-MX" dirty="0">
                <a:solidFill>
                  <a:schemeClr val="bg1"/>
                </a:solidFill>
              </a:rPr>
              <a:t> natural</a:t>
            </a:r>
          </a:p>
          <a:p>
            <a:pPr algn="ctr">
              <a:spcBef>
                <a:spcPts val="0"/>
              </a:spcBef>
              <a:spcAft>
                <a:spcPts val="600"/>
              </a:spcAft>
            </a:pPr>
            <a:r>
              <a:rPr lang="es-MX" dirty="0">
                <a:solidFill>
                  <a:schemeClr val="bg1"/>
                </a:solidFill>
              </a:rPr>
              <a:t>protege la célula</a:t>
            </a:r>
          </a:p>
          <a:p>
            <a:pPr algn="ctr">
              <a:spcBef>
                <a:spcPts val="0"/>
              </a:spcBef>
              <a:spcAft>
                <a:spcPts val="600"/>
              </a:spcAft>
            </a:pPr>
            <a:r>
              <a:rPr lang="es-MX" dirty="0">
                <a:solidFill>
                  <a:schemeClr val="bg1"/>
                </a:solidFill>
              </a:rPr>
              <a:t>de adentro hacia afuera</a:t>
            </a:r>
            <a:endParaRPr lang="en-GB" dirty="0">
              <a:solidFill>
                <a:schemeClr val="bg1"/>
              </a:solidFill>
            </a:endParaRPr>
          </a:p>
        </p:txBody>
      </p:sp>
    </p:spTree>
    <p:extLst>
      <p:ext uri="{BB962C8B-B14F-4D97-AF65-F5344CB8AC3E}">
        <p14:creationId xmlns:p14="http://schemas.microsoft.com/office/powerpoint/2010/main" val="1099103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10"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descr="A rocky shore with mountains in the background&#10;&#10;Description automatically generated">
            <a:extLst>
              <a:ext uri="{FF2B5EF4-FFF2-40B4-BE49-F238E27FC236}">
                <a16:creationId xmlns:a16="http://schemas.microsoft.com/office/drawing/2014/main" id="{4D8720DB-FB72-0755-BFCF-852B47459D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0128"/>
            <a:ext cx="12192000" cy="6197230"/>
          </a:xfrm>
          <a:prstGeom prst="rect">
            <a:avLst/>
          </a:prstGeom>
        </p:spPr>
      </p:pic>
      <p:sp>
        <p:nvSpPr>
          <p:cNvPr id="3" name="Slide Number Placeholder 2">
            <a:extLst>
              <a:ext uri="{FF2B5EF4-FFF2-40B4-BE49-F238E27FC236}">
                <a16:creationId xmlns:a16="http://schemas.microsoft.com/office/drawing/2014/main" id="{E8696DF0-652D-34FF-2C3D-020B0F7CE37D}"/>
              </a:ext>
            </a:extLst>
          </p:cNvPr>
          <p:cNvSpPr>
            <a:spLocks noGrp="1"/>
          </p:cNvSpPr>
          <p:nvPr>
            <p:ph type="sldNum" sz="quarter" idx="12"/>
          </p:nvPr>
        </p:nvSpPr>
        <p:spPr/>
        <p:txBody>
          <a:bodyPr/>
          <a:lstStyle/>
          <a:p>
            <a:fld id="{3F2B5CF4-79E2-4BCE-8F81-53ED60D4893F}" type="slidenum">
              <a:rPr lang="en-US" smtClean="0"/>
              <a:t>61</a:t>
            </a:fld>
            <a:endParaRPr lang="en-US"/>
          </a:p>
        </p:txBody>
      </p:sp>
      <p:sp>
        <p:nvSpPr>
          <p:cNvPr id="4" name="Title 3">
            <a:extLst>
              <a:ext uri="{FF2B5EF4-FFF2-40B4-BE49-F238E27FC236}">
                <a16:creationId xmlns:a16="http://schemas.microsoft.com/office/drawing/2014/main" id="{F2AB7B50-1D91-884E-9915-E0140FD82E93}"/>
              </a:ext>
            </a:extLst>
          </p:cNvPr>
          <p:cNvSpPr>
            <a:spLocks noGrp="1"/>
          </p:cNvSpPr>
          <p:nvPr>
            <p:ph type="title"/>
          </p:nvPr>
        </p:nvSpPr>
        <p:spPr/>
        <p:txBody>
          <a:bodyPr/>
          <a:lstStyle/>
          <a:p>
            <a:pPr algn="ctr"/>
            <a:r>
              <a:rPr lang="en-US" dirty="0" err="1">
                <a:solidFill>
                  <a:schemeClr val="bg1"/>
                </a:solidFill>
              </a:rPr>
              <a:t>Beneficios</a:t>
            </a:r>
            <a:r>
              <a:rPr lang="en-US" dirty="0">
                <a:solidFill>
                  <a:schemeClr val="bg1"/>
                </a:solidFill>
              </a:rPr>
              <a:t> de la </a:t>
            </a:r>
            <a:r>
              <a:rPr lang="en-US" dirty="0" err="1">
                <a:solidFill>
                  <a:schemeClr val="bg1"/>
                </a:solidFill>
              </a:rPr>
              <a:t>astaxantina</a:t>
            </a:r>
            <a:r>
              <a:rPr lang="en-US" dirty="0">
                <a:solidFill>
                  <a:schemeClr val="bg1"/>
                </a:solidFill>
              </a:rPr>
              <a:t> natural </a:t>
            </a:r>
            <a:endParaRPr lang="en-GB" dirty="0">
              <a:solidFill>
                <a:schemeClr val="bg1"/>
              </a:solidFill>
            </a:endParaRPr>
          </a:p>
        </p:txBody>
      </p:sp>
      <p:sp>
        <p:nvSpPr>
          <p:cNvPr id="49" name="Content Placeholder 48">
            <a:extLst>
              <a:ext uri="{FF2B5EF4-FFF2-40B4-BE49-F238E27FC236}">
                <a16:creationId xmlns:a16="http://schemas.microsoft.com/office/drawing/2014/main" id="{7EAF3C04-1A96-1AB3-9AA1-7EA99D6869BD}"/>
              </a:ext>
            </a:extLst>
          </p:cNvPr>
          <p:cNvSpPr>
            <a:spLocks noGrp="1"/>
          </p:cNvSpPr>
          <p:nvPr>
            <p:ph idx="13"/>
          </p:nvPr>
        </p:nvSpPr>
        <p:spPr/>
        <p:txBody>
          <a:bodyPr/>
          <a:lstStyle/>
          <a:p>
            <a:pPr algn="ctr"/>
            <a:r>
              <a:rPr lang="en-US" dirty="0" err="1">
                <a:solidFill>
                  <a:schemeClr val="bg1"/>
                </a:solidFill>
              </a:rPr>
              <a:t>Protección</a:t>
            </a:r>
            <a:r>
              <a:rPr lang="en-US" dirty="0">
                <a:solidFill>
                  <a:schemeClr val="bg1"/>
                </a:solidFill>
              </a:rPr>
              <a:t> </a:t>
            </a:r>
            <a:r>
              <a:rPr lang="en-US" dirty="0" err="1">
                <a:solidFill>
                  <a:schemeClr val="bg1"/>
                </a:solidFill>
              </a:rPr>
              <a:t>antioxidante</a:t>
            </a:r>
            <a:r>
              <a:rPr lang="en-US" dirty="0">
                <a:solidFill>
                  <a:schemeClr val="bg1"/>
                </a:solidFill>
              </a:rPr>
              <a:t> | </a:t>
            </a:r>
            <a:r>
              <a:rPr lang="en-US" dirty="0" err="1">
                <a:solidFill>
                  <a:schemeClr val="bg1"/>
                </a:solidFill>
              </a:rPr>
              <a:t>Propiedades</a:t>
            </a:r>
            <a:r>
              <a:rPr lang="en-US" dirty="0">
                <a:solidFill>
                  <a:schemeClr val="bg1"/>
                </a:solidFill>
              </a:rPr>
              <a:t> anti-</a:t>
            </a:r>
            <a:r>
              <a:rPr lang="en-US" dirty="0" err="1">
                <a:solidFill>
                  <a:schemeClr val="bg1"/>
                </a:solidFill>
              </a:rPr>
              <a:t>inflamatorias</a:t>
            </a:r>
            <a:endParaRPr lang="en-GB" dirty="0">
              <a:solidFill>
                <a:schemeClr val="bg1"/>
              </a:solidFill>
            </a:endParaRPr>
          </a:p>
        </p:txBody>
      </p:sp>
      <p:sp>
        <p:nvSpPr>
          <p:cNvPr id="6" name="Oval 5">
            <a:extLst>
              <a:ext uri="{FF2B5EF4-FFF2-40B4-BE49-F238E27FC236}">
                <a16:creationId xmlns:a16="http://schemas.microsoft.com/office/drawing/2014/main" id="{3D1C0EC3-0770-0D55-FB3B-DADC70E8A833}"/>
              </a:ext>
            </a:extLst>
          </p:cNvPr>
          <p:cNvSpPr/>
          <p:nvPr/>
        </p:nvSpPr>
        <p:spPr>
          <a:xfrm>
            <a:off x="3721813" y="1452044"/>
            <a:ext cx="4748373" cy="4748373"/>
          </a:xfrm>
          <a:prstGeom prst="ellipse">
            <a:avLst/>
          </a:prstGeom>
          <a:solidFill>
            <a:srgbClr val="766878">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351" err="1"/>
          </a:p>
        </p:txBody>
      </p:sp>
      <p:pic>
        <p:nvPicPr>
          <p:cNvPr id="22" name="Picture 21">
            <a:extLst>
              <a:ext uri="{FF2B5EF4-FFF2-40B4-BE49-F238E27FC236}">
                <a16:creationId xmlns:a16="http://schemas.microsoft.com/office/drawing/2014/main" id="{D076D7AC-54D5-382F-2ECD-A8DFD6BAE8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4783" y="1659860"/>
            <a:ext cx="1447770" cy="4332743"/>
          </a:xfrm>
          <a:prstGeom prst="rect">
            <a:avLst/>
          </a:prstGeom>
        </p:spPr>
      </p:pic>
      <p:grpSp>
        <p:nvGrpSpPr>
          <p:cNvPr id="36" name="Group 35">
            <a:extLst>
              <a:ext uri="{FF2B5EF4-FFF2-40B4-BE49-F238E27FC236}">
                <a16:creationId xmlns:a16="http://schemas.microsoft.com/office/drawing/2014/main" id="{14A22D12-6582-C3AF-EFA6-E25C553EF716}"/>
              </a:ext>
            </a:extLst>
          </p:cNvPr>
          <p:cNvGrpSpPr/>
          <p:nvPr/>
        </p:nvGrpSpPr>
        <p:grpSpPr>
          <a:xfrm>
            <a:off x="6706714" y="2218400"/>
            <a:ext cx="2945849" cy="800803"/>
            <a:chOff x="6706714" y="2095361"/>
            <a:chExt cx="2945849" cy="800803"/>
          </a:xfrm>
        </p:grpSpPr>
        <p:sp>
          <p:nvSpPr>
            <p:cNvPr id="25" name="TextBox 24">
              <a:extLst>
                <a:ext uri="{FF2B5EF4-FFF2-40B4-BE49-F238E27FC236}">
                  <a16:creationId xmlns:a16="http://schemas.microsoft.com/office/drawing/2014/main" id="{EFC9EEF2-C26A-4A23-35CF-6D510B912289}"/>
                </a:ext>
              </a:extLst>
            </p:cNvPr>
            <p:cNvSpPr txBox="1"/>
            <p:nvPr/>
          </p:nvSpPr>
          <p:spPr>
            <a:xfrm>
              <a:off x="6706882" y="2575198"/>
              <a:ext cx="2459240"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err="1">
                  <a:solidFill>
                    <a:schemeClr val="bg1"/>
                  </a:solidFill>
                  <a:latin typeface="Arial"/>
                </a:rPr>
                <a:t>Salud</a:t>
              </a:r>
              <a:r>
                <a:rPr lang="en-GB" sz="1200" dirty="0">
                  <a:solidFill>
                    <a:schemeClr val="bg1"/>
                  </a:solidFill>
                  <a:latin typeface="Arial"/>
                </a:rPr>
                <a:t> de </a:t>
              </a:r>
              <a:r>
                <a:rPr lang="en-GB" sz="1200" dirty="0" err="1">
                  <a:solidFill>
                    <a:schemeClr val="bg1"/>
                  </a:solidFill>
                  <a:latin typeface="Arial"/>
                </a:rPr>
                <a:t>piel</a:t>
              </a:r>
              <a:endParaRPr lang="en-GB" sz="1200" dirty="0">
                <a:solidFill>
                  <a:schemeClr val="bg1"/>
                </a:solidFill>
              </a:endParaRPr>
            </a:p>
          </p:txBody>
        </p:sp>
        <p:sp>
          <p:nvSpPr>
            <p:cNvPr id="27" name="Oval 26">
              <a:extLst>
                <a:ext uri="{FF2B5EF4-FFF2-40B4-BE49-F238E27FC236}">
                  <a16:creationId xmlns:a16="http://schemas.microsoft.com/office/drawing/2014/main" id="{73514560-66E6-DBAC-2250-550EC3E3612E}"/>
                </a:ext>
              </a:extLst>
            </p:cNvPr>
            <p:cNvSpPr/>
            <p:nvPr/>
          </p:nvSpPr>
          <p:spPr>
            <a:xfrm>
              <a:off x="8851760" y="2095361"/>
              <a:ext cx="800803" cy="8008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28" name="Picture 27">
              <a:extLst>
                <a:ext uri="{FF2B5EF4-FFF2-40B4-BE49-F238E27FC236}">
                  <a16:creationId xmlns:a16="http://schemas.microsoft.com/office/drawing/2014/main" id="{402EF0AC-E8A9-462F-6274-FFD10F1F2C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99632" y="2243232"/>
              <a:ext cx="505058" cy="505058"/>
            </a:xfrm>
            <a:prstGeom prst="rect">
              <a:avLst/>
            </a:prstGeom>
          </p:spPr>
        </p:pic>
        <p:cxnSp>
          <p:nvCxnSpPr>
            <p:cNvPr id="29" name="Straight Connector 28">
              <a:extLst>
                <a:ext uri="{FF2B5EF4-FFF2-40B4-BE49-F238E27FC236}">
                  <a16:creationId xmlns:a16="http://schemas.microsoft.com/office/drawing/2014/main" id="{FC52B9EE-C2E0-6A52-03EA-3A3478F94FD7}"/>
                </a:ext>
              </a:extLst>
            </p:cNvPr>
            <p:cNvCxnSpPr>
              <a:cxnSpLocks/>
            </p:cNvCxnSpPr>
            <p:nvPr/>
          </p:nvCxnSpPr>
          <p:spPr>
            <a:xfrm>
              <a:off x="6706714" y="2810491"/>
              <a:ext cx="2379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5DE750B-94E0-2990-106C-D749D167CA4C}"/>
              </a:ext>
            </a:extLst>
          </p:cNvPr>
          <p:cNvGrpSpPr/>
          <p:nvPr/>
        </p:nvGrpSpPr>
        <p:grpSpPr>
          <a:xfrm>
            <a:off x="2534017" y="2218400"/>
            <a:ext cx="2976378" cy="800803"/>
            <a:chOff x="2534017" y="2095361"/>
            <a:chExt cx="2976378" cy="800803"/>
          </a:xfrm>
        </p:grpSpPr>
        <p:sp>
          <p:nvSpPr>
            <p:cNvPr id="31" name="TextBox 30">
              <a:extLst>
                <a:ext uri="{FF2B5EF4-FFF2-40B4-BE49-F238E27FC236}">
                  <a16:creationId xmlns:a16="http://schemas.microsoft.com/office/drawing/2014/main" id="{039BB341-E1F8-3D63-1DC0-AC2DF7A05E29}"/>
                </a:ext>
              </a:extLst>
            </p:cNvPr>
            <p:cNvSpPr txBox="1"/>
            <p:nvPr/>
          </p:nvSpPr>
          <p:spPr>
            <a:xfrm>
              <a:off x="3051155" y="2581507"/>
              <a:ext cx="245924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latin typeface="Arial"/>
                </a:rPr>
                <a:t>Rendimiento muscular </a:t>
              </a:r>
              <a:endParaRPr lang="en-GB" sz="1200" dirty="0">
                <a:solidFill>
                  <a:schemeClr val="bg1"/>
                </a:solidFill>
              </a:endParaRPr>
            </a:p>
          </p:txBody>
        </p:sp>
        <p:sp>
          <p:nvSpPr>
            <p:cNvPr id="33" name="Oval 32">
              <a:extLst>
                <a:ext uri="{FF2B5EF4-FFF2-40B4-BE49-F238E27FC236}">
                  <a16:creationId xmlns:a16="http://schemas.microsoft.com/office/drawing/2014/main" id="{639FEC8E-14F8-48D8-56A5-D5E3C98793A9}"/>
                </a:ext>
              </a:extLst>
            </p:cNvPr>
            <p:cNvSpPr/>
            <p:nvPr/>
          </p:nvSpPr>
          <p:spPr>
            <a:xfrm>
              <a:off x="2534017" y="2095361"/>
              <a:ext cx="800803" cy="8008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34" name="Picture 33">
              <a:extLst>
                <a:ext uri="{FF2B5EF4-FFF2-40B4-BE49-F238E27FC236}">
                  <a16:creationId xmlns:a16="http://schemas.microsoft.com/office/drawing/2014/main" id="{83DEFF57-26B1-8A1D-4CD8-5D1D215568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81889" y="2190088"/>
              <a:ext cx="505058" cy="505058"/>
            </a:xfrm>
            <a:prstGeom prst="rect">
              <a:avLst/>
            </a:prstGeom>
          </p:spPr>
        </p:pic>
        <p:cxnSp>
          <p:nvCxnSpPr>
            <p:cNvPr id="35" name="Straight Connector 34">
              <a:extLst>
                <a:ext uri="{FF2B5EF4-FFF2-40B4-BE49-F238E27FC236}">
                  <a16:creationId xmlns:a16="http://schemas.microsoft.com/office/drawing/2014/main" id="{4EE3C2B4-8007-99D5-3D20-20873F2FCADD}"/>
                </a:ext>
              </a:extLst>
            </p:cNvPr>
            <p:cNvCxnSpPr>
              <a:cxnSpLocks/>
            </p:cNvCxnSpPr>
            <p:nvPr/>
          </p:nvCxnSpPr>
          <p:spPr>
            <a:xfrm>
              <a:off x="3125205" y="2809686"/>
              <a:ext cx="2379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C4DAA04-5795-E5D3-D2CB-1AB4AD2A080E}"/>
              </a:ext>
            </a:extLst>
          </p:cNvPr>
          <p:cNvGrpSpPr/>
          <p:nvPr/>
        </p:nvGrpSpPr>
        <p:grpSpPr>
          <a:xfrm>
            <a:off x="6706714" y="3537904"/>
            <a:ext cx="2945849" cy="800803"/>
            <a:chOff x="6706714" y="2095361"/>
            <a:chExt cx="2945849" cy="800803"/>
          </a:xfrm>
        </p:grpSpPr>
        <p:sp>
          <p:nvSpPr>
            <p:cNvPr id="39" name="TextBox 38">
              <a:extLst>
                <a:ext uri="{FF2B5EF4-FFF2-40B4-BE49-F238E27FC236}">
                  <a16:creationId xmlns:a16="http://schemas.microsoft.com/office/drawing/2014/main" id="{AE106C73-36FA-3998-DC3E-EA55094226E6}"/>
                </a:ext>
              </a:extLst>
            </p:cNvPr>
            <p:cNvSpPr txBox="1"/>
            <p:nvPr/>
          </p:nvSpPr>
          <p:spPr>
            <a:xfrm>
              <a:off x="6706882" y="2575198"/>
              <a:ext cx="2459240"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err="1">
                  <a:solidFill>
                    <a:schemeClr val="bg1"/>
                  </a:solidFill>
                </a:rPr>
                <a:t>Función</a:t>
              </a:r>
              <a:r>
                <a:rPr lang="en-GB" sz="1200" dirty="0">
                  <a:solidFill>
                    <a:schemeClr val="bg1"/>
                  </a:solidFill>
                </a:rPr>
                <a:t> </a:t>
              </a:r>
              <a:r>
                <a:rPr lang="en-GB" sz="1200" dirty="0" err="1">
                  <a:solidFill>
                    <a:schemeClr val="bg1"/>
                  </a:solidFill>
                </a:rPr>
                <a:t>inmune</a:t>
              </a:r>
              <a:endParaRPr lang="en-GB" sz="1200" dirty="0">
                <a:solidFill>
                  <a:schemeClr val="bg1"/>
                </a:solidFill>
              </a:endParaRPr>
            </a:p>
          </p:txBody>
        </p:sp>
        <p:sp>
          <p:nvSpPr>
            <p:cNvPr id="40" name="Oval 39">
              <a:extLst>
                <a:ext uri="{FF2B5EF4-FFF2-40B4-BE49-F238E27FC236}">
                  <a16:creationId xmlns:a16="http://schemas.microsoft.com/office/drawing/2014/main" id="{9A99CF7A-BA4C-95A5-AACF-83963B58C9E3}"/>
                </a:ext>
              </a:extLst>
            </p:cNvPr>
            <p:cNvSpPr/>
            <p:nvPr/>
          </p:nvSpPr>
          <p:spPr>
            <a:xfrm>
              <a:off x="8851760" y="2095361"/>
              <a:ext cx="800803" cy="8008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41" name="Picture 40">
              <a:extLst>
                <a:ext uri="{FF2B5EF4-FFF2-40B4-BE49-F238E27FC236}">
                  <a16:creationId xmlns:a16="http://schemas.microsoft.com/office/drawing/2014/main" id="{D79E8834-B112-CE1E-8861-C1AD0486AF5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999632" y="2214634"/>
              <a:ext cx="505058" cy="505058"/>
            </a:xfrm>
            <a:prstGeom prst="rect">
              <a:avLst/>
            </a:prstGeom>
          </p:spPr>
        </p:pic>
        <p:cxnSp>
          <p:nvCxnSpPr>
            <p:cNvPr id="42" name="Straight Connector 41">
              <a:extLst>
                <a:ext uri="{FF2B5EF4-FFF2-40B4-BE49-F238E27FC236}">
                  <a16:creationId xmlns:a16="http://schemas.microsoft.com/office/drawing/2014/main" id="{4E63598C-D770-AC58-F970-412E948C42EE}"/>
                </a:ext>
              </a:extLst>
            </p:cNvPr>
            <p:cNvCxnSpPr>
              <a:cxnSpLocks/>
            </p:cNvCxnSpPr>
            <p:nvPr/>
          </p:nvCxnSpPr>
          <p:spPr>
            <a:xfrm>
              <a:off x="6706714" y="2810491"/>
              <a:ext cx="2379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CF270E5-C608-8B92-ADC5-44F8000E688B}"/>
              </a:ext>
            </a:extLst>
          </p:cNvPr>
          <p:cNvGrpSpPr/>
          <p:nvPr/>
        </p:nvGrpSpPr>
        <p:grpSpPr>
          <a:xfrm>
            <a:off x="2534017" y="3537904"/>
            <a:ext cx="2976378" cy="800803"/>
            <a:chOff x="2534017" y="2095361"/>
            <a:chExt cx="2976378" cy="800803"/>
          </a:xfrm>
        </p:grpSpPr>
        <p:sp>
          <p:nvSpPr>
            <p:cNvPr id="44" name="TextBox 43">
              <a:extLst>
                <a:ext uri="{FF2B5EF4-FFF2-40B4-BE49-F238E27FC236}">
                  <a16:creationId xmlns:a16="http://schemas.microsoft.com/office/drawing/2014/main" id="{BE3E6B2B-5EF5-3080-7C19-695DA107F34A}"/>
                </a:ext>
              </a:extLst>
            </p:cNvPr>
            <p:cNvSpPr txBox="1"/>
            <p:nvPr/>
          </p:nvSpPr>
          <p:spPr>
            <a:xfrm>
              <a:off x="3051155" y="2581507"/>
              <a:ext cx="245924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Arial"/>
                </a:rPr>
                <a:t>Salud</a:t>
              </a:r>
              <a:r>
                <a:rPr lang="en-US" sz="1200" dirty="0">
                  <a:solidFill>
                    <a:schemeClr val="bg1"/>
                  </a:solidFill>
                  <a:latin typeface="Arial"/>
                </a:rPr>
                <a:t> visual</a:t>
              </a:r>
              <a:endParaRPr lang="en-GB" sz="1200" dirty="0">
                <a:solidFill>
                  <a:schemeClr val="bg1"/>
                </a:solidFill>
              </a:endParaRPr>
            </a:p>
          </p:txBody>
        </p:sp>
        <p:sp>
          <p:nvSpPr>
            <p:cNvPr id="45" name="Oval 44">
              <a:extLst>
                <a:ext uri="{FF2B5EF4-FFF2-40B4-BE49-F238E27FC236}">
                  <a16:creationId xmlns:a16="http://schemas.microsoft.com/office/drawing/2014/main" id="{520C92EF-E244-E338-CFD7-01D73B132C58}"/>
                </a:ext>
              </a:extLst>
            </p:cNvPr>
            <p:cNvSpPr/>
            <p:nvPr/>
          </p:nvSpPr>
          <p:spPr>
            <a:xfrm>
              <a:off x="2534017" y="2095361"/>
              <a:ext cx="800803" cy="8008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46" name="Picture 45">
              <a:extLst>
                <a:ext uri="{FF2B5EF4-FFF2-40B4-BE49-F238E27FC236}">
                  <a16:creationId xmlns:a16="http://schemas.microsoft.com/office/drawing/2014/main" id="{9F305BDF-8F84-F600-71D7-966200BB8F0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681889" y="2250851"/>
              <a:ext cx="482928" cy="385110"/>
            </a:xfrm>
            <a:prstGeom prst="rect">
              <a:avLst/>
            </a:prstGeom>
          </p:spPr>
        </p:pic>
        <p:cxnSp>
          <p:nvCxnSpPr>
            <p:cNvPr id="47" name="Straight Connector 46">
              <a:extLst>
                <a:ext uri="{FF2B5EF4-FFF2-40B4-BE49-F238E27FC236}">
                  <a16:creationId xmlns:a16="http://schemas.microsoft.com/office/drawing/2014/main" id="{B7DDE47A-0B6B-A26F-AA98-B824ED063A4D}"/>
                </a:ext>
              </a:extLst>
            </p:cNvPr>
            <p:cNvCxnSpPr>
              <a:cxnSpLocks/>
            </p:cNvCxnSpPr>
            <p:nvPr/>
          </p:nvCxnSpPr>
          <p:spPr>
            <a:xfrm>
              <a:off x="3125205" y="2809686"/>
              <a:ext cx="2379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9FBD9E30-2FDC-4002-3983-ADD124F6EBC3}"/>
              </a:ext>
            </a:extLst>
          </p:cNvPr>
          <p:cNvGrpSpPr/>
          <p:nvPr/>
        </p:nvGrpSpPr>
        <p:grpSpPr>
          <a:xfrm>
            <a:off x="2528176" y="4922631"/>
            <a:ext cx="2976378" cy="947811"/>
            <a:chOff x="2534017" y="2095361"/>
            <a:chExt cx="2976378" cy="947811"/>
          </a:xfrm>
        </p:grpSpPr>
        <p:sp>
          <p:nvSpPr>
            <p:cNvPr id="5" name="TextBox 4">
              <a:extLst>
                <a:ext uri="{FF2B5EF4-FFF2-40B4-BE49-F238E27FC236}">
                  <a16:creationId xmlns:a16="http://schemas.microsoft.com/office/drawing/2014/main" id="{01167F2F-2D5C-D9C6-0D14-48EE075244DF}"/>
                </a:ext>
              </a:extLst>
            </p:cNvPr>
            <p:cNvSpPr txBox="1"/>
            <p:nvPr/>
          </p:nvSpPr>
          <p:spPr>
            <a:xfrm>
              <a:off x="3051155" y="2581507"/>
              <a:ext cx="245924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Arial"/>
                </a:rPr>
                <a:t>Protección</a:t>
              </a:r>
              <a:r>
                <a:rPr lang="en-US" sz="1200" dirty="0">
                  <a:solidFill>
                    <a:schemeClr val="bg1"/>
                  </a:solidFill>
                  <a:latin typeface="Arial"/>
                </a:rPr>
                <a:t> contra la </a:t>
              </a:r>
              <a:r>
                <a:rPr lang="en-US" sz="1200" dirty="0" err="1">
                  <a:solidFill>
                    <a:schemeClr val="bg1"/>
                  </a:solidFill>
                  <a:latin typeface="Arial"/>
                </a:rPr>
                <a:t>contaminación</a:t>
              </a:r>
              <a:r>
                <a:rPr lang="en-US" sz="1200" dirty="0">
                  <a:solidFill>
                    <a:schemeClr val="bg1"/>
                  </a:solidFill>
                  <a:latin typeface="Arial"/>
                </a:rPr>
                <a:t> del </a:t>
              </a:r>
              <a:r>
                <a:rPr lang="en-US" sz="1200" dirty="0" err="1">
                  <a:solidFill>
                    <a:schemeClr val="bg1"/>
                  </a:solidFill>
                  <a:latin typeface="Arial"/>
                </a:rPr>
                <a:t>aire</a:t>
              </a:r>
              <a:endParaRPr lang="en-GB" sz="1200" dirty="0">
                <a:solidFill>
                  <a:schemeClr val="bg1"/>
                </a:solidFill>
              </a:endParaRPr>
            </a:p>
          </p:txBody>
        </p:sp>
        <p:sp>
          <p:nvSpPr>
            <p:cNvPr id="7" name="Oval 6">
              <a:extLst>
                <a:ext uri="{FF2B5EF4-FFF2-40B4-BE49-F238E27FC236}">
                  <a16:creationId xmlns:a16="http://schemas.microsoft.com/office/drawing/2014/main" id="{67E05038-9AF5-BACA-09FA-C4779F950ABE}"/>
                </a:ext>
              </a:extLst>
            </p:cNvPr>
            <p:cNvSpPr/>
            <p:nvPr/>
          </p:nvSpPr>
          <p:spPr>
            <a:xfrm>
              <a:off x="2534017" y="2095361"/>
              <a:ext cx="800803" cy="8008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8" name="Picture 7" descr="Power Plant outline">
              <a:extLst>
                <a:ext uri="{FF2B5EF4-FFF2-40B4-BE49-F238E27FC236}">
                  <a16:creationId xmlns:a16="http://schemas.microsoft.com/office/drawing/2014/main" id="{670008CF-9736-105C-B256-81DF1BDD0DD4}"/>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t="-2865" b="10128"/>
            <a:stretch/>
          </p:blipFill>
          <p:spPr>
            <a:xfrm>
              <a:off x="2682847" y="2252342"/>
              <a:ext cx="482928" cy="447857"/>
            </a:xfrm>
            <a:prstGeom prst="rect">
              <a:avLst/>
            </a:prstGeom>
          </p:spPr>
        </p:pic>
        <p:cxnSp>
          <p:nvCxnSpPr>
            <p:cNvPr id="9" name="Straight Connector 8">
              <a:extLst>
                <a:ext uri="{FF2B5EF4-FFF2-40B4-BE49-F238E27FC236}">
                  <a16:creationId xmlns:a16="http://schemas.microsoft.com/office/drawing/2014/main" id="{6689427A-4297-21A5-C9CC-21397D5B2386}"/>
                </a:ext>
              </a:extLst>
            </p:cNvPr>
            <p:cNvCxnSpPr>
              <a:cxnSpLocks/>
            </p:cNvCxnSpPr>
            <p:nvPr/>
          </p:nvCxnSpPr>
          <p:spPr>
            <a:xfrm>
              <a:off x="3125205" y="2809686"/>
              <a:ext cx="2379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00556F9-76C2-29DB-4158-545A53ABA27C}"/>
              </a:ext>
            </a:extLst>
          </p:cNvPr>
          <p:cNvGrpSpPr/>
          <p:nvPr/>
        </p:nvGrpSpPr>
        <p:grpSpPr>
          <a:xfrm>
            <a:off x="6706714" y="4922630"/>
            <a:ext cx="2945849" cy="800803"/>
            <a:chOff x="6706714" y="2095361"/>
            <a:chExt cx="2945849" cy="800803"/>
          </a:xfrm>
        </p:grpSpPr>
        <p:sp>
          <p:nvSpPr>
            <p:cNvPr id="11" name="TextBox 10">
              <a:extLst>
                <a:ext uri="{FF2B5EF4-FFF2-40B4-BE49-F238E27FC236}">
                  <a16:creationId xmlns:a16="http://schemas.microsoft.com/office/drawing/2014/main" id="{C684C7D3-45B4-4C46-A872-6FD013427F3C}"/>
                </a:ext>
              </a:extLst>
            </p:cNvPr>
            <p:cNvSpPr txBox="1"/>
            <p:nvPr/>
          </p:nvSpPr>
          <p:spPr>
            <a:xfrm>
              <a:off x="6706882" y="2575198"/>
              <a:ext cx="2459240"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err="1">
                  <a:solidFill>
                    <a:schemeClr val="bg1"/>
                  </a:solidFill>
                  <a:latin typeface="Arial"/>
                </a:rPr>
                <a:t>Vitalidad</a:t>
              </a:r>
              <a:endParaRPr lang="en-GB" sz="1200" dirty="0">
                <a:solidFill>
                  <a:schemeClr val="bg1"/>
                </a:solidFill>
              </a:endParaRPr>
            </a:p>
          </p:txBody>
        </p:sp>
        <p:sp>
          <p:nvSpPr>
            <p:cNvPr id="12" name="Oval 11">
              <a:extLst>
                <a:ext uri="{FF2B5EF4-FFF2-40B4-BE49-F238E27FC236}">
                  <a16:creationId xmlns:a16="http://schemas.microsoft.com/office/drawing/2014/main" id="{1C55C936-5CA8-2744-AF76-5F78538E93A9}"/>
                </a:ext>
              </a:extLst>
            </p:cNvPr>
            <p:cNvSpPr/>
            <p:nvPr/>
          </p:nvSpPr>
          <p:spPr>
            <a:xfrm>
              <a:off x="8851760" y="2095361"/>
              <a:ext cx="800803" cy="8008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H"/>
                <a:t>  </a:t>
              </a:r>
            </a:p>
          </p:txBody>
        </p:sp>
        <p:pic>
          <p:nvPicPr>
            <p:cNvPr id="13" name="Picture 12" descr="Dance outline">
              <a:extLst>
                <a:ext uri="{FF2B5EF4-FFF2-40B4-BE49-F238E27FC236}">
                  <a16:creationId xmlns:a16="http://schemas.microsoft.com/office/drawing/2014/main" id="{46757437-8E2A-1F8B-43EB-021A9853833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002318" y="2247622"/>
              <a:ext cx="505058" cy="505058"/>
            </a:xfrm>
            <a:prstGeom prst="rect">
              <a:avLst/>
            </a:prstGeom>
          </p:spPr>
        </p:pic>
        <p:cxnSp>
          <p:nvCxnSpPr>
            <p:cNvPr id="14" name="Straight Connector 13">
              <a:extLst>
                <a:ext uri="{FF2B5EF4-FFF2-40B4-BE49-F238E27FC236}">
                  <a16:creationId xmlns:a16="http://schemas.microsoft.com/office/drawing/2014/main" id="{F6F7161B-5E14-9D04-6458-19BACD1CEA61}"/>
                </a:ext>
              </a:extLst>
            </p:cNvPr>
            <p:cNvCxnSpPr>
              <a:cxnSpLocks/>
            </p:cNvCxnSpPr>
            <p:nvPr/>
          </p:nvCxnSpPr>
          <p:spPr>
            <a:xfrm>
              <a:off x="6706714" y="2810491"/>
              <a:ext cx="2379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1897A5C-0180-71D7-4C3C-E7FD4377065D}"/>
              </a:ext>
            </a:extLst>
          </p:cNvPr>
          <p:cNvSpPr txBox="1"/>
          <p:nvPr/>
        </p:nvSpPr>
        <p:spPr>
          <a:xfrm rot="243633">
            <a:off x="9429488" y="394237"/>
            <a:ext cx="2456239" cy="1288759"/>
          </a:xfrm>
          <a:prstGeom prst="ribbon">
            <a:avLst>
              <a:gd name="adj1" fmla="val 16667"/>
              <a:gd name="adj2" fmla="val 75000"/>
            </a:avLst>
          </a:prstGeom>
          <a:solidFill>
            <a:schemeClr val="bg1">
              <a:lumMod val="90000"/>
            </a:schemeClr>
          </a:solidFill>
        </p:spPr>
        <p:txBody>
          <a:bodyPr wrap="square" lIns="0" tIns="108000" rIns="0" bIns="108000" anchor="ctr">
            <a:spAutoFit/>
          </a:bodyPr>
          <a:lstStyle/>
          <a:p>
            <a:pPr algn="ctr"/>
            <a:r>
              <a:rPr lang="en-US" sz="1800" kern="1200" dirty="0">
                <a:latin typeface="+mn-lt"/>
                <a:ea typeface="+mn-ea"/>
                <a:cs typeface="+mn-cs"/>
              </a:rPr>
              <a:t>¡Más de </a:t>
            </a:r>
            <a:r>
              <a:rPr lang="en-US" sz="2000" b="1" kern="1200" dirty="0">
                <a:latin typeface="+mn-lt"/>
                <a:ea typeface="+mn-ea"/>
                <a:cs typeface="+mn-cs"/>
              </a:rPr>
              <a:t>60</a:t>
            </a:r>
            <a:r>
              <a:rPr lang="en-US" sz="1800" kern="1200" dirty="0">
                <a:latin typeface="+mn-lt"/>
                <a:ea typeface="+mn-ea"/>
                <a:cs typeface="+mn-cs"/>
              </a:rPr>
              <a:t> </a:t>
            </a:r>
            <a:r>
              <a:rPr lang="en-US" sz="1800" kern="1200" dirty="0" err="1">
                <a:latin typeface="+mn-lt"/>
                <a:ea typeface="+mn-ea"/>
                <a:cs typeface="+mn-cs"/>
              </a:rPr>
              <a:t>ensayos</a:t>
            </a:r>
            <a:r>
              <a:rPr lang="en-US" sz="1800" kern="1200" dirty="0">
                <a:latin typeface="+mn-lt"/>
                <a:ea typeface="+mn-ea"/>
                <a:cs typeface="+mn-cs"/>
              </a:rPr>
              <a:t> </a:t>
            </a:r>
            <a:r>
              <a:rPr lang="en-US" sz="1800" kern="1200" dirty="0" err="1">
                <a:latin typeface="+mn-lt"/>
                <a:ea typeface="+mn-ea"/>
                <a:cs typeface="+mn-cs"/>
              </a:rPr>
              <a:t>clínicos</a:t>
            </a:r>
            <a:r>
              <a:rPr lang="en-US" sz="1800" kern="1200" dirty="0">
                <a:latin typeface="+mn-lt"/>
                <a:ea typeface="+mn-ea"/>
                <a:cs typeface="+mn-cs"/>
              </a:rPr>
              <a:t> </a:t>
            </a:r>
            <a:r>
              <a:rPr lang="en-US" sz="1800" kern="1200" dirty="0" err="1">
                <a:latin typeface="+mn-lt"/>
                <a:ea typeface="+mn-ea"/>
                <a:cs typeface="+mn-cs"/>
              </a:rPr>
              <a:t>en</a:t>
            </a:r>
            <a:r>
              <a:rPr lang="en-US" sz="1800" kern="1200" dirty="0">
                <a:latin typeface="+mn-lt"/>
                <a:ea typeface="+mn-ea"/>
                <a:cs typeface="+mn-cs"/>
              </a:rPr>
              <a:t> </a:t>
            </a:r>
            <a:r>
              <a:rPr lang="en-US" sz="1800" kern="1200" dirty="0" err="1">
                <a:latin typeface="+mn-lt"/>
                <a:ea typeface="+mn-ea"/>
                <a:cs typeface="+mn-cs"/>
              </a:rPr>
              <a:t>humanos</a:t>
            </a:r>
            <a:r>
              <a:rPr lang="en-US" sz="1800" kern="1200" dirty="0">
                <a:latin typeface="+mn-lt"/>
                <a:ea typeface="+mn-ea"/>
                <a:cs typeface="+mn-cs"/>
              </a:rPr>
              <a:t>!</a:t>
            </a:r>
            <a:endParaRPr lang="en-GB" dirty="0"/>
          </a:p>
        </p:txBody>
      </p:sp>
    </p:spTree>
    <p:extLst>
      <p:ext uri="{BB962C8B-B14F-4D97-AF65-F5344CB8AC3E}">
        <p14:creationId xmlns:p14="http://schemas.microsoft.com/office/powerpoint/2010/main" val="1200834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righ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65ECB7-1145-B1C2-EEEF-3BC21D7F38E6}"/>
              </a:ext>
            </a:extLst>
          </p:cNvPr>
          <p:cNvSpPr/>
          <p:nvPr/>
        </p:nvSpPr>
        <p:spPr>
          <a:xfrm>
            <a:off x="0" y="1232775"/>
            <a:ext cx="12192000" cy="49680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err="1"/>
          </a:p>
        </p:txBody>
      </p:sp>
      <p:pic>
        <p:nvPicPr>
          <p:cNvPr id="2" name="Picture 2">
            <a:extLst>
              <a:ext uri="{FF2B5EF4-FFF2-40B4-BE49-F238E27FC236}">
                <a16:creationId xmlns:a16="http://schemas.microsoft.com/office/drawing/2014/main" id="{4F736F53-2038-7BE2-CFAB-F1C0C5A2C4FC}"/>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9859" b="89789" l="9929" r="89716">
                        <a14:foregroundMark x1="56738" y1="15845" x2="56738" y2="15845"/>
                        <a14:foregroundMark x1="70922" y1="9859" x2="70922" y2="9859"/>
                        <a14:foregroundMark x1="48582" y1="18310" x2="48582" y2="18310"/>
                        <a14:foregroundMark x1="52128" y1="29577" x2="52128" y2="29577"/>
                        <a14:foregroundMark x1="63121" y1="27113" x2="63121" y2="27113"/>
                        <a14:foregroundMark x1="71631" y1="35563" x2="71631" y2="35563"/>
                        <a14:foregroundMark x1="63830" y1="76056" x2="63830" y2="76056"/>
                        <a14:foregroundMark x1="74468" y1="76761" x2="74468" y2="76761"/>
                        <a14:foregroundMark x1="64184" y1="88028" x2="64184" y2="88028"/>
                        <a14:foregroundMark x1="52128" y1="88732" x2="52128" y2="88732"/>
                        <a14:foregroundMark x1="69504" y1="18310" x2="69504" y2="18310"/>
                        <a14:backgroundMark x1="71986" y1="14085" x2="71986" y2="14085"/>
                        <a14:backgroundMark x1="84043" y1="23592" x2="84043" y2="23592"/>
                        <a14:backgroundMark x1="74113" y1="24296" x2="74113" y2="24296"/>
                      </a14:backgroundRemoval>
                    </a14:imgEffect>
                  </a14:imgLayer>
                </a14:imgProps>
              </a:ext>
              <a:ext uri="{28A0092B-C50C-407E-A947-70E740481C1C}">
                <a14:useLocalDpi xmlns:a14="http://schemas.microsoft.com/office/drawing/2010/main"/>
              </a:ext>
            </a:extLst>
          </a:blip>
          <a:srcRect l="-7"/>
          <a:stretch/>
        </p:blipFill>
        <p:spPr bwMode="auto">
          <a:xfrm>
            <a:off x="1973539" y="2453090"/>
            <a:ext cx="1376660" cy="1386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BFAD499-358A-E0DC-94BC-4D52952A2749}"/>
              </a:ext>
            </a:extLst>
          </p:cNvPr>
          <p:cNvSpPr>
            <a:spLocks noGrp="1"/>
          </p:cNvSpPr>
          <p:nvPr>
            <p:ph type="sldNum" sz="quarter" idx="12"/>
          </p:nvPr>
        </p:nvSpPr>
        <p:spPr/>
        <p:txBody>
          <a:bodyPr/>
          <a:lstStyle/>
          <a:p>
            <a:fld id="{3F2B5CF4-79E2-4BCE-8F81-53ED60D4893F}" type="slidenum">
              <a:rPr lang="en-US" smtClean="0"/>
              <a:t>62</a:t>
            </a:fld>
            <a:endParaRPr lang="en-US"/>
          </a:p>
        </p:txBody>
      </p:sp>
      <p:sp>
        <p:nvSpPr>
          <p:cNvPr id="4" name="Title 3">
            <a:extLst>
              <a:ext uri="{FF2B5EF4-FFF2-40B4-BE49-F238E27FC236}">
                <a16:creationId xmlns:a16="http://schemas.microsoft.com/office/drawing/2014/main" id="{0333DBB8-2D35-9CA3-CC7E-EABA5060AE29}"/>
              </a:ext>
            </a:extLst>
          </p:cNvPr>
          <p:cNvSpPr>
            <a:spLocks noGrp="1"/>
          </p:cNvSpPr>
          <p:nvPr>
            <p:ph type="title"/>
          </p:nvPr>
        </p:nvSpPr>
        <p:spPr/>
        <p:txBody>
          <a:bodyPr/>
          <a:lstStyle/>
          <a:p>
            <a:pPr algn="ctr"/>
            <a:r>
              <a:rPr lang="en-GB" dirty="0" err="1"/>
              <a:t>Astaxantina</a:t>
            </a:r>
            <a:r>
              <a:rPr lang="en-GB" dirty="0"/>
              <a:t> protege contra </a:t>
            </a:r>
            <a:r>
              <a:rPr lang="en-GB" dirty="0" err="1"/>
              <a:t>el</a:t>
            </a:r>
            <a:r>
              <a:rPr lang="en-GB" dirty="0"/>
              <a:t> </a:t>
            </a:r>
            <a:r>
              <a:rPr lang="en-GB" dirty="0" err="1"/>
              <a:t>daño</a:t>
            </a:r>
            <a:r>
              <a:rPr lang="en-GB" dirty="0"/>
              <a:t> de la </a:t>
            </a:r>
            <a:r>
              <a:rPr lang="en-GB" dirty="0" err="1"/>
              <a:t>contaminación</a:t>
            </a:r>
            <a:r>
              <a:rPr lang="en-GB" dirty="0"/>
              <a:t> del </a:t>
            </a:r>
            <a:r>
              <a:rPr lang="en-GB" dirty="0" err="1"/>
              <a:t>aire</a:t>
            </a:r>
            <a:endParaRPr lang="en-GB" dirty="0"/>
          </a:p>
        </p:txBody>
      </p:sp>
      <p:sp>
        <p:nvSpPr>
          <p:cNvPr id="11" name="TextBox 10">
            <a:extLst>
              <a:ext uri="{FF2B5EF4-FFF2-40B4-BE49-F238E27FC236}">
                <a16:creationId xmlns:a16="http://schemas.microsoft.com/office/drawing/2014/main" id="{961B610A-F8BB-59F4-0A53-F7AE49F56A7D}"/>
              </a:ext>
            </a:extLst>
          </p:cNvPr>
          <p:cNvSpPr txBox="1"/>
          <p:nvPr/>
        </p:nvSpPr>
        <p:spPr>
          <a:xfrm>
            <a:off x="550863" y="5779124"/>
            <a:ext cx="8833282" cy="43088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050" kern="1200" dirty="0">
                <a:solidFill>
                  <a:schemeClr val="bg1"/>
                </a:solidFill>
                <a:latin typeface="+mn-lt"/>
                <a:ea typeface="+mn-ea"/>
                <a:cs typeface="+mn-cs"/>
              </a:rPr>
              <a:t>Imagen </a:t>
            </a:r>
            <a:r>
              <a:rPr lang="en-US" sz="1050" kern="1200" dirty="0" err="1">
                <a:solidFill>
                  <a:schemeClr val="bg1"/>
                </a:solidFill>
                <a:latin typeface="+mn-lt"/>
                <a:ea typeface="+mn-ea"/>
                <a:cs typeface="+mn-cs"/>
              </a:rPr>
              <a:t>adaptada</a:t>
            </a:r>
            <a:r>
              <a:rPr lang="en-US" sz="1050" kern="1200" dirty="0">
                <a:solidFill>
                  <a:schemeClr val="bg1"/>
                </a:solidFill>
                <a:latin typeface="+mn-lt"/>
                <a:ea typeface="+mn-ea"/>
                <a:cs typeface="+mn-cs"/>
              </a:rPr>
              <a:t> de</a:t>
            </a:r>
            <a:r>
              <a:rPr lang="en-US" sz="1050" dirty="0">
                <a:solidFill>
                  <a:schemeClr val="bg1"/>
                </a:solidFill>
              </a:rPr>
              <a:t>: </a:t>
            </a:r>
            <a:r>
              <a:rPr lang="en-US" sz="1050" kern="1200" dirty="0">
                <a:solidFill>
                  <a:schemeClr val="bg1"/>
                </a:solidFill>
                <a:latin typeface="+mn-lt"/>
                <a:ea typeface="+mn-ea"/>
                <a:cs typeface="+mn-cs"/>
              </a:rPr>
              <a:t>Wang T, Liu Y, Zhou Y, et al. Astaxanthin protected against the adverse effects induced by diesel exhaust particulate matter via improving membrane stability and anti-oxidative property. </a:t>
            </a:r>
            <a:r>
              <a:rPr lang="en-US" sz="1050" i="1" kern="1200" dirty="0">
                <a:solidFill>
                  <a:schemeClr val="bg1"/>
                </a:solidFill>
                <a:latin typeface="+mn-lt"/>
                <a:ea typeface="+mn-ea"/>
                <a:cs typeface="+mn-cs"/>
              </a:rPr>
              <a:t>J Hazard Mater</a:t>
            </a:r>
            <a:r>
              <a:rPr lang="en-US" sz="1050" kern="1200" dirty="0">
                <a:solidFill>
                  <a:schemeClr val="bg1"/>
                </a:solidFill>
                <a:latin typeface="+mn-lt"/>
                <a:ea typeface="+mn-ea"/>
                <a:cs typeface="+mn-cs"/>
              </a:rPr>
              <a:t>. 2023 Aug 15;456:131684. doi: 10.1016/j.jhazmat.2023.131684. </a:t>
            </a:r>
            <a:endParaRPr lang="en-GB" sz="1050" dirty="0">
              <a:solidFill>
                <a:schemeClr val="bg1"/>
              </a:solidFill>
            </a:endParaRPr>
          </a:p>
        </p:txBody>
      </p:sp>
      <p:sp>
        <p:nvSpPr>
          <p:cNvPr id="6" name="TextBox 5">
            <a:extLst>
              <a:ext uri="{FF2B5EF4-FFF2-40B4-BE49-F238E27FC236}">
                <a16:creationId xmlns:a16="http://schemas.microsoft.com/office/drawing/2014/main" id="{0C53B0FF-4E61-D708-6D9E-FDE248890E75}"/>
              </a:ext>
            </a:extLst>
          </p:cNvPr>
          <p:cNvSpPr txBox="1"/>
          <p:nvPr/>
        </p:nvSpPr>
        <p:spPr>
          <a:xfrm>
            <a:off x="2137800" y="1633861"/>
            <a:ext cx="1474578" cy="954107"/>
          </a:xfrm>
          <a:prstGeom prst="rect">
            <a:avLst/>
          </a:prstGeom>
          <a:noFill/>
        </p:spPr>
        <p:txBody>
          <a:bodyPr wrap="square">
            <a:spAutoFit/>
          </a:bodyPr>
          <a:lstStyle/>
          <a:p>
            <a:pPr algn="ctr"/>
            <a:r>
              <a:rPr lang="en-US" sz="1400" b="1" dirty="0" err="1"/>
              <a:t>Contaminantes</a:t>
            </a:r>
            <a:r>
              <a:rPr lang="en-US" sz="1400" b="1" dirty="0"/>
              <a:t> de </a:t>
            </a:r>
            <a:r>
              <a:rPr lang="en-US" sz="1400" b="1" dirty="0" err="1"/>
              <a:t>aire</a:t>
            </a:r>
            <a:r>
              <a:rPr lang="en-US" sz="1400" b="1" dirty="0"/>
              <a:t> de </a:t>
            </a:r>
            <a:r>
              <a:rPr lang="en-US" sz="1400" b="1" dirty="0" err="1"/>
              <a:t>partículas</a:t>
            </a:r>
            <a:r>
              <a:rPr lang="en-US" sz="1400" b="1" dirty="0"/>
              <a:t> </a:t>
            </a:r>
            <a:r>
              <a:rPr lang="en-US" sz="1400" b="1" dirty="0" err="1"/>
              <a:t>finas</a:t>
            </a:r>
            <a:r>
              <a:rPr lang="en-US" sz="1400" b="1" dirty="0"/>
              <a:t> </a:t>
            </a:r>
            <a:endParaRPr lang="en-GB" sz="1400" dirty="0"/>
          </a:p>
        </p:txBody>
      </p:sp>
      <p:sp>
        <p:nvSpPr>
          <p:cNvPr id="8" name="TextBox 7">
            <a:extLst>
              <a:ext uri="{FF2B5EF4-FFF2-40B4-BE49-F238E27FC236}">
                <a16:creationId xmlns:a16="http://schemas.microsoft.com/office/drawing/2014/main" id="{7C3F1A01-678A-8249-5749-2617E6563ABE}"/>
              </a:ext>
            </a:extLst>
          </p:cNvPr>
          <p:cNvSpPr txBox="1"/>
          <p:nvPr/>
        </p:nvSpPr>
        <p:spPr>
          <a:xfrm>
            <a:off x="1857547" y="3748288"/>
            <a:ext cx="1852950" cy="307777"/>
          </a:xfrm>
          <a:prstGeom prst="rect">
            <a:avLst/>
          </a:prstGeom>
          <a:noFill/>
        </p:spPr>
        <p:txBody>
          <a:bodyPr wrap="square">
            <a:spAutoFit/>
          </a:bodyPr>
          <a:lstStyle/>
          <a:p>
            <a:pPr algn="ctr"/>
            <a:r>
              <a:rPr lang="en-US" sz="1400" b="1" dirty="0" err="1"/>
              <a:t>Astaxantina</a:t>
            </a:r>
            <a:endParaRPr lang="en-GB" sz="1400" dirty="0"/>
          </a:p>
        </p:txBody>
      </p:sp>
      <p:pic>
        <p:nvPicPr>
          <p:cNvPr id="9" name="Graphic 8" descr="Lungs outline">
            <a:extLst>
              <a:ext uri="{FF2B5EF4-FFF2-40B4-BE49-F238E27FC236}">
                <a16:creationId xmlns:a16="http://schemas.microsoft.com/office/drawing/2014/main" id="{A7FEA767-13C1-4C1C-B5B3-E6FACD878C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1980" y="1483464"/>
            <a:ext cx="2102973" cy="2102973"/>
          </a:xfrm>
          <a:prstGeom prst="rect">
            <a:avLst/>
          </a:prstGeom>
        </p:spPr>
      </p:pic>
      <p:sp>
        <p:nvSpPr>
          <p:cNvPr id="12" name="TextBox 11">
            <a:extLst>
              <a:ext uri="{FF2B5EF4-FFF2-40B4-BE49-F238E27FC236}">
                <a16:creationId xmlns:a16="http://schemas.microsoft.com/office/drawing/2014/main" id="{5B5EEE0D-B457-14C4-0345-276CB2FC2622}"/>
              </a:ext>
            </a:extLst>
          </p:cNvPr>
          <p:cNvSpPr txBox="1"/>
          <p:nvPr/>
        </p:nvSpPr>
        <p:spPr>
          <a:xfrm>
            <a:off x="9384145" y="1602493"/>
            <a:ext cx="1474578" cy="307777"/>
          </a:xfrm>
          <a:prstGeom prst="rect">
            <a:avLst/>
          </a:prstGeom>
          <a:noFill/>
        </p:spPr>
        <p:txBody>
          <a:bodyPr wrap="square">
            <a:spAutoFit/>
          </a:bodyPr>
          <a:lstStyle/>
          <a:p>
            <a:pPr algn="ctr"/>
            <a:r>
              <a:rPr lang="en-US" sz="1400" b="1" dirty="0"/>
              <a:t>Lung cell</a:t>
            </a:r>
            <a:endParaRPr lang="en-GB" sz="1400" dirty="0"/>
          </a:p>
        </p:txBody>
      </p:sp>
      <p:grpSp>
        <p:nvGrpSpPr>
          <p:cNvPr id="13" name="Group 12">
            <a:extLst>
              <a:ext uri="{FF2B5EF4-FFF2-40B4-BE49-F238E27FC236}">
                <a16:creationId xmlns:a16="http://schemas.microsoft.com/office/drawing/2014/main" id="{F2684C8B-D5EF-2DDA-99B4-E88676E34603}"/>
              </a:ext>
            </a:extLst>
          </p:cNvPr>
          <p:cNvGrpSpPr/>
          <p:nvPr/>
        </p:nvGrpSpPr>
        <p:grpSpPr>
          <a:xfrm>
            <a:off x="3350199" y="1371147"/>
            <a:ext cx="6621781" cy="4309417"/>
            <a:chOff x="99033" y="1444141"/>
            <a:chExt cx="6621781" cy="4309417"/>
          </a:xfrm>
        </p:grpSpPr>
        <p:pic>
          <p:nvPicPr>
            <p:cNvPr id="14" name="Picture 2">
              <a:extLst>
                <a:ext uri="{FF2B5EF4-FFF2-40B4-BE49-F238E27FC236}">
                  <a16:creationId xmlns:a16="http://schemas.microsoft.com/office/drawing/2014/main" id="{02F6599D-EC08-18CF-C34E-BAEB6930BCF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9033" y="1444141"/>
              <a:ext cx="6621781" cy="4309417"/>
            </a:xfrm>
            <a:prstGeom prst="ellipse">
              <a:avLst/>
            </a:prstGeom>
            <a:noFill/>
            <a:extLst>
              <a:ext uri="{909E8E84-426E-40DD-AFC4-6F175D3DCCD1}">
                <a14:hiddenFill xmlns:a14="http://schemas.microsoft.com/office/drawing/2010/main">
                  <a:solidFill>
                    <a:srgbClr val="FFFFFF"/>
                  </a:solidFill>
                </a14:hiddenFill>
              </a:ext>
            </a:extLst>
          </p:spPr>
        </p:pic>
        <p:sp>
          <p:nvSpPr>
            <p:cNvPr id="15" name="Explosion: 8 Points 14">
              <a:extLst>
                <a:ext uri="{FF2B5EF4-FFF2-40B4-BE49-F238E27FC236}">
                  <a16:creationId xmlns:a16="http://schemas.microsoft.com/office/drawing/2014/main" id="{8EE84F2F-2251-3072-F6DD-FAF0C0F1E70D}"/>
                </a:ext>
              </a:extLst>
            </p:cNvPr>
            <p:cNvSpPr/>
            <p:nvPr/>
          </p:nvSpPr>
          <p:spPr>
            <a:xfrm>
              <a:off x="4442156" y="2966075"/>
              <a:ext cx="612000" cy="576000"/>
            </a:xfrm>
            <a:prstGeom prst="irregularSeal1">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80000"/>
                </a:lnSpc>
              </a:pPr>
              <a:r>
                <a:rPr lang="en-GB" sz="1200" dirty="0">
                  <a:solidFill>
                    <a:schemeClr val="bg1"/>
                  </a:solidFill>
                </a:rPr>
                <a:t>Free </a:t>
              </a:r>
            </a:p>
            <a:p>
              <a:pPr algn="ctr">
                <a:lnSpc>
                  <a:spcPct val="80000"/>
                </a:lnSpc>
              </a:pPr>
              <a:r>
                <a:rPr lang="en-GB" sz="1200" dirty="0">
                  <a:solidFill>
                    <a:schemeClr val="bg1"/>
                  </a:solidFill>
                </a:rPr>
                <a:t>radicals</a:t>
              </a:r>
            </a:p>
          </p:txBody>
        </p:sp>
        <p:sp>
          <p:nvSpPr>
            <p:cNvPr id="16" name="TextBox 15">
              <a:extLst>
                <a:ext uri="{FF2B5EF4-FFF2-40B4-BE49-F238E27FC236}">
                  <a16:creationId xmlns:a16="http://schemas.microsoft.com/office/drawing/2014/main" id="{33C77E92-5199-4E94-2495-6587D1B0C8A0}"/>
                </a:ext>
              </a:extLst>
            </p:cNvPr>
            <p:cNvSpPr txBox="1"/>
            <p:nvPr/>
          </p:nvSpPr>
          <p:spPr>
            <a:xfrm>
              <a:off x="4826290" y="3912084"/>
              <a:ext cx="638276" cy="246221"/>
            </a:xfrm>
            <a:prstGeom prst="rect">
              <a:avLst/>
            </a:prstGeom>
            <a:noFill/>
          </p:spPr>
          <p:txBody>
            <a:bodyPr wrap="square">
              <a:spAutoFit/>
            </a:bodyPr>
            <a:lstStyle/>
            <a:p>
              <a:pPr algn="ctr"/>
              <a:r>
                <a:rPr lang="en-US" sz="1000" b="1" dirty="0">
                  <a:solidFill>
                    <a:schemeClr val="bg1"/>
                  </a:solidFill>
                </a:rPr>
                <a:t>DNA</a:t>
              </a:r>
              <a:endParaRPr lang="en-GB" sz="1000" dirty="0">
                <a:solidFill>
                  <a:schemeClr val="bg1"/>
                </a:solidFill>
              </a:endParaRPr>
            </a:p>
          </p:txBody>
        </p:sp>
        <p:sp>
          <p:nvSpPr>
            <p:cNvPr id="17" name="TextBox 16">
              <a:extLst>
                <a:ext uri="{FF2B5EF4-FFF2-40B4-BE49-F238E27FC236}">
                  <a16:creationId xmlns:a16="http://schemas.microsoft.com/office/drawing/2014/main" id="{E9C84ED9-FB66-A2DB-59CE-263C7ADE3EEC}"/>
                </a:ext>
              </a:extLst>
            </p:cNvPr>
            <p:cNvSpPr txBox="1"/>
            <p:nvPr/>
          </p:nvSpPr>
          <p:spPr>
            <a:xfrm>
              <a:off x="3473310" y="2750631"/>
              <a:ext cx="831131" cy="215444"/>
            </a:xfrm>
            <a:prstGeom prst="rect">
              <a:avLst/>
            </a:prstGeom>
            <a:noFill/>
          </p:spPr>
          <p:txBody>
            <a:bodyPr wrap="square">
              <a:spAutoFit/>
            </a:bodyPr>
            <a:lstStyle/>
            <a:p>
              <a:pPr algn="ctr"/>
              <a:r>
                <a:rPr lang="en-US" sz="800" dirty="0"/>
                <a:t>Mitochondria</a:t>
              </a:r>
              <a:endParaRPr lang="en-GB" sz="800" dirty="0"/>
            </a:p>
          </p:txBody>
        </p:sp>
        <p:sp>
          <p:nvSpPr>
            <p:cNvPr id="18" name="TextBox 17">
              <a:extLst>
                <a:ext uri="{FF2B5EF4-FFF2-40B4-BE49-F238E27FC236}">
                  <a16:creationId xmlns:a16="http://schemas.microsoft.com/office/drawing/2014/main" id="{4ED63BCE-8BA5-DECB-0059-299A575DE6F2}"/>
                </a:ext>
              </a:extLst>
            </p:cNvPr>
            <p:cNvSpPr txBox="1"/>
            <p:nvPr/>
          </p:nvSpPr>
          <p:spPr>
            <a:xfrm>
              <a:off x="1163109" y="2162213"/>
              <a:ext cx="831131" cy="338554"/>
            </a:xfrm>
            <a:prstGeom prst="rect">
              <a:avLst/>
            </a:prstGeom>
            <a:noFill/>
          </p:spPr>
          <p:txBody>
            <a:bodyPr wrap="square">
              <a:spAutoFit/>
            </a:bodyPr>
            <a:lstStyle/>
            <a:p>
              <a:pPr algn="ctr"/>
              <a:r>
                <a:rPr lang="en-US" sz="800" dirty="0" err="1"/>
                <a:t>Membrana</a:t>
              </a:r>
              <a:r>
                <a:rPr lang="en-US" sz="800" dirty="0"/>
                <a:t> </a:t>
              </a:r>
              <a:r>
                <a:rPr lang="en-US" sz="800" dirty="0" err="1"/>
                <a:t>celular</a:t>
              </a:r>
              <a:r>
                <a:rPr lang="en-US" sz="800" dirty="0"/>
                <a:t> </a:t>
              </a:r>
              <a:endParaRPr lang="en-GB" sz="800" dirty="0"/>
            </a:p>
          </p:txBody>
        </p:sp>
        <p:sp>
          <p:nvSpPr>
            <p:cNvPr id="19" name="TextBox 18">
              <a:extLst>
                <a:ext uri="{FF2B5EF4-FFF2-40B4-BE49-F238E27FC236}">
                  <a16:creationId xmlns:a16="http://schemas.microsoft.com/office/drawing/2014/main" id="{DB575165-0E6D-1961-4FF8-8CCC13B131FB}"/>
                </a:ext>
              </a:extLst>
            </p:cNvPr>
            <p:cNvSpPr txBox="1"/>
            <p:nvPr/>
          </p:nvSpPr>
          <p:spPr>
            <a:xfrm>
              <a:off x="4932457" y="2393045"/>
              <a:ext cx="722314" cy="215444"/>
            </a:xfrm>
            <a:prstGeom prst="rect">
              <a:avLst/>
            </a:prstGeom>
            <a:noFill/>
          </p:spPr>
          <p:txBody>
            <a:bodyPr wrap="square">
              <a:spAutoFit/>
            </a:bodyPr>
            <a:lstStyle/>
            <a:p>
              <a:pPr algn="ctr"/>
              <a:r>
                <a:rPr lang="en-US" sz="800" dirty="0"/>
                <a:t>Nucleus</a:t>
              </a:r>
              <a:endParaRPr lang="en-GB" sz="800" dirty="0"/>
            </a:p>
          </p:txBody>
        </p:sp>
        <p:pic>
          <p:nvPicPr>
            <p:cNvPr id="20" name="Graphic 19" descr="Skull outline">
              <a:extLst>
                <a:ext uri="{FF2B5EF4-FFF2-40B4-BE49-F238E27FC236}">
                  <a16:creationId xmlns:a16="http://schemas.microsoft.com/office/drawing/2014/main" id="{327B2162-A310-001E-FFBC-6EC576F442BC}"/>
                </a:ext>
              </a:extLst>
            </p:cNvPr>
            <p:cNvPicPr>
              <a:picLocks/>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6171" y="3295533"/>
              <a:ext cx="252000" cy="216000"/>
            </a:xfrm>
            <a:prstGeom prst="rect">
              <a:avLst/>
            </a:prstGeom>
          </p:spPr>
        </p:pic>
        <p:sp>
          <p:nvSpPr>
            <p:cNvPr id="21" name="TextBox 20">
              <a:extLst>
                <a:ext uri="{FF2B5EF4-FFF2-40B4-BE49-F238E27FC236}">
                  <a16:creationId xmlns:a16="http://schemas.microsoft.com/office/drawing/2014/main" id="{3CBEAACE-FBEC-C2AA-F109-CE23011D0416}"/>
                </a:ext>
              </a:extLst>
            </p:cNvPr>
            <p:cNvSpPr txBox="1"/>
            <p:nvPr/>
          </p:nvSpPr>
          <p:spPr>
            <a:xfrm>
              <a:off x="2108061" y="2608489"/>
              <a:ext cx="1154349" cy="320088"/>
            </a:xfrm>
            <a:prstGeom prst="rect">
              <a:avLst/>
            </a:prstGeom>
            <a:solidFill>
              <a:srgbClr val="DEE4F4"/>
            </a:solidFill>
          </p:spPr>
          <p:txBody>
            <a:bodyPr wrap="square" lIns="0" tIns="0" rIns="0" bIns="0">
              <a:spAutoFit/>
            </a:bodyPr>
            <a:lstStyle/>
            <a:p>
              <a:pPr algn="ctr">
                <a:lnSpc>
                  <a:spcPct val="80000"/>
                </a:lnSpc>
              </a:pPr>
              <a:r>
                <a:rPr lang="en-US" sz="1300" b="1" dirty="0"/>
                <a:t>Uptake of </a:t>
              </a:r>
            </a:p>
            <a:p>
              <a:pPr algn="ctr">
                <a:lnSpc>
                  <a:spcPct val="80000"/>
                </a:lnSpc>
              </a:pPr>
              <a:r>
                <a:rPr lang="en-US" sz="1300" b="1" dirty="0"/>
                <a:t>air pollutants</a:t>
              </a:r>
              <a:endParaRPr lang="en-GB" sz="1300" dirty="0"/>
            </a:p>
          </p:txBody>
        </p:sp>
        <p:sp>
          <p:nvSpPr>
            <p:cNvPr id="22" name="TextBox 21">
              <a:extLst>
                <a:ext uri="{FF2B5EF4-FFF2-40B4-BE49-F238E27FC236}">
                  <a16:creationId xmlns:a16="http://schemas.microsoft.com/office/drawing/2014/main" id="{81B47ACA-253F-409E-4144-27E3FFCDE630}"/>
                </a:ext>
              </a:extLst>
            </p:cNvPr>
            <p:cNvSpPr txBox="1"/>
            <p:nvPr/>
          </p:nvSpPr>
          <p:spPr>
            <a:xfrm>
              <a:off x="1380674" y="3927740"/>
              <a:ext cx="360000" cy="360000"/>
            </a:xfrm>
            <a:prstGeom prst="flowChartConnector">
              <a:avLst/>
            </a:prstGeom>
            <a:solidFill>
              <a:srgbClr val="5ACF03"/>
            </a:solidFill>
            <a:ln w="19050">
              <a:solidFill>
                <a:srgbClr val="94FC47"/>
              </a:solidFill>
            </a:ln>
          </p:spPr>
          <p:txBody>
            <a:bodyPr wrap="square" lIns="0" tIns="0" rIns="0" bIns="0" anchor="ctr">
              <a:spAutoFit/>
            </a:bodyPr>
            <a:lstStyle/>
            <a:p>
              <a:pPr algn="ctr"/>
              <a:r>
                <a:rPr lang="en-US" dirty="0">
                  <a:solidFill>
                    <a:schemeClr val="bg1"/>
                  </a:solidFill>
                </a:rPr>
                <a:t>1</a:t>
              </a:r>
              <a:endParaRPr lang="en-GB" dirty="0">
                <a:solidFill>
                  <a:schemeClr val="bg1"/>
                </a:solidFill>
              </a:endParaRPr>
            </a:p>
          </p:txBody>
        </p:sp>
        <p:sp>
          <p:nvSpPr>
            <p:cNvPr id="23" name="TextBox 22">
              <a:extLst>
                <a:ext uri="{FF2B5EF4-FFF2-40B4-BE49-F238E27FC236}">
                  <a16:creationId xmlns:a16="http://schemas.microsoft.com/office/drawing/2014/main" id="{09B618F7-835E-DF85-D210-B21450D95559}"/>
                </a:ext>
              </a:extLst>
            </p:cNvPr>
            <p:cNvSpPr txBox="1"/>
            <p:nvPr/>
          </p:nvSpPr>
          <p:spPr>
            <a:xfrm>
              <a:off x="2905482" y="3914667"/>
              <a:ext cx="360000" cy="360000"/>
            </a:xfrm>
            <a:prstGeom prst="flowChartConnector">
              <a:avLst/>
            </a:prstGeom>
            <a:solidFill>
              <a:srgbClr val="5ACF03"/>
            </a:solidFill>
            <a:ln w="19050">
              <a:solidFill>
                <a:srgbClr val="94FC47"/>
              </a:solidFill>
            </a:ln>
          </p:spPr>
          <p:txBody>
            <a:bodyPr wrap="square" lIns="0" tIns="0" rIns="0" bIns="0" anchor="ctr">
              <a:spAutoFit/>
            </a:bodyPr>
            <a:lstStyle/>
            <a:p>
              <a:pPr algn="ctr"/>
              <a:r>
                <a:rPr lang="en-US" dirty="0">
                  <a:solidFill>
                    <a:schemeClr val="bg1"/>
                  </a:solidFill>
                </a:rPr>
                <a:t>2</a:t>
              </a:r>
              <a:endParaRPr lang="en-GB" dirty="0">
                <a:solidFill>
                  <a:schemeClr val="bg1"/>
                </a:solidFill>
              </a:endParaRPr>
            </a:p>
          </p:txBody>
        </p:sp>
        <p:sp>
          <p:nvSpPr>
            <p:cNvPr id="24" name="TextBox 23">
              <a:extLst>
                <a:ext uri="{FF2B5EF4-FFF2-40B4-BE49-F238E27FC236}">
                  <a16:creationId xmlns:a16="http://schemas.microsoft.com/office/drawing/2014/main" id="{3A234F12-5A9B-1EA4-1CC3-1CE849B2719F}"/>
                </a:ext>
              </a:extLst>
            </p:cNvPr>
            <p:cNvSpPr txBox="1"/>
            <p:nvPr/>
          </p:nvSpPr>
          <p:spPr>
            <a:xfrm>
              <a:off x="4128669" y="4303989"/>
              <a:ext cx="360000" cy="360000"/>
            </a:xfrm>
            <a:prstGeom prst="flowChartConnector">
              <a:avLst/>
            </a:prstGeom>
            <a:solidFill>
              <a:srgbClr val="5ACF03"/>
            </a:solidFill>
            <a:ln w="19050">
              <a:solidFill>
                <a:srgbClr val="94FC47"/>
              </a:solidFill>
            </a:ln>
          </p:spPr>
          <p:txBody>
            <a:bodyPr wrap="square" lIns="0" tIns="0" rIns="0" bIns="0" anchor="ctr">
              <a:spAutoFit/>
            </a:bodyPr>
            <a:lstStyle/>
            <a:p>
              <a:pPr algn="ctr"/>
              <a:r>
                <a:rPr lang="en-US" dirty="0">
                  <a:solidFill>
                    <a:schemeClr val="bg1"/>
                  </a:solidFill>
                </a:rPr>
                <a:t>3</a:t>
              </a:r>
              <a:endParaRPr lang="en-GB" dirty="0">
                <a:solidFill>
                  <a:schemeClr val="bg1"/>
                </a:solidFill>
              </a:endParaRPr>
            </a:p>
          </p:txBody>
        </p:sp>
      </p:grpSp>
      <p:sp>
        <p:nvSpPr>
          <p:cNvPr id="26" name="TextBox 25">
            <a:extLst>
              <a:ext uri="{FF2B5EF4-FFF2-40B4-BE49-F238E27FC236}">
                <a16:creationId xmlns:a16="http://schemas.microsoft.com/office/drawing/2014/main" id="{92DB283B-9336-D9B4-E501-BD8BF1B6F958}"/>
              </a:ext>
            </a:extLst>
          </p:cNvPr>
          <p:cNvSpPr txBox="1"/>
          <p:nvPr/>
        </p:nvSpPr>
        <p:spPr>
          <a:xfrm>
            <a:off x="5657035" y="4942792"/>
            <a:ext cx="2867840" cy="584775"/>
          </a:xfrm>
          <a:prstGeom prst="rect">
            <a:avLst/>
          </a:prstGeom>
          <a:gradFill flip="none" rotWithShape="1">
            <a:gsLst>
              <a:gs pos="0">
                <a:srgbClr val="5ACF03">
                  <a:shade val="30000"/>
                  <a:satMod val="115000"/>
                </a:srgbClr>
              </a:gs>
              <a:gs pos="50000">
                <a:srgbClr val="5ACF03">
                  <a:shade val="67500"/>
                  <a:satMod val="115000"/>
                </a:srgbClr>
              </a:gs>
              <a:gs pos="100000">
                <a:srgbClr val="5ACF03">
                  <a:shade val="100000"/>
                  <a:satMod val="115000"/>
                </a:srgbClr>
              </a:gs>
            </a:gsLst>
            <a:lin ang="16200000" scaled="1"/>
            <a:tileRect/>
          </a:gradFill>
          <a:ln w="28575">
            <a:solidFill>
              <a:srgbClr val="94FC47"/>
            </a:solidFill>
          </a:ln>
        </p:spPr>
        <p:txBody>
          <a:bodyPr wrap="square">
            <a:spAutoFit/>
          </a:bodyPr>
          <a:lstStyle/>
          <a:p>
            <a:pPr algn="ctr">
              <a:spcAft>
                <a:spcPts val="600"/>
              </a:spcAft>
            </a:pPr>
            <a:r>
              <a:rPr lang="en-US" sz="1600" dirty="0">
                <a:solidFill>
                  <a:schemeClr val="bg1"/>
                </a:solidFill>
              </a:rPr>
              <a:t>2. </a:t>
            </a:r>
            <a:r>
              <a:rPr lang="en-US" sz="1600" dirty="0" err="1">
                <a:solidFill>
                  <a:schemeClr val="bg1"/>
                </a:solidFill>
              </a:rPr>
              <a:t>Detiene</a:t>
            </a:r>
            <a:r>
              <a:rPr lang="en-US" sz="1600" dirty="0">
                <a:solidFill>
                  <a:schemeClr val="bg1"/>
                </a:solidFill>
              </a:rPr>
              <a:t> la </a:t>
            </a:r>
            <a:r>
              <a:rPr lang="en-US" sz="1600" dirty="0" err="1">
                <a:solidFill>
                  <a:schemeClr val="bg1"/>
                </a:solidFill>
              </a:rPr>
              <a:t>acumulación</a:t>
            </a:r>
            <a:r>
              <a:rPr lang="en-US" sz="1600" dirty="0">
                <a:solidFill>
                  <a:schemeClr val="bg1"/>
                </a:solidFill>
              </a:rPr>
              <a:t> de </a:t>
            </a:r>
            <a:r>
              <a:rPr lang="en-US" sz="1600" dirty="0" err="1">
                <a:solidFill>
                  <a:schemeClr val="bg1"/>
                </a:solidFill>
              </a:rPr>
              <a:t>radicales</a:t>
            </a:r>
            <a:r>
              <a:rPr lang="en-US" sz="1600" dirty="0">
                <a:solidFill>
                  <a:schemeClr val="bg1"/>
                </a:solidFill>
              </a:rPr>
              <a:t> </a:t>
            </a:r>
            <a:r>
              <a:rPr lang="en-US" sz="1600" dirty="0" err="1">
                <a:solidFill>
                  <a:schemeClr val="bg1"/>
                </a:solidFill>
              </a:rPr>
              <a:t>libres</a:t>
            </a:r>
            <a:r>
              <a:rPr lang="en-US" sz="1600" dirty="0">
                <a:solidFill>
                  <a:schemeClr val="bg1"/>
                </a:solidFill>
              </a:rPr>
              <a:t> </a:t>
            </a:r>
            <a:r>
              <a:rPr lang="en-US" sz="1600" dirty="0" err="1">
                <a:solidFill>
                  <a:schemeClr val="bg1"/>
                </a:solidFill>
              </a:rPr>
              <a:t>en</a:t>
            </a:r>
            <a:r>
              <a:rPr lang="en-US" sz="1600" dirty="0">
                <a:solidFill>
                  <a:schemeClr val="bg1"/>
                </a:solidFill>
              </a:rPr>
              <a:t> la </a:t>
            </a:r>
            <a:r>
              <a:rPr lang="en-US" sz="1600" dirty="0" err="1">
                <a:solidFill>
                  <a:schemeClr val="bg1"/>
                </a:solidFill>
              </a:rPr>
              <a:t>célula</a:t>
            </a:r>
            <a:r>
              <a:rPr lang="en-US" sz="1600" dirty="0">
                <a:solidFill>
                  <a:schemeClr val="bg1"/>
                </a:solidFill>
              </a:rPr>
              <a:t> </a:t>
            </a:r>
          </a:p>
        </p:txBody>
      </p:sp>
      <p:sp>
        <p:nvSpPr>
          <p:cNvPr id="27" name="TextBox 26">
            <a:extLst>
              <a:ext uri="{FF2B5EF4-FFF2-40B4-BE49-F238E27FC236}">
                <a16:creationId xmlns:a16="http://schemas.microsoft.com/office/drawing/2014/main" id="{726D810D-127D-EB02-532C-7A918E6A770C}"/>
              </a:ext>
            </a:extLst>
          </p:cNvPr>
          <p:cNvSpPr txBox="1"/>
          <p:nvPr/>
        </p:nvSpPr>
        <p:spPr>
          <a:xfrm>
            <a:off x="2869678" y="4374418"/>
            <a:ext cx="2612548" cy="830997"/>
          </a:xfrm>
          <a:prstGeom prst="rect">
            <a:avLst/>
          </a:prstGeom>
          <a:gradFill flip="none" rotWithShape="1">
            <a:gsLst>
              <a:gs pos="0">
                <a:srgbClr val="5ACF03">
                  <a:shade val="30000"/>
                  <a:satMod val="115000"/>
                </a:srgbClr>
              </a:gs>
              <a:gs pos="50000">
                <a:srgbClr val="5ACF03">
                  <a:shade val="67500"/>
                  <a:satMod val="115000"/>
                </a:srgbClr>
              </a:gs>
              <a:gs pos="100000">
                <a:srgbClr val="5ACF03">
                  <a:shade val="100000"/>
                  <a:satMod val="115000"/>
                </a:srgbClr>
              </a:gs>
            </a:gsLst>
            <a:lin ang="16200000" scaled="1"/>
            <a:tileRect/>
          </a:gradFill>
          <a:ln w="28575">
            <a:solidFill>
              <a:srgbClr val="94FC47"/>
            </a:solidFill>
          </a:ln>
        </p:spPr>
        <p:txBody>
          <a:bodyPr wrap="square">
            <a:spAutoFit/>
          </a:bodyPr>
          <a:lstStyle/>
          <a:p>
            <a:pPr algn="ctr">
              <a:spcAft>
                <a:spcPts val="600"/>
              </a:spcAft>
            </a:pPr>
            <a:r>
              <a:rPr lang="en-US" sz="1600" dirty="0">
                <a:solidFill>
                  <a:schemeClr val="bg1"/>
                </a:solidFill>
              </a:rPr>
              <a:t>1. </a:t>
            </a:r>
            <a:r>
              <a:rPr lang="en-US" sz="1600" dirty="0" err="1">
                <a:solidFill>
                  <a:schemeClr val="bg1"/>
                </a:solidFill>
              </a:rPr>
              <a:t>Hace</a:t>
            </a:r>
            <a:r>
              <a:rPr lang="en-US" sz="1600" dirty="0">
                <a:solidFill>
                  <a:schemeClr val="bg1"/>
                </a:solidFill>
              </a:rPr>
              <a:t> que se </a:t>
            </a:r>
            <a:r>
              <a:rPr lang="en-US" sz="1600" dirty="0" err="1">
                <a:solidFill>
                  <a:schemeClr val="bg1"/>
                </a:solidFill>
              </a:rPr>
              <a:t>más</a:t>
            </a:r>
            <a:r>
              <a:rPr lang="en-US" sz="1600" dirty="0">
                <a:solidFill>
                  <a:schemeClr val="bg1"/>
                </a:solidFill>
              </a:rPr>
              <a:t> </a:t>
            </a:r>
            <a:r>
              <a:rPr lang="en-US" sz="1600" dirty="0" err="1">
                <a:solidFill>
                  <a:schemeClr val="bg1"/>
                </a:solidFill>
              </a:rPr>
              <a:t>difícil</a:t>
            </a:r>
            <a:r>
              <a:rPr lang="en-US" sz="1600" dirty="0">
                <a:solidFill>
                  <a:schemeClr val="bg1"/>
                </a:solidFill>
              </a:rPr>
              <a:t> que </a:t>
            </a:r>
            <a:r>
              <a:rPr lang="en-US" sz="1600" dirty="0" err="1">
                <a:solidFill>
                  <a:schemeClr val="bg1"/>
                </a:solidFill>
              </a:rPr>
              <a:t>los</a:t>
            </a:r>
            <a:r>
              <a:rPr lang="en-US" sz="1600" dirty="0">
                <a:solidFill>
                  <a:schemeClr val="bg1"/>
                </a:solidFill>
              </a:rPr>
              <a:t> </a:t>
            </a:r>
            <a:r>
              <a:rPr lang="en-US" sz="1600" dirty="0" err="1">
                <a:solidFill>
                  <a:schemeClr val="bg1"/>
                </a:solidFill>
              </a:rPr>
              <a:t>contaminantes</a:t>
            </a:r>
            <a:r>
              <a:rPr lang="en-US" sz="1600" dirty="0">
                <a:solidFill>
                  <a:schemeClr val="bg1"/>
                </a:solidFill>
              </a:rPr>
              <a:t> del </a:t>
            </a:r>
            <a:r>
              <a:rPr lang="en-US" sz="1600" dirty="0" err="1">
                <a:solidFill>
                  <a:schemeClr val="bg1"/>
                </a:solidFill>
              </a:rPr>
              <a:t>aire</a:t>
            </a:r>
            <a:r>
              <a:rPr lang="en-US" sz="1600" dirty="0">
                <a:solidFill>
                  <a:schemeClr val="bg1"/>
                </a:solidFill>
              </a:rPr>
              <a:t> </a:t>
            </a:r>
            <a:r>
              <a:rPr lang="en-US" sz="1600" dirty="0" err="1">
                <a:solidFill>
                  <a:schemeClr val="bg1"/>
                </a:solidFill>
              </a:rPr>
              <a:t>entren</a:t>
            </a:r>
            <a:r>
              <a:rPr lang="en-US" sz="1600" dirty="0">
                <a:solidFill>
                  <a:schemeClr val="bg1"/>
                </a:solidFill>
              </a:rPr>
              <a:t> </a:t>
            </a:r>
            <a:r>
              <a:rPr lang="en-US" sz="1600" dirty="0" err="1">
                <a:solidFill>
                  <a:schemeClr val="bg1"/>
                </a:solidFill>
              </a:rPr>
              <a:t>en</a:t>
            </a:r>
            <a:r>
              <a:rPr lang="en-US" sz="1600" dirty="0">
                <a:solidFill>
                  <a:schemeClr val="bg1"/>
                </a:solidFill>
              </a:rPr>
              <a:t> la </a:t>
            </a:r>
            <a:r>
              <a:rPr lang="en-US" sz="1600" dirty="0" err="1">
                <a:solidFill>
                  <a:schemeClr val="bg1"/>
                </a:solidFill>
              </a:rPr>
              <a:t>célula</a:t>
            </a:r>
            <a:endParaRPr lang="en-US" sz="1600" dirty="0">
              <a:solidFill>
                <a:schemeClr val="bg1"/>
              </a:solidFill>
            </a:endParaRPr>
          </a:p>
        </p:txBody>
      </p:sp>
      <p:sp>
        <p:nvSpPr>
          <p:cNvPr id="28" name="TextBox 27">
            <a:extLst>
              <a:ext uri="{FF2B5EF4-FFF2-40B4-BE49-F238E27FC236}">
                <a16:creationId xmlns:a16="http://schemas.microsoft.com/office/drawing/2014/main" id="{168523EA-3A42-5D28-78DB-690215DCA862}"/>
              </a:ext>
            </a:extLst>
          </p:cNvPr>
          <p:cNvSpPr txBox="1"/>
          <p:nvPr/>
        </p:nvSpPr>
        <p:spPr>
          <a:xfrm>
            <a:off x="8635307" y="4572786"/>
            <a:ext cx="2985046" cy="830997"/>
          </a:xfrm>
          <a:prstGeom prst="rect">
            <a:avLst/>
          </a:prstGeom>
          <a:gradFill flip="none" rotWithShape="1">
            <a:gsLst>
              <a:gs pos="0">
                <a:srgbClr val="5ACF03">
                  <a:shade val="30000"/>
                  <a:satMod val="115000"/>
                </a:srgbClr>
              </a:gs>
              <a:gs pos="50000">
                <a:srgbClr val="5ACF03">
                  <a:shade val="67500"/>
                  <a:satMod val="115000"/>
                </a:srgbClr>
              </a:gs>
              <a:gs pos="100000">
                <a:srgbClr val="5ACF03">
                  <a:shade val="100000"/>
                  <a:satMod val="115000"/>
                </a:srgbClr>
              </a:gs>
            </a:gsLst>
            <a:lin ang="16200000" scaled="1"/>
            <a:tileRect/>
          </a:gradFill>
          <a:ln w="28575">
            <a:solidFill>
              <a:srgbClr val="94FC47"/>
            </a:solidFill>
          </a:ln>
        </p:spPr>
        <p:txBody>
          <a:bodyPr wrap="square">
            <a:spAutoFit/>
          </a:bodyPr>
          <a:lstStyle/>
          <a:p>
            <a:pPr algn="ctr">
              <a:spcAft>
                <a:spcPts val="600"/>
              </a:spcAft>
            </a:pPr>
            <a:r>
              <a:rPr lang="en-US" sz="1600" dirty="0">
                <a:solidFill>
                  <a:schemeClr val="bg1"/>
                </a:solidFill>
              </a:rPr>
              <a:t>3. </a:t>
            </a:r>
            <a:r>
              <a:rPr lang="en-US" sz="1600" dirty="0" err="1">
                <a:solidFill>
                  <a:schemeClr val="bg1"/>
                </a:solidFill>
              </a:rPr>
              <a:t>Detiene</a:t>
            </a:r>
            <a:r>
              <a:rPr lang="en-US" sz="1600" dirty="0">
                <a:solidFill>
                  <a:schemeClr val="bg1"/>
                </a:solidFill>
              </a:rPr>
              <a:t> </a:t>
            </a:r>
            <a:r>
              <a:rPr lang="en-US" sz="1600" dirty="0" err="1">
                <a:solidFill>
                  <a:schemeClr val="bg1"/>
                </a:solidFill>
              </a:rPr>
              <a:t>el</a:t>
            </a:r>
            <a:r>
              <a:rPr lang="en-US" sz="1600" dirty="0">
                <a:solidFill>
                  <a:schemeClr val="bg1"/>
                </a:solidFill>
              </a:rPr>
              <a:t> </a:t>
            </a:r>
            <a:r>
              <a:rPr lang="en-US" sz="1600" dirty="0" err="1">
                <a:solidFill>
                  <a:schemeClr val="bg1"/>
                </a:solidFill>
              </a:rPr>
              <a:t>daño</a:t>
            </a:r>
            <a:r>
              <a:rPr lang="en-US" sz="1600" dirty="0">
                <a:solidFill>
                  <a:schemeClr val="bg1"/>
                </a:solidFill>
              </a:rPr>
              <a:t> de </a:t>
            </a:r>
            <a:r>
              <a:rPr lang="en-US" sz="1600" dirty="0" err="1">
                <a:solidFill>
                  <a:schemeClr val="bg1"/>
                </a:solidFill>
              </a:rPr>
              <a:t>los</a:t>
            </a:r>
            <a:r>
              <a:rPr lang="en-US" sz="1600" dirty="0">
                <a:solidFill>
                  <a:schemeClr val="bg1"/>
                </a:solidFill>
              </a:rPr>
              <a:t> </a:t>
            </a:r>
            <a:r>
              <a:rPr lang="en-US" sz="1600" dirty="0" err="1">
                <a:solidFill>
                  <a:schemeClr val="bg1"/>
                </a:solidFill>
              </a:rPr>
              <a:t>radicales</a:t>
            </a:r>
            <a:r>
              <a:rPr lang="en-US" sz="1600" dirty="0">
                <a:solidFill>
                  <a:schemeClr val="bg1"/>
                </a:solidFill>
              </a:rPr>
              <a:t> </a:t>
            </a:r>
            <a:r>
              <a:rPr lang="en-US" sz="1600" dirty="0" err="1">
                <a:solidFill>
                  <a:schemeClr val="bg1"/>
                </a:solidFill>
              </a:rPr>
              <a:t>libres</a:t>
            </a:r>
            <a:r>
              <a:rPr lang="en-US" sz="1600" dirty="0">
                <a:solidFill>
                  <a:schemeClr val="bg1"/>
                </a:solidFill>
              </a:rPr>
              <a:t> al ADN y </a:t>
            </a:r>
            <a:r>
              <a:rPr lang="en-US" sz="1600" dirty="0" err="1">
                <a:solidFill>
                  <a:schemeClr val="bg1"/>
                </a:solidFill>
              </a:rPr>
              <a:t>previene</a:t>
            </a:r>
            <a:r>
              <a:rPr lang="en-US" sz="1600" dirty="0">
                <a:solidFill>
                  <a:schemeClr val="bg1"/>
                </a:solidFill>
              </a:rPr>
              <a:t> la </a:t>
            </a:r>
            <a:r>
              <a:rPr lang="en-US" sz="1600" dirty="0" err="1">
                <a:solidFill>
                  <a:schemeClr val="bg1"/>
                </a:solidFill>
              </a:rPr>
              <a:t>muerte</a:t>
            </a:r>
            <a:r>
              <a:rPr lang="en-US" sz="1600" dirty="0">
                <a:solidFill>
                  <a:schemeClr val="bg1"/>
                </a:solidFill>
              </a:rPr>
              <a:t> </a:t>
            </a:r>
            <a:r>
              <a:rPr lang="en-US" sz="1600" dirty="0" err="1">
                <a:solidFill>
                  <a:schemeClr val="bg1"/>
                </a:solidFill>
              </a:rPr>
              <a:t>celular</a:t>
            </a:r>
            <a:endParaRPr lang="en-US" sz="1600" dirty="0">
              <a:solidFill>
                <a:schemeClr val="bg1"/>
              </a:solidFill>
            </a:endParaRPr>
          </a:p>
        </p:txBody>
      </p:sp>
      <p:sp>
        <p:nvSpPr>
          <p:cNvPr id="7" name="Arrow: Right 6">
            <a:extLst>
              <a:ext uri="{FF2B5EF4-FFF2-40B4-BE49-F238E27FC236}">
                <a16:creationId xmlns:a16="http://schemas.microsoft.com/office/drawing/2014/main" id="{961EBE62-9A06-055F-7B77-46F2218D7C2F}"/>
              </a:ext>
            </a:extLst>
          </p:cNvPr>
          <p:cNvSpPr/>
          <p:nvPr/>
        </p:nvSpPr>
        <p:spPr>
          <a:xfrm>
            <a:off x="3114386" y="3146090"/>
            <a:ext cx="499711" cy="15843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grpSp>
        <p:nvGrpSpPr>
          <p:cNvPr id="10" name="Group 9">
            <a:extLst>
              <a:ext uri="{FF2B5EF4-FFF2-40B4-BE49-F238E27FC236}">
                <a16:creationId xmlns:a16="http://schemas.microsoft.com/office/drawing/2014/main" id="{1DD9DBF9-9DD9-2DDD-A13B-58A1E2196C00}"/>
              </a:ext>
            </a:extLst>
          </p:cNvPr>
          <p:cNvGrpSpPr/>
          <p:nvPr/>
        </p:nvGrpSpPr>
        <p:grpSpPr>
          <a:xfrm>
            <a:off x="-68607" y="1200413"/>
            <a:ext cx="2520000" cy="2520000"/>
            <a:chOff x="902408" y="991323"/>
            <a:chExt cx="2719280" cy="2719744"/>
          </a:xfrm>
        </p:grpSpPr>
        <p:pic>
          <p:nvPicPr>
            <p:cNvPr id="25" name="Picture 24" descr="Smoke coming out of a smoke stack&#10;&#10;Description automatically generated">
              <a:extLst>
                <a:ext uri="{FF2B5EF4-FFF2-40B4-BE49-F238E27FC236}">
                  <a16:creationId xmlns:a16="http://schemas.microsoft.com/office/drawing/2014/main" id="{5E1F7D22-516E-504D-7FE5-EF7FB338FBAB}"/>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p:blipFill>
          <p:spPr>
            <a:xfrm flipH="1">
              <a:off x="902408" y="991323"/>
              <a:ext cx="2719280" cy="2719744"/>
            </a:xfrm>
            <a:prstGeom prst="rect">
              <a:avLst/>
            </a:prstGeom>
            <a:ln>
              <a:noFill/>
            </a:ln>
            <a:effectLst>
              <a:softEdge rad="635000"/>
            </a:effectLst>
          </p:spPr>
        </p:pic>
        <p:sp>
          <p:nvSpPr>
            <p:cNvPr id="29" name="TextBox 28">
              <a:extLst>
                <a:ext uri="{FF2B5EF4-FFF2-40B4-BE49-F238E27FC236}">
                  <a16:creationId xmlns:a16="http://schemas.microsoft.com/office/drawing/2014/main" id="{546F4D2E-3D5A-CE62-98B5-7F49FC56AEFF}"/>
                </a:ext>
              </a:extLst>
            </p:cNvPr>
            <p:cNvSpPr txBox="1"/>
            <p:nvPr/>
          </p:nvSpPr>
          <p:spPr>
            <a:xfrm>
              <a:off x="1691365" y="1628257"/>
              <a:ext cx="570683" cy="307777"/>
            </a:xfrm>
            <a:prstGeom prst="rect">
              <a:avLst/>
            </a:prstGeom>
            <a:noFill/>
          </p:spPr>
          <p:txBody>
            <a:bodyPr wrap="square">
              <a:spAutoFit/>
            </a:bodyPr>
            <a:lstStyle/>
            <a:p>
              <a:r>
                <a:rPr lang="en-GB" sz="1400" b="0" i="0" u="none" strike="noStrike" baseline="0" dirty="0">
                  <a:solidFill>
                    <a:schemeClr val="bg1"/>
                  </a:solidFill>
                </a:rPr>
                <a:t>NO</a:t>
              </a:r>
              <a:r>
                <a:rPr lang="en-GB" sz="1400" b="0" i="0" u="none" strike="noStrike" baseline="-25000" dirty="0">
                  <a:solidFill>
                    <a:schemeClr val="bg1"/>
                  </a:solidFill>
                </a:rPr>
                <a:t>x</a:t>
              </a:r>
              <a:endParaRPr lang="en-GB" sz="1400" dirty="0">
                <a:solidFill>
                  <a:schemeClr val="bg1"/>
                </a:solidFill>
              </a:endParaRPr>
            </a:p>
          </p:txBody>
        </p:sp>
        <p:sp>
          <p:nvSpPr>
            <p:cNvPr id="30" name="TextBox 29">
              <a:extLst>
                <a:ext uri="{FF2B5EF4-FFF2-40B4-BE49-F238E27FC236}">
                  <a16:creationId xmlns:a16="http://schemas.microsoft.com/office/drawing/2014/main" id="{5DE1E110-7C9B-A1CB-B305-393B04B4305B}"/>
                </a:ext>
              </a:extLst>
            </p:cNvPr>
            <p:cNvSpPr txBox="1"/>
            <p:nvPr/>
          </p:nvSpPr>
          <p:spPr>
            <a:xfrm>
              <a:off x="1936838" y="2123864"/>
              <a:ext cx="570683" cy="307777"/>
            </a:xfrm>
            <a:prstGeom prst="rect">
              <a:avLst/>
            </a:prstGeom>
            <a:noFill/>
          </p:spPr>
          <p:txBody>
            <a:bodyPr wrap="square">
              <a:spAutoFit/>
            </a:bodyPr>
            <a:lstStyle/>
            <a:p>
              <a:r>
                <a:rPr lang="en-GB" sz="1400" b="0" i="0" u="none" strike="noStrike" baseline="0" dirty="0">
                  <a:solidFill>
                    <a:schemeClr val="bg1"/>
                  </a:solidFill>
                </a:rPr>
                <a:t>CO</a:t>
              </a:r>
              <a:r>
                <a:rPr lang="en-GB" sz="1400" b="0" i="0" u="none" strike="noStrike" baseline="-25000" dirty="0">
                  <a:solidFill>
                    <a:schemeClr val="bg1"/>
                  </a:solidFill>
                </a:rPr>
                <a:t>2</a:t>
              </a:r>
              <a:endParaRPr lang="en-GB" sz="1400" dirty="0">
                <a:solidFill>
                  <a:schemeClr val="bg1"/>
                </a:solidFill>
              </a:endParaRPr>
            </a:p>
          </p:txBody>
        </p:sp>
        <p:sp>
          <p:nvSpPr>
            <p:cNvPr id="31" name="TextBox 30">
              <a:extLst>
                <a:ext uri="{FF2B5EF4-FFF2-40B4-BE49-F238E27FC236}">
                  <a16:creationId xmlns:a16="http://schemas.microsoft.com/office/drawing/2014/main" id="{31CAC95C-1889-5FAE-AEBE-05D3AEF96F35}"/>
                </a:ext>
              </a:extLst>
            </p:cNvPr>
            <p:cNvSpPr txBox="1"/>
            <p:nvPr/>
          </p:nvSpPr>
          <p:spPr>
            <a:xfrm>
              <a:off x="1228400" y="2043418"/>
              <a:ext cx="703022" cy="307777"/>
            </a:xfrm>
            <a:prstGeom prst="rect">
              <a:avLst/>
            </a:prstGeom>
            <a:noFill/>
          </p:spPr>
          <p:txBody>
            <a:bodyPr wrap="square">
              <a:spAutoFit/>
            </a:bodyPr>
            <a:lstStyle/>
            <a:p>
              <a:r>
                <a:rPr lang="en-GB" sz="1400" b="0" i="0" u="none" strike="noStrike" baseline="0" dirty="0">
                  <a:solidFill>
                    <a:schemeClr val="bg1"/>
                  </a:solidFill>
                </a:rPr>
                <a:t>PM</a:t>
              </a:r>
              <a:r>
                <a:rPr lang="en-GB" sz="1400" baseline="-25000" dirty="0">
                  <a:solidFill>
                    <a:schemeClr val="bg1"/>
                  </a:solidFill>
                </a:rPr>
                <a:t>2.5</a:t>
              </a:r>
              <a:endParaRPr lang="en-GB" sz="1400" dirty="0">
                <a:solidFill>
                  <a:schemeClr val="bg1"/>
                </a:solidFill>
              </a:endParaRPr>
            </a:p>
          </p:txBody>
        </p:sp>
        <p:sp>
          <p:nvSpPr>
            <p:cNvPr id="32" name="TextBox 31">
              <a:extLst>
                <a:ext uri="{FF2B5EF4-FFF2-40B4-BE49-F238E27FC236}">
                  <a16:creationId xmlns:a16="http://schemas.microsoft.com/office/drawing/2014/main" id="{94BBFEDA-DA24-0B77-0DBD-CCC30C5CE277}"/>
                </a:ext>
              </a:extLst>
            </p:cNvPr>
            <p:cNvSpPr txBox="1"/>
            <p:nvPr/>
          </p:nvSpPr>
          <p:spPr>
            <a:xfrm>
              <a:off x="2418977" y="1759873"/>
              <a:ext cx="570683" cy="307777"/>
            </a:xfrm>
            <a:prstGeom prst="rect">
              <a:avLst/>
            </a:prstGeom>
            <a:noFill/>
          </p:spPr>
          <p:txBody>
            <a:bodyPr wrap="square">
              <a:spAutoFit/>
            </a:bodyPr>
            <a:lstStyle/>
            <a:p>
              <a:r>
                <a:rPr lang="en-GB" sz="1400" b="0" i="0" u="none" strike="noStrike" baseline="0" dirty="0">
                  <a:solidFill>
                    <a:schemeClr val="bg1"/>
                  </a:solidFill>
                </a:rPr>
                <a:t>O</a:t>
              </a:r>
              <a:r>
                <a:rPr lang="en-GB" sz="1400" baseline="-25000" dirty="0">
                  <a:solidFill>
                    <a:schemeClr val="bg1"/>
                  </a:solidFill>
                </a:rPr>
                <a:t>3</a:t>
              </a:r>
              <a:endParaRPr lang="en-GB" sz="1400" dirty="0">
                <a:solidFill>
                  <a:schemeClr val="bg1"/>
                </a:solidFill>
              </a:endParaRPr>
            </a:p>
          </p:txBody>
        </p:sp>
        <p:sp>
          <p:nvSpPr>
            <p:cNvPr id="33" name="TextBox 32">
              <a:extLst>
                <a:ext uri="{FF2B5EF4-FFF2-40B4-BE49-F238E27FC236}">
                  <a16:creationId xmlns:a16="http://schemas.microsoft.com/office/drawing/2014/main" id="{D9A21A0F-C602-3CE7-F2DA-4E23EC9AD877}"/>
                </a:ext>
              </a:extLst>
            </p:cNvPr>
            <p:cNvSpPr txBox="1"/>
            <p:nvPr/>
          </p:nvSpPr>
          <p:spPr>
            <a:xfrm>
              <a:off x="2699880" y="2277753"/>
              <a:ext cx="570683" cy="307777"/>
            </a:xfrm>
            <a:prstGeom prst="rect">
              <a:avLst/>
            </a:prstGeom>
            <a:noFill/>
          </p:spPr>
          <p:txBody>
            <a:bodyPr wrap="square">
              <a:spAutoFit/>
            </a:bodyPr>
            <a:lstStyle/>
            <a:p>
              <a:r>
                <a:rPr lang="en-GB" sz="1400" b="0" i="0" u="none" strike="noStrike" baseline="0" dirty="0">
                  <a:solidFill>
                    <a:schemeClr val="bg1"/>
                  </a:solidFill>
                </a:rPr>
                <a:t>Pb</a:t>
              </a:r>
              <a:endParaRPr lang="en-GB" sz="1400" dirty="0">
                <a:solidFill>
                  <a:schemeClr val="bg1"/>
                </a:solidFill>
              </a:endParaRPr>
            </a:p>
          </p:txBody>
        </p:sp>
        <p:sp>
          <p:nvSpPr>
            <p:cNvPr id="34" name="TextBox 33">
              <a:extLst>
                <a:ext uri="{FF2B5EF4-FFF2-40B4-BE49-F238E27FC236}">
                  <a16:creationId xmlns:a16="http://schemas.microsoft.com/office/drawing/2014/main" id="{98F91D7A-B0E5-98BD-F371-826E644A4F78}"/>
                </a:ext>
              </a:extLst>
            </p:cNvPr>
            <p:cNvSpPr txBox="1"/>
            <p:nvPr/>
          </p:nvSpPr>
          <p:spPr>
            <a:xfrm>
              <a:off x="1289443" y="2601588"/>
              <a:ext cx="1368164" cy="307777"/>
            </a:xfrm>
            <a:prstGeom prst="rect">
              <a:avLst/>
            </a:prstGeom>
            <a:noFill/>
          </p:spPr>
          <p:txBody>
            <a:bodyPr wrap="square">
              <a:spAutoFit/>
            </a:bodyPr>
            <a:lstStyle/>
            <a:p>
              <a:r>
                <a:rPr kumimoji="0" lang="en-GB" sz="1400" b="0" i="0" u="none" strike="noStrike" kern="1200" cap="none" spc="0" normalizeH="0" baseline="0" noProof="0" dirty="0">
                  <a:ln>
                    <a:noFill/>
                  </a:ln>
                  <a:solidFill>
                    <a:schemeClr val="bg1"/>
                  </a:solidFill>
                  <a:effectLst/>
                  <a:uLnTx/>
                  <a:uFillTx/>
                  <a:latin typeface="Arial"/>
                  <a:ea typeface="+mn-ea"/>
                  <a:cs typeface="+mn-cs"/>
                </a:rPr>
                <a:t>SO</a:t>
              </a:r>
              <a:r>
                <a:rPr kumimoji="0" lang="en-GB" sz="1400" b="0" i="0" u="none" strike="noStrike" kern="1200" cap="none" spc="0" normalizeH="0" baseline="-25000" noProof="0" dirty="0">
                  <a:ln>
                    <a:noFill/>
                  </a:ln>
                  <a:solidFill>
                    <a:schemeClr val="bg1"/>
                  </a:solidFill>
                  <a:effectLst/>
                  <a:uLnTx/>
                  <a:uFillTx/>
                  <a:latin typeface="Arial"/>
                  <a:ea typeface="+mn-ea"/>
                  <a:cs typeface="+mn-cs"/>
                </a:rPr>
                <a:t>2</a:t>
              </a:r>
              <a:endParaRPr lang="en-GB" sz="1400" dirty="0"/>
            </a:p>
          </p:txBody>
        </p:sp>
      </p:grpSp>
      <p:pic>
        <p:nvPicPr>
          <p:cNvPr id="37" name="Picture 36">
            <a:extLst>
              <a:ext uri="{FF2B5EF4-FFF2-40B4-BE49-F238E27FC236}">
                <a16:creationId xmlns:a16="http://schemas.microsoft.com/office/drawing/2014/main" id="{4F83A214-71CB-9B39-1940-33F097E6CF84}"/>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l="-429" t="-1852"/>
          <a:stretch/>
        </p:blipFill>
        <p:spPr>
          <a:xfrm>
            <a:off x="369267" y="3660384"/>
            <a:ext cx="1836000" cy="1836000"/>
          </a:xfrm>
          <a:prstGeom prst="ellipse">
            <a:avLst/>
          </a:prstGeom>
          <a:ln w="38100">
            <a:noFill/>
          </a:ln>
          <a:effectLst>
            <a:softEdge rad="215900"/>
          </a:effectLst>
        </p:spPr>
      </p:pic>
    </p:spTree>
    <p:extLst>
      <p:ext uri="{BB962C8B-B14F-4D97-AF65-F5344CB8AC3E}">
        <p14:creationId xmlns:p14="http://schemas.microsoft.com/office/powerpoint/2010/main" val="356806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955A98-ABF2-BDD3-9046-DD71C6BC98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8059"/>
            <a:ext cx="12192000" cy="6260748"/>
          </a:xfrm>
          <a:prstGeom prst="rect">
            <a:avLst/>
          </a:prstGeom>
        </p:spPr>
      </p:pic>
      <p:sp>
        <p:nvSpPr>
          <p:cNvPr id="9" name="Rectangle 8">
            <a:extLst>
              <a:ext uri="{FF2B5EF4-FFF2-40B4-BE49-F238E27FC236}">
                <a16:creationId xmlns:a16="http://schemas.microsoft.com/office/drawing/2014/main" id="{9C54C0E6-D306-59C3-A9D2-1BE5A96F6287}"/>
              </a:ext>
            </a:extLst>
          </p:cNvPr>
          <p:cNvSpPr/>
          <p:nvPr/>
        </p:nvSpPr>
        <p:spPr>
          <a:xfrm>
            <a:off x="9261428" y="3754626"/>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Sin </a:t>
            </a:r>
            <a:r>
              <a:rPr lang="en-US" sz="2000" dirty="0" err="1">
                <a:solidFill>
                  <a:schemeClr val="tx1"/>
                </a:solidFill>
              </a:rPr>
              <a:t>azúcar</a:t>
            </a:r>
            <a:r>
              <a:rPr lang="en-US" sz="2000" dirty="0">
                <a:solidFill>
                  <a:schemeClr val="tx1"/>
                </a:solidFill>
              </a:rPr>
              <a:t> </a:t>
            </a:r>
            <a:r>
              <a:rPr lang="en-US" sz="2000" dirty="0" err="1">
                <a:solidFill>
                  <a:schemeClr val="tx1"/>
                </a:solidFill>
              </a:rPr>
              <a:t>añadida</a:t>
            </a:r>
            <a:endParaRPr lang="en-US" sz="2000" dirty="0">
              <a:solidFill>
                <a:schemeClr val="tx1"/>
              </a:solidFill>
            </a:endParaRPr>
          </a:p>
        </p:txBody>
      </p:sp>
      <p:sp>
        <p:nvSpPr>
          <p:cNvPr id="3" name="Slide Number Placeholder 2">
            <a:extLst>
              <a:ext uri="{FF2B5EF4-FFF2-40B4-BE49-F238E27FC236}">
                <a16:creationId xmlns:a16="http://schemas.microsoft.com/office/drawing/2014/main" id="{376E04AB-9673-053A-965E-CD2C964A06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D5F05A3-E741-6C6D-DEEC-B81FF4B84831}"/>
              </a:ext>
            </a:extLst>
          </p:cNvPr>
          <p:cNvSpPr>
            <a:spLocks noGrp="1"/>
          </p:cNvSpPr>
          <p:nvPr>
            <p:ph type="title"/>
          </p:nvPr>
        </p:nvSpPr>
        <p:spPr>
          <a:xfrm>
            <a:off x="550862" y="466543"/>
            <a:ext cx="11339737" cy="337098"/>
          </a:xfrm>
        </p:spPr>
        <p:txBody>
          <a:bodyPr/>
          <a:lstStyle/>
          <a:p>
            <a:r>
              <a:rPr lang="en-US" dirty="0">
                <a:solidFill>
                  <a:schemeClr val="tx2"/>
                </a:solidFill>
                <a:effectLst>
                  <a:outerShdw blurRad="38100" dist="38100" dir="2700000" algn="tl">
                    <a:srgbClr val="000000">
                      <a:alpha val="43137"/>
                    </a:srgbClr>
                  </a:outerShdw>
                </a:effectLst>
              </a:rPr>
              <a:t>¿</a:t>
            </a:r>
            <a:r>
              <a:rPr lang="en-US" dirty="0" err="1">
                <a:solidFill>
                  <a:schemeClr val="tx2"/>
                </a:solidFill>
                <a:effectLst>
                  <a:outerShdw blurRad="38100" dist="38100" dir="2700000" algn="tl">
                    <a:srgbClr val="000000">
                      <a:alpha val="43137"/>
                    </a:srgbClr>
                  </a:outerShdw>
                </a:effectLst>
              </a:rPr>
              <a:t>Qué</a:t>
            </a:r>
            <a:r>
              <a:rPr lang="en-US" dirty="0">
                <a:solidFill>
                  <a:schemeClr val="tx2"/>
                </a:solidFill>
                <a:effectLst>
                  <a:outerShdw blurRad="38100" dist="38100" dir="2700000" algn="tl">
                    <a:srgbClr val="000000">
                      <a:alpha val="43137"/>
                    </a:srgbClr>
                  </a:outerShdw>
                </a:effectLst>
              </a:rPr>
              <a:t> es </a:t>
            </a:r>
            <a:r>
              <a:rPr lang="en-US" dirty="0" err="1">
                <a:solidFill>
                  <a:schemeClr val="tx2"/>
                </a:solidFill>
                <a:effectLst>
                  <a:outerShdw blurRad="38100" dist="38100" dir="2700000" algn="tl">
                    <a:srgbClr val="000000">
                      <a:alpha val="43137"/>
                    </a:srgbClr>
                  </a:outerShdw>
                </a:effectLst>
              </a:rPr>
              <a:t>único</a:t>
            </a:r>
            <a:r>
              <a:rPr lang="en-US" dirty="0">
                <a:solidFill>
                  <a:schemeClr val="tx2"/>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con </a:t>
            </a:r>
            <a:r>
              <a:rPr lang="en-US" dirty="0" err="1">
                <a:solidFill>
                  <a:schemeClr val="bg1"/>
                </a:solidFill>
                <a:effectLst>
                  <a:outerShdw blurRad="38100" dist="38100" dir="2700000" algn="tl">
                    <a:srgbClr val="000000">
                      <a:alpha val="43137"/>
                    </a:srgbClr>
                  </a:outerShdw>
                </a:effectLst>
              </a:rPr>
              <a:t>nuestra</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Astaxantina</a:t>
            </a:r>
            <a:r>
              <a:rPr lang="en-US" dirty="0">
                <a:solidFill>
                  <a:schemeClr val="bg1"/>
                </a:solidFill>
                <a:effectLst>
                  <a:outerShdw blurRad="38100" dist="38100" dir="2700000" algn="tl">
                    <a:srgbClr val="000000">
                      <a:alpha val="43137"/>
                    </a:srgbClr>
                  </a:outerShdw>
                </a:effectLst>
              </a:rPr>
              <a:t>  &amp; Extracto de </a:t>
            </a:r>
            <a:r>
              <a:rPr lang="en-US" dirty="0" err="1">
                <a:solidFill>
                  <a:schemeClr val="bg1"/>
                </a:solidFill>
                <a:effectLst>
                  <a:outerShdw blurRad="38100" dist="38100" dir="2700000" algn="tl">
                    <a:srgbClr val="000000">
                      <a:alpha val="43137"/>
                    </a:srgbClr>
                  </a:outerShdw>
                </a:effectLst>
              </a:rPr>
              <a:t>Arándano</a:t>
            </a:r>
            <a:r>
              <a:rPr lang="en-US" dirty="0">
                <a:solidFill>
                  <a:schemeClr val="bg1"/>
                </a:solidFill>
                <a:effectLst>
                  <a:outerShdw blurRad="38100" dist="38100" dir="2700000" algn="tl">
                    <a:srgbClr val="000000">
                      <a:alpha val="43137"/>
                    </a:srgbClr>
                  </a:outerShdw>
                </a:effectLst>
              </a:rPr>
              <a:t>?</a:t>
            </a:r>
            <a:endParaRPr lang="en-GB" dirty="0">
              <a:solidFill>
                <a:schemeClr val="bg1"/>
              </a:solidFill>
              <a:effectLst>
                <a:outerShdw blurRad="38100" dist="38100" dir="2700000" algn="tl">
                  <a:srgbClr val="000000">
                    <a:alpha val="43137"/>
                  </a:srgbClr>
                </a:outerShdw>
              </a:effectLst>
            </a:endParaRPr>
          </a:p>
        </p:txBody>
      </p:sp>
      <p:sp>
        <p:nvSpPr>
          <p:cNvPr id="22" name="Content Placeholder 21">
            <a:extLst>
              <a:ext uri="{FF2B5EF4-FFF2-40B4-BE49-F238E27FC236}">
                <a16:creationId xmlns:a16="http://schemas.microsoft.com/office/drawing/2014/main" id="{3F3DEB2D-2151-AF8C-14D6-A1705939CB2D}"/>
              </a:ext>
            </a:extLst>
          </p:cNvPr>
          <p:cNvSpPr>
            <a:spLocks noGrp="1"/>
          </p:cNvSpPr>
          <p:nvPr>
            <p:ph idx="13"/>
          </p:nvPr>
        </p:nvSpPr>
        <p:spPr>
          <a:xfrm>
            <a:off x="550863" y="1028115"/>
            <a:ext cx="11090274" cy="360362"/>
          </a:xfrm>
        </p:spPr>
        <p:txBody>
          <a:bodyPr/>
          <a:lstStyle/>
          <a:p>
            <a:r>
              <a:rPr lang="en-US" dirty="0">
                <a:solidFill>
                  <a:schemeClr val="bg1"/>
                </a:solidFill>
              </a:rPr>
              <a:t>¡</a:t>
            </a:r>
            <a:r>
              <a:rPr lang="en-US" dirty="0" err="1">
                <a:solidFill>
                  <a:schemeClr val="bg1"/>
                </a:solidFill>
              </a:rPr>
              <a:t>Cumplimos</a:t>
            </a:r>
            <a:r>
              <a:rPr lang="en-US" dirty="0">
                <a:solidFill>
                  <a:schemeClr val="bg1"/>
                </a:solidFill>
              </a:rPr>
              <a:t> con </a:t>
            </a:r>
            <a:r>
              <a:rPr lang="en-US" dirty="0" err="1">
                <a:solidFill>
                  <a:schemeClr val="bg1"/>
                </a:solidFill>
              </a:rPr>
              <a:t>los</a:t>
            </a:r>
            <a:r>
              <a:rPr lang="en-US" dirty="0">
                <a:solidFill>
                  <a:schemeClr val="bg1"/>
                </a:solidFill>
              </a:rPr>
              <a:t> </a:t>
            </a:r>
            <a:r>
              <a:rPr lang="en-US" dirty="0" err="1">
                <a:solidFill>
                  <a:schemeClr val="bg1"/>
                </a:solidFill>
              </a:rPr>
              <a:t>estrictos</a:t>
            </a:r>
            <a:r>
              <a:rPr lang="en-US" dirty="0">
                <a:solidFill>
                  <a:schemeClr val="bg1"/>
                </a:solidFill>
              </a:rPr>
              <a:t> </a:t>
            </a:r>
            <a:r>
              <a:rPr lang="en-US" dirty="0" err="1">
                <a:solidFill>
                  <a:schemeClr val="bg1"/>
                </a:solidFill>
              </a:rPr>
              <a:t>criterios</a:t>
            </a:r>
            <a:r>
              <a:rPr lang="en-US" dirty="0">
                <a:solidFill>
                  <a:schemeClr val="bg1"/>
                </a:solidFill>
              </a:rPr>
              <a:t> de la UE! </a:t>
            </a:r>
            <a:endParaRPr lang="en-GB" dirty="0">
              <a:solidFill>
                <a:schemeClr val="bg1"/>
              </a:solidFill>
            </a:endParaRPr>
          </a:p>
        </p:txBody>
      </p:sp>
      <p:sp>
        <p:nvSpPr>
          <p:cNvPr id="16" name="Rectangle 15">
            <a:extLst>
              <a:ext uri="{FF2B5EF4-FFF2-40B4-BE49-F238E27FC236}">
                <a16:creationId xmlns:a16="http://schemas.microsoft.com/office/drawing/2014/main" id="{268CC1FF-23F7-7CA8-1CCE-BE2016F65888}"/>
              </a:ext>
            </a:extLst>
          </p:cNvPr>
          <p:cNvSpPr/>
          <p:nvPr/>
        </p:nvSpPr>
        <p:spPr>
          <a:xfrm>
            <a:off x="73757" y="4459181"/>
            <a:ext cx="2710146" cy="1597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rPr>
              <a:t>Combination of </a:t>
            </a:r>
          </a:p>
        </p:txBody>
      </p:sp>
      <p:sp>
        <p:nvSpPr>
          <p:cNvPr id="17" name="Rectangle 16">
            <a:extLst>
              <a:ext uri="{FF2B5EF4-FFF2-40B4-BE49-F238E27FC236}">
                <a16:creationId xmlns:a16="http://schemas.microsoft.com/office/drawing/2014/main" id="{4AF1DB76-9A16-DADE-691A-4A5F40F2C62A}"/>
              </a:ext>
            </a:extLst>
          </p:cNvPr>
          <p:cNvSpPr/>
          <p:nvPr/>
        </p:nvSpPr>
        <p:spPr>
          <a:xfrm>
            <a:off x="3152666" y="4457346"/>
            <a:ext cx="2710146" cy="120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C01B1225-86C2-1D13-8842-11F5832C7469}"/>
              </a:ext>
            </a:extLst>
          </p:cNvPr>
          <p:cNvSpPr/>
          <p:nvPr/>
        </p:nvSpPr>
        <p:spPr>
          <a:xfrm>
            <a:off x="6231575" y="4457346"/>
            <a:ext cx="2710146" cy="120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82F2A90D-3F86-18A1-4095-A9D8D692B5C6}"/>
              </a:ext>
            </a:extLst>
          </p:cNvPr>
          <p:cNvSpPr/>
          <p:nvPr/>
        </p:nvSpPr>
        <p:spPr>
          <a:xfrm>
            <a:off x="301171"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rgbClr val="4A4D49"/>
                </a:solidFill>
              </a:rPr>
              <a:t>4 </a:t>
            </a:r>
            <a:r>
              <a:rPr lang="en-US" sz="2000" dirty="0" err="1">
                <a:solidFill>
                  <a:srgbClr val="4A4D49"/>
                </a:solidFill>
              </a:rPr>
              <a:t>diferentes</a:t>
            </a:r>
            <a:r>
              <a:rPr lang="en-US" sz="2000" dirty="0">
                <a:solidFill>
                  <a:srgbClr val="4A4D49"/>
                </a:solidFill>
              </a:rPr>
              <a:t> </a:t>
            </a:r>
            <a:r>
              <a:rPr lang="en-US" sz="2000" dirty="0" err="1">
                <a:solidFill>
                  <a:srgbClr val="4A4D49"/>
                </a:solidFill>
              </a:rPr>
              <a:t>antioxidantes</a:t>
            </a:r>
            <a:endParaRPr lang="en-US" sz="2000" dirty="0">
              <a:solidFill>
                <a:srgbClr val="4A4D49"/>
              </a:solidFill>
            </a:endParaRPr>
          </a:p>
        </p:txBody>
      </p:sp>
      <p:sp>
        <p:nvSpPr>
          <p:cNvPr id="5" name="Rectangle 4">
            <a:extLst>
              <a:ext uri="{FF2B5EF4-FFF2-40B4-BE49-F238E27FC236}">
                <a16:creationId xmlns:a16="http://schemas.microsoft.com/office/drawing/2014/main" id="{E6AE3B25-4ECB-9BEC-6CF8-322B5B4842F3}"/>
              </a:ext>
            </a:extLst>
          </p:cNvPr>
          <p:cNvSpPr/>
          <p:nvPr/>
        </p:nvSpPr>
        <p:spPr>
          <a:xfrm>
            <a:off x="3261009" y="3759219"/>
            <a:ext cx="2710146" cy="1209082"/>
          </a:xfrm>
          <a:prstGeom prst="rect">
            <a:avLst/>
          </a:prstGeom>
          <a:gradFill flip="none" rotWithShape="1">
            <a:gsLst>
              <a:gs pos="0">
                <a:schemeClr val="accent1">
                  <a:lumMod val="40000"/>
                  <a:lumOff val="60000"/>
                  <a:tint val="66000"/>
                  <a:satMod val="160000"/>
                  <a:shade val="30000"/>
                  <a:satMod val="115000"/>
                </a:schemeClr>
              </a:gs>
              <a:gs pos="50000">
                <a:schemeClr val="accent1">
                  <a:lumMod val="40000"/>
                  <a:lumOff val="60000"/>
                  <a:tint val="66000"/>
                  <a:satMod val="160000"/>
                  <a:shade val="67500"/>
                  <a:satMod val="115000"/>
                </a:schemeClr>
              </a:gs>
              <a:gs pos="100000">
                <a:schemeClr val="accent1">
                  <a:lumMod val="40000"/>
                  <a:lumOff val="60000"/>
                  <a:tint val="66000"/>
                  <a:satMod val="160000"/>
                  <a:shade val="100000"/>
                  <a:satMod val="115000"/>
                </a:schemeClr>
              </a:gs>
            </a:gsLst>
            <a:lin ang="16200000" scaled="1"/>
            <a:tileRect/>
          </a:gra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MX" sz="2000" dirty="0">
                <a:solidFill>
                  <a:srgbClr val="4A4D49"/>
                </a:solidFill>
              </a:rPr>
              <a:t>Uno de los antioxidantes más poderosos de la naturaleza.</a:t>
            </a:r>
            <a:endParaRPr lang="en-US" sz="2000" dirty="0">
              <a:solidFill>
                <a:srgbClr val="4A4D49"/>
              </a:solidFill>
            </a:endParaRPr>
          </a:p>
        </p:txBody>
      </p:sp>
      <p:sp>
        <p:nvSpPr>
          <p:cNvPr id="6" name="Rectangle 5">
            <a:extLst>
              <a:ext uri="{FF2B5EF4-FFF2-40B4-BE49-F238E27FC236}">
                <a16:creationId xmlns:a16="http://schemas.microsoft.com/office/drawing/2014/main" id="{8DF40029-2FDF-ECBC-AF45-C7738C878BF4}"/>
              </a:ext>
            </a:extLst>
          </p:cNvPr>
          <p:cNvSpPr/>
          <p:nvPr/>
        </p:nvSpPr>
        <p:spPr>
          <a:xfrm>
            <a:off x="6220731" y="3759219"/>
            <a:ext cx="2710146" cy="120908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err="1">
                <a:solidFill>
                  <a:srgbClr val="4A4D49"/>
                </a:solidFill>
              </a:rPr>
              <a:t>Ingredientes</a:t>
            </a:r>
            <a:r>
              <a:rPr lang="en-US" sz="2000" dirty="0">
                <a:solidFill>
                  <a:srgbClr val="4A4D49"/>
                </a:solidFill>
              </a:rPr>
              <a:t> de </a:t>
            </a:r>
            <a:r>
              <a:rPr lang="en-US" sz="2000" dirty="0" err="1">
                <a:solidFill>
                  <a:srgbClr val="4A4D49"/>
                </a:solidFill>
              </a:rPr>
              <a:t>origen</a:t>
            </a:r>
            <a:r>
              <a:rPr lang="en-US" sz="2000" dirty="0">
                <a:solidFill>
                  <a:srgbClr val="4A4D49"/>
                </a:solidFill>
              </a:rPr>
              <a:t> natural</a:t>
            </a:r>
          </a:p>
        </p:txBody>
      </p:sp>
      <p:sp>
        <p:nvSpPr>
          <p:cNvPr id="11" name="Rectangle 10">
            <a:extLst>
              <a:ext uri="{FF2B5EF4-FFF2-40B4-BE49-F238E27FC236}">
                <a16:creationId xmlns:a16="http://schemas.microsoft.com/office/drawing/2014/main" id="{70B6274E-E136-9CE1-06A2-244864F9666E}"/>
              </a:ext>
            </a:extLst>
          </p:cNvPr>
          <p:cNvSpPr/>
          <p:nvPr/>
        </p:nvSpPr>
        <p:spPr>
          <a:xfrm>
            <a:off x="0" y="5579814"/>
            <a:ext cx="12192000" cy="756000"/>
          </a:xfrm>
          <a:prstGeom prst="rect">
            <a:avLst/>
          </a:prstGeom>
          <a:solidFill>
            <a:schemeClr val="tx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MX" sz="2400" cap="all" dirty="0">
                <a:solidFill>
                  <a:schemeClr val="bg1"/>
                </a:solidFill>
              </a:rPr>
              <a:t>un amplio espectro de antioxidantes para ayudar a respaldar la lucha de su cuerpo contra el estrés oxidativo</a:t>
            </a:r>
            <a:endParaRPr lang="en-GB" sz="2400" cap="all" dirty="0">
              <a:solidFill>
                <a:schemeClr val="bg1"/>
              </a:solidFill>
            </a:endParaRPr>
          </a:p>
        </p:txBody>
      </p:sp>
      <p:pic>
        <p:nvPicPr>
          <p:cNvPr id="20" name="Picture 19" descr="A black and white logo&#10;&#10;Description automatically generated">
            <a:extLst>
              <a:ext uri="{FF2B5EF4-FFF2-40B4-BE49-F238E27FC236}">
                <a16:creationId xmlns:a16="http://schemas.microsoft.com/office/drawing/2014/main" id="{A9A9AC7E-DC09-AF6B-B08D-7A2416052B72}"/>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10663458" y="4305727"/>
            <a:ext cx="1404000" cy="1404000"/>
          </a:xfrm>
          <a:prstGeom prst="rect">
            <a:avLst/>
          </a:prstGeom>
        </p:spPr>
      </p:pic>
      <p:pic>
        <p:nvPicPr>
          <p:cNvPr id="21" name="Picture 55">
            <a:extLst>
              <a:ext uri="{FF2B5EF4-FFF2-40B4-BE49-F238E27FC236}">
                <a16:creationId xmlns:a16="http://schemas.microsoft.com/office/drawing/2014/main" id="{89C53251-2D48-7706-22A3-96189F7E78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67242" y="4748111"/>
            <a:ext cx="684000" cy="684000"/>
          </a:xfrm>
          <a:prstGeom prst="ellipse">
            <a:avLst/>
          </a:prstGeom>
          <a:ln>
            <a:solidFill>
              <a:schemeClr val="bg1"/>
            </a:solidFill>
          </a:ln>
        </p:spPr>
      </p:pic>
      <p:grpSp>
        <p:nvGrpSpPr>
          <p:cNvPr id="41" name="Group 40">
            <a:extLst>
              <a:ext uri="{FF2B5EF4-FFF2-40B4-BE49-F238E27FC236}">
                <a16:creationId xmlns:a16="http://schemas.microsoft.com/office/drawing/2014/main" id="{DD3FB358-F198-86D1-6DC4-69C8670278F5}"/>
              </a:ext>
            </a:extLst>
          </p:cNvPr>
          <p:cNvGrpSpPr/>
          <p:nvPr/>
        </p:nvGrpSpPr>
        <p:grpSpPr>
          <a:xfrm>
            <a:off x="383043" y="4724921"/>
            <a:ext cx="2485263" cy="581978"/>
            <a:chOff x="383043" y="4724921"/>
            <a:chExt cx="2485263" cy="581978"/>
          </a:xfrm>
        </p:grpSpPr>
        <p:grpSp>
          <p:nvGrpSpPr>
            <p:cNvPr id="24" name="Group 23">
              <a:extLst>
                <a:ext uri="{FF2B5EF4-FFF2-40B4-BE49-F238E27FC236}">
                  <a16:creationId xmlns:a16="http://schemas.microsoft.com/office/drawing/2014/main" id="{0501BEE1-8CF9-EAE5-ACE5-05B5B9346C92}"/>
                </a:ext>
              </a:extLst>
            </p:cNvPr>
            <p:cNvGrpSpPr/>
            <p:nvPr/>
          </p:nvGrpSpPr>
          <p:grpSpPr>
            <a:xfrm>
              <a:off x="1682334" y="4729943"/>
              <a:ext cx="576000" cy="576000"/>
              <a:chOff x="7794156" y="1912946"/>
              <a:chExt cx="1080000" cy="1080000"/>
            </a:xfrm>
          </p:grpSpPr>
          <p:sp>
            <p:nvSpPr>
              <p:cNvPr id="25" name="Ellips 127">
                <a:extLst>
                  <a:ext uri="{FF2B5EF4-FFF2-40B4-BE49-F238E27FC236}">
                    <a16:creationId xmlns:a16="http://schemas.microsoft.com/office/drawing/2014/main" id="{46303981-8A42-8B42-0EA8-DEDC0F29D7CA}"/>
                  </a:ext>
                </a:extLst>
              </p:cNvPr>
              <p:cNvSpPr/>
              <p:nvPr/>
            </p:nvSpPr>
            <p:spPr>
              <a:xfrm>
                <a:off x="7794156" y="1912946"/>
                <a:ext cx="1080000" cy="1080000"/>
              </a:xfrm>
              <a:prstGeom prst="ellipse">
                <a:avLst/>
              </a:prstGeom>
              <a:solidFill>
                <a:schemeClr val="tx2">
                  <a:lumMod val="60000"/>
                  <a:lumOff val="4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26" name="textruta 122">
                <a:extLst>
                  <a:ext uri="{FF2B5EF4-FFF2-40B4-BE49-F238E27FC236}">
                    <a16:creationId xmlns:a16="http://schemas.microsoft.com/office/drawing/2014/main" id="{D4598ADE-ADDB-BD85-114F-4325C44E6EE1}"/>
                  </a:ext>
                </a:extLst>
              </p:cNvPr>
              <p:cNvSpPr txBox="1"/>
              <p:nvPr/>
            </p:nvSpPr>
            <p:spPr>
              <a:xfrm>
                <a:off x="7794156" y="2115800"/>
                <a:ext cx="1073051" cy="83676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dirty="0">
                    <a:ln>
                      <a:noFill/>
                    </a:ln>
                    <a:solidFill>
                      <a:srgbClr val="4A4D49"/>
                    </a:solidFill>
                    <a:effectLst/>
                    <a:uLnTx/>
                    <a:uFillTx/>
                    <a:latin typeface="Arial" panose="020B0604020202020204"/>
                    <a:ea typeface="+mn-ea"/>
                    <a:cs typeface="+mn-cs"/>
                  </a:rPr>
                  <a:t>Vitamin</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4A4D49"/>
                    </a:solidFill>
                    <a:effectLst/>
                    <a:uLnTx/>
                    <a:uFillTx/>
                    <a:latin typeface="Arial" panose="020B0604020202020204"/>
                    <a:ea typeface="+mn-ea"/>
                    <a:cs typeface="+mn-cs"/>
                  </a:rPr>
                  <a:t>C</a:t>
                </a:r>
              </a:p>
            </p:txBody>
          </p:sp>
        </p:grpSp>
        <p:sp>
          <p:nvSpPr>
            <p:cNvPr id="28" name="Oval 57">
              <a:extLst>
                <a:ext uri="{FF2B5EF4-FFF2-40B4-BE49-F238E27FC236}">
                  <a16:creationId xmlns:a16="http://schemas.microsoft.com/office/drawing/2014/main" id="{3457F88F-3084-3A5E-B8C7-DC52C171251A}"/>
                </a:ext>
              </a:extLst>
            </p:cNvPr>
            <p:cNvSpPr>
              <a:spLocks noChangeAspect="1"/>
            </p:cNvSpPr>
            <p:nvPr/>
          </p:nvSpPr>
          <p:spPr>
            <a:xfrm>
              <a:off x="1060858" y="4729943"/>
              <a:ext cx="576000" cy="576000"/>
            </a:xfrm>
            <a:prstGeom prst="ellipse">
              <a:avLst/>
            </a:prstGeom>
            <a:blipFill>
              <a:blip r:embed="rId6" cstate="email">
                <a:extLst>
                  <a:ext uri="{28A0092B-C50C-407E-A947-70E740481C1C}">
                    <a14:useLocalDpi xmlns:a14="http://schemas.microsoft.com/office/drawing/2010/main"/>
                  </a:ext>
                </a:extLst>
              </a:blip>
              <a:srcRect/>
              <a:stretch>
                <a:fillRect/>
              </a:stretch>
            </a:blip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A4D49"/>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29873C7A-FD22-CAB8-DE45-3ED123FCE979}"/>
                </a:ext>
              </a:extLst>
            </p:cNvPr>
            <p:cNvGrpSpPr/>
            <p:nvPr/>
          </p:nvGrpSpPr>
          <p:grpSpPr>
            <a:xfrm>
              <a:off x="2292693" y="4730899"/>
              <a:ext cx="575613" cy="576000"/>
              <a:chOff x="6307722" y="1912946"/>
              <a:chExt cx="1084735" cy="1080000"/>
            </a:xfrm>
          </p:grpSpPr>
          <p:sp>
            <p:nvSpPr>
              <p:cNvPr id="30" name="Ellips 125">
                <a:extLst>
                  <a:ext uri="{FF2B5EF4-FFF2-40B4-BE49-F238E27FC236}">
                    <a16:creationId xmlns:a16="http://schemas.microsoft.com/office/drawing/2014/main" id="{DEB42D67-8AF0-D297-DECA-5F3E75E6EA11}"/>
                  </a:ext>
                </a:extLst>
              </p:cNvPr>
              <p:cNvSpPr/>
              <p:nvPr/>
            </p:nvSpPr>
            <p:spPr>
              <a:xfrm>
                <a:off x="6307722" y="1912946"/>
                <a:ext cx="1080000" cy="1080000"/>
              </a:xfrm>
              <a:prstGeom prst="ellipse">
                <a:avLst/>
              </a:prstGeom>
              <a:solidFill>
                <a:schemeClr val="accent2">
                  <a:lumMod val="40000"/>
                  <a:lumOff val="6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a:ln>
                    <a:noFill/>
                  </a:ln>
                  <a:solidFill>
                    <a:srgbClr val="D5D6CD"/>
                  </a:solidFill>
                  <a:effectLst/>
                  <a:uLnTx/>
                  <a:uFillTx/>
                  <a:latin typeface="Arial" panose="020B0604020202020204"/>
                  <a:ea typeface="+mn-ea"/>
                  <a:cs typeface="+mn-cs"/>
                </a:endParaRPr>
              </a:p>
            </p:txBody>
          </p:sp>
          <p:sp>
            <p:nvSpPr>
              <p:cNvPr id="31" name="textruta 122">
                <a:extLst>
                  <a:ext uri="{FF2B5EF4-FFF2-40B4-BE49-F238E27FC236}">
                    <a16:creationId xmlns:a16="http://schemas.microsoft.com/office/drawing/2014/main" id="{FEA78A5C-11E8-41F9-9318-3DC85589D46F}"/>
                  </a:ext>
                </a:extLst>
              </p:cNvPr>
              <p:cNvSpPr txBox="1"/>
              <p:nvPr/>
            </p:nvSpPr>
            <p:spPr>
              <a:xfrm>
                <a:off x="6312458" y="2061958"/>
                <a:ext cx="1079999" cy="83676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dirty="0">
                    <a:ln>
                      <a:noFill/>
                    </a:ln>
                    <a:solidFill>
                      <a:srgbClr val="4A4D49"/>
                    </a:solidFill>
                    <a:effectLst/>
                    <a:uLnTx/>
                    <a:uFillTx/>
                    <a:latin typeface="Arial" panose="020B0604020202020204"/>
                    <a:ea typeface="+mn-ea"/>
                    <a:cs typeface="+mn-cs"/>
                  </a:rPr>
                  <a:t>Vitamin</a:t>
                </a:r>
                <a:endParaRPr kumimoji="0" lang="sv-SE" sz="900" b="1" i="0" u="none" strike="noStrike" kern="1200" cap="none" spc="0" normalizeH="0" baseline="0" noProof="0" dirty="0">
                  <a:ln>
                    <a:noFill/>
                  </a:ln>
                  <a:solidFill>
                    <a:srgbClr val="4A4D49"/>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4A4D49"/>
                    </a:solidFill>
                    <a:effectLst/>
                    <a:uLnTx/>
                    <a:uFillTx/>
                    <a:latin typeface="Arial" panose="020B0604020202020204"/>
                    <a:ea typeface="+mn-ea"/>
                    <a:cs typeface="+mn-cs"/>
                  </a:rPr>
                  <a:t>E</a:t>
                </a:r>
              </a:p>
            </p:txBody>
          </p:sp>
        </p:grpSp>
        <p:sp>
          <p:nvSpPr>
            <p:cNvPr id="32" name="textruta 122">
              <a:extLst>
                <a:ext uri="{FF2B5EF4-FFF2-40B4-BE49-F238E27FC236}">
                  <a16:creationId xmlns:a16="http://schemas.microsoft.com/office/drawing/2014/main" id="{E595924B-FA16-ABCB-4120-5D8DE1FC46C0}"/>
                </a:ext>
              </a:extLst>
            </p:cNvPr>
            <p:cNvSpPr txBox="1"/>
            <p:nvPr/>
          </p:nvSpPr>
          <p:spPr>
            <a:xfrm>
              <a:off x="1023180" y="4911139"/>
              <a:ext cx="673475" cy="21544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sv-SE" sz="800" b="1" dirty="0" err="1">
                  <a:solidFill>
                    <a:schemeClr val="bg1"/>
                  </a:solidFill>
                  <a:latin typeface="Arial" panose="020B0604020202020204"/>
                </a:rPr>
                <a:t>Billberry</a:t>
              </a:r>
              <a:endParaRPr kumimoji="0" lang="sv-SE"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33" name="Picture 55">
              <a:extLst>
                <a:ext uri="{FF2B5EF4-FFF2-40B4-BE49-F238E27FC236}">
                  <a16:creationId xmlns:a16="http://schemas.microsoft.com/office/drawing/2014/main" id="{B04F947D-2866-4B9C-0B68-8761F4E529F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9446" y="4724921"/>
              <a:ext cx="576000" cy="576000"/>
            </a:xfrm>
            <a:prstGeom prst="ellipse">
              <a:avLst/>
            </a:prstGeom>
            <a:ln w="3175">
              <a:solidFill>
                <a:schemeClr val="bg1"/>
              </a:solidFill>
            </a:ln>
          </p:spPr>
        </p:pic>
        <p:sp>
          <p:nvSpPr>
            <p:cNvPr id="34" name="textruta 122">
              <a:extLst>
                <a:ext uri="{FF2B5EF4-FFF2-40B4-BE49-F238E27FC236}">
                  <a16:creationId xmlns:a16="http://schemas.microsoft.com/office/drawing/2014/main" id="{30246EB2-53BE-4B31-8FD2-CC0E405609F3}"/>
                </a:ext>
              </a:extLst>
            </p:cNvPr>
            <p:cNvSpPr txBox="1"/>
            <p:nvPr/>
          </p:nvSpPr>
          <p:spPr>
            <a:xfrm>
              <a:off x="383043" y="4899056"/>
              <a:ext cx="673475" cy="215444"/>
            </a:xfrm>
            <a:prstGeom prst="rect">
              <a:avLst/>
            </a:prstGeom>
            <a:noFill/>
          </p:spPr>
          <p:txBody>
            <a:bodyPr wrap="square" lIns="0" r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sv-SE" sz="800" b="1" dirty="0" err="1">
                  <a:solidFill>
                    <a:schemeClr val="bg1"/>
                  </a:solidFill>
                  <a:latin typeface="Arial" panose="020B0604020202020204"/>
                </a:rPr>
                <a:t>Astaxanthin</a:t>
              </a:r>
              <a:endParaRPr kumimoji="0" lang="sv-SE"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grpSp>
      <p:pic>
        <p:nvPicPr>
          <p:cNvPr id="35" name="Picture 34" descr="A logo with a leaf on it&#10;&#10;Description automatically generated">
            <a:extLst>
              <a:ext uri="{FF2B5EF4-FFF2-40B4-BE49-F238E27FC236}">
                <a16:creationId xmlns:a16="http://schemas.microsoft.com/office/drawing/2014/main" id="{457BFAE9-46A6-7A3A-BE19-703B7BF3B9E8}"/>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7221135" y="4269135"/>
            <a:ext cx="1813923" cy="1440000"/>
          </a:xfrm>
          <a:prstGeom prst="rect">
            <a:avLst/>
          </a:prstGeom>
        </p:spPr>
      </p:pic>
      <p:pic>
        <p:nvPicPr>
          <p:cNvPr id="36" name="Picture 35">
            <a:extLst>
              <a:ext uri="{FF2B5EF4-FFF2-40B4-BE49-F238E27FC236}">
                <a16:creationId xmlns:a16="http://schemas.microsoft.com/office/drawing/2014/main" id="{2AB75F5C-61F2-D65B-587C-5280988136C4}"/>
              </a:ext>
            </a:extLst>
          </p:cNvPr>
          <p:cNvPicPr>
            <a:picLocks noChangeAspect="1"/>
          </p:cNvPicPr>
          <p:nvPr/>
        </p:nvPicPr>
        <p:blipFill>
          <a:blip r:embed="rId9" cstate="email">
            <a:biLevel thresh="25000"/>
            <a:extLst>
              <a:ext uri="{28A0092B-C50C-407E-A947-70E740481C1C}">
                <a14:useLocalDpi xmlns:a14="http://schemas.microsoft.com/office/drawing/2010/main"/>
              </a:ext>
            </a:extLst>
          </a:blip>
          <a:srcRect/>
          <a:stretch/>
        </p:blipFill>
        <p:spPr>
          <a:xfrm>
            <a:off x="8598091" y="1287952"/>
            <a:ext cx="1974062" cy="1974062"/>
          </a:xfrm>
          <a:prstGeom prst="rect">
            <a:avLst/>
          </a:prstGeom>
        </p:spPr>
      </p:pic>
      <p:pic>
        <p:nvPicPr>
          <p:cNvPr id="37" name="Picture 36">
            <a:extLst>
              <a:ext uri="{FF2B5EF4-FFF2-40B4-BE49-F238E27FC236}">
                <a16:creationId xmlns:a16="http://schemas.microsoft.com/office/drawing/2014/main" id="{71732437-7E79-B8CF-3A4E-437ADE57E13E}"/>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rcRect/>
          <a:stretch/>
        </p:blipFill>
        <p:spPr>
          <a:xfrm>
            <a:off x="9842058" y="1242019"/>
            <a:ext cx="2048541" cy="2048541"/>
          </a:xfrm>
          <a:prstGeom prst="rect">
            <a:avLst/>
          </a:prstGeom>
        </p:spPr>
      </p:pic>
    </p:spTree>
    <p:extLst>
      <p:ext uri="{BB962C8B-B14F-4D97-AF65-F5344CB8AC3E}">
        <p14:creationId xmlns:p14="http://schemas.microsoft.com/office/powerpoint/2010/main" val="162035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18" grpId="0"/>
      <p:bldP spid="2" grpId="0" animBg="1"/>
      <p:bldP spid="5" grpId="0" animBg="1"/>
      <p:bldP spid="6"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613FA-8EC9-AA82-62BD-8B042FE771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50"/>
          <a:stretch/>
        </p:blipFill>
        <p:spPr>
          <a:xfrm>
            <a:off x="0" y="91441"/>
            <a:ext cx="12192000" cy="6263640"/>
          </a:xfrm>
          <a:prstGeom prst="rect">
            <a:avLst/>
          </a:prstGeom>
        </p:spPr>
      </p:pic>
      <p:sp>
        <p:nvSpPr>
          <p:cNvPr id="4" name="Slide Number Placeholder 3">
            <a:extLst>
              <a:ext uri="{FF2B5EF4-FFF2-40B4-BE49-F238E27FC236}">
                <a16:creationId xmlns:a16="http://schemas.microsoft.com/office/drawing/2014/main" id="{EADB4490-3382-F083-2053-BD9AA3E6B8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41BC7AD3-5DF6-B70C-1E58-DD1B1D82D49F}"/>
              </a:ext>
            </a:extLst>
          </p:cNvPr>
          <p:cNvSpPr>
            <a:spLocks noGrp="1"/>
          </p:cNvSpPr>
          <p:nvPr>
            <p:ph type="title"/>
          </p:nvPr>
        </p:nvSpPr>
        <p:spPr>
          <a:xfrm>
            <a:off x="5934456" y="524765"/>
            <a:ext cx="5706683" cy="337099"/>
          </a:xfrm>
        </p:spPr>
        <p:txBody>
          <a:bodyPr anchor="ctr"/>
          <a:lstStyle/>
          <a:p>
            <a:r>
              <a:rPr lang="en-US" dirty="0" err="1">
                <a:solidFill>
                  <a:schemeClr val="bg1"/>
                </a:solidFill>
              </a:rPr>
              <a:t>Razones</a:t>
            </a:r>
            <a:r>
              <a:rPr lang="en-US" dirty="0">
                <a:solidFill>
                  <a:schemeClr val="bg1"/>
                </a:solidFill>
              </a:rPr>
              <a:t> para </a:t>
            </a:r>
            <a:r>
              <a:rPr lang="en-US" dirty="0" err="1">
                <a:solidFill>
                  <a:schemeClr val="bg1"/>
                </a:solidFill>
              </a:rPr>
              <a:t>amar</a:t>
            </a:r>
            <a:endParaRPr lang="en-GB" dirty="0">
              <a:solidFill>
                <a:schemeClr val="bg1"/>
              </a:solidFill>
            </a:endParaRPr>
          </a:p>
        </p:txBody>
      </p:sp>
      <p:sp>
        <p:nvSpPr>
          <p:cNvPr id="11" name="Rectangle: Diagonal Corners Rounded 10">
            <a:extLst>
              <a:ext uri="{FF2B5EF4-FFF2-40B4-BE49-F238E27FC236}">
                <a16:creationId xmlns:a16="http://schemas.microsoft.com/office/drawing/2014/main" id="{C6A73CB6-021E-3BAA-56E8-47CE72C9A77C}"/>
              </a:ext>
            </a:extLst>
          </p:cNvPr>
          <p:cNvSpPr/>
          <p:nvPr/>
        </p:nvSpPr>
        <p:spPr>
          <a:xfrm>
            <a:off x="5934456" y="1034709"/>
            <a:ext cx="1416603" cy="868680"/>
          </a:xfrm>
          <a:prstGeom prst="round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Más de 15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años</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de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experiencia</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en</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bienestar</a:t>
            </a:r>
            <a:endPar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2" name="Rectangle: Diagonal Corners Rounded 11">
            <a:extLst>
              <a:ext uri="{FF2B5EF4-FFF2-40B4-BE49-F238E27FC236}">
                <a16:creationId xmlns:a16="http://schemas.microsoft.com/office/drawing/2014/main" id="{5FE602C6-6D37-0D27-A6A8-3AC68E079F54}"/>
              </a:ext>
            </a:extLst>
          </p:cNvPr>
          <p:cNvSpPr/>
          <p:nvPr/>
        </p:nvSpPr>
        <p:spPr>
          <a:xfrm>
            <a:off x="9052264" y="1029213"/>
            <a:ext cx="1416603" cy="868680"/>
          </a:xfrm>
          <a:prstGeom prst="round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A4D49"/>
                </a:solidFill>
                <a:effectLst/>
                <a:uLnTx/>
                <a:uFillTx/>
                <a:latin typeface="Arial" panose="020B0604020202020204"/>
                <a:ea typeface="+mn-ea"/>
                <a:cs typeface="+mn-cs"/>
              </a:rPr>
              <a:t>Productos de alta calidad basados en estándares europeos.</a:t>
            </a:r>
            <a:endParaRPr kumimoji="0" lang="en-US" sz="12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sp>
        <p:nvSpPr>
          <p:cNvPr id="13" name="Rectangle: Diagonal Corners Rounded 12">
            <a:extLst>
              <a:ext uri="{FF2B5EF4-FFF2-40B4-BE49-F238E27FC236}">
                <a16:creationId xmlns:a16="http://schemas.microsoft.com/office/drawing/2014/main" id="{98E38C6F-8668-E76C-5724-0279ABCB1C48}"/>
              </a:ext>
            </a:extLst>
          </p:cNvPr>
          <p:cNvSpPr/>
          <p:nvPr/>
        </p:nvSpPr>
        <p:spPr>
          <a:xfrm>
            <a:off x="7493360" y="1028294"/>
            <a:ext cx="1416603" cy="868680"/>
          </a:xfrm>
          <a:prstGeom prst="round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Marca de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estilo</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de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vida</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holística</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y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saludable</a:t>
            </a:r>
            <a:endPar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C59EB0DF-CC75-930D-6966-BE15FCE8C0C5}"/>
              </a:ext>
            </a:extLst>
          </p:cNvPr>
          <p:cNvGrpSpPr/>
          <p:nvPr/>
        </p:nvGrpSpPr>
        <p:grpSpPr>
          <a:xfrm>
            <a:off x="8961783" y="1947906"/>
            <a:ext cx="1507084" cy="1418654"/>
            <a:chOff x="10032364" y="2290778"/>
            <a:chExt cx="1608773" cy="1518445"/>
          </a:xfrm>
        </p:grpSpPr>
        <p:grpSp>
          <p:nvGrpSpPr>
            <p:cNvPr id="16" name="Group 15">
              <a:extLst>
                <a:ext uri="{FF2B5EF4-FFF2-40B4-BE49-F238E27FC236}">
                  <a16:creationId xmlns:a16="http://schemas.microsoft.com/office/drawing/2014/main" id="{6EB2BAA9-6089-C010-5673-2B61D71350CB}"/>
                </a:ext>
              </a:extLst>
            </p:cNvPr>
            <p:cNvGrpSpPr/>
            <p:nvPr/>
          </p:nvGrpSpPr>
          <p:grpSpPr>
            <a:xfrm>
              <a:off x="10244947" y="2290778"/>
              <a:ext cx="1214429" cy="934428"/>
              <a:chOff x="355580" y="19467"/>
              <a:chExt cx="1214429" cy="934428"/>
            </a:xfrm>
          </p:grpSpPr>
          <p:sp>
            <p:nvSpPr>
              <p:cNvPr id="23" name="Oval 22">
                <a:extLst>
                  <a:ext uri="{FF2B5EF4-FFF2-40B4-BE49-F238E27FC236}">
                    <a16:creationId xmlns:a16="http://schemas.microsoft.com/office/drawing/2014/main" id="{744EF56E-B19D-06EB-04FD-49A8B6C32166}"/>
                  </a:ext>
                </a:extLst>
              </p:cNvPr>
              <p:cNvSpPr/>
              <p:nvPr/>
            </p:nvSpPr>
            <p:spPr>
              <a:xfrm>
                <a:off x="480169" y="19467"/>
                <a:ext cx="934428" cy="934428"/>
              </a:xfrm>
              <a:prstGeom prst="ellipse">
                <a:avLst/>
              </a:prstGeom>
              <a:noFill/>
              <a:ln>
                <a:solidFill>
                  <a:schemeClr val="bg1"/>
                </a:solidFill>
              </a:ln>
            </p:spPr>
            <p:style>
              <a:lnRef idx="2">
                <a:schemeClr val="dk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24" name="Oval 4">
                <a:extLst>
                  <a:ext uri="{FF2B5EF4-FFF2-40B4-BE49-F238E27FC236}">
                    <a16:creationId xmlns:a16="http://schemas.microsoft.com/office/drawing/2014/main" id="{D21D7DFD-842B-05C9-6954-9A6195926E24}"/>
                  </a:ext>
                </a:extLst>
              </p:cNvPr>
              <p:cNvSpPr txBox="1"/>
              <p:nvPr/>
            </p:nvSpPr>
            <p:spPr>
              <a:xfrm>
                <a:off x="355580" y="189834"/>
                <a:ext cx="1214429" cy="42049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850" b="1" i="0" u="none" strike="noStrike" kern="1200" cap="none" spc="0" normalizeH="0" baseline="0" noProof="0" dirty="0">
                    <a:ln>
                      <a:noFill/>
                    </a:ln>
                    <a:solidFill>
                      <a:srgbClr val="FEFFFF"/>
                    </a:solidFill>
                    <a:effectLst/>
                    <a:uLnTx/>
                    <a:uFillTx/>
                    <a:latin typeface="Arial" panose="020B0604020202020204"/>
                    <a:ea typeface="+mn-ea"/>
                    <a:cs typeface="+mn-cs"/>
                  </a:rPr>
                  <a:t>EFICIENTE</a:t>
                </a:r>
                <a:endParaRPr kumimoji="0" lang="en-GB" sz="85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grpSp>
          <p:nvGrpSpPr>
            <p:cNvPr id="18" name="Group 17">
              <a:extLst>
                <a:ext uri="{FF2B5EF4-FFF2-40B4-BE49-F238E27FC236}">
                  <a16:creationId xmlns:a16="http://schemas.microsoft.com/office/drawing/2014/main" id="{A49AEE05-710B-E9BE-5BD4-CEFC5BD047EE}"/>
                </a:ext>
              </a:extLst>
            </p:cNvPr>
            <p:cNvGrpSpPr/>
            <p:nvPr/>
          </p:nvGrpSpPr>
          <p:grpSpPr>
            <a:xfrm>
              <a:off x="10032364" y="2874795"/>
              <a:ext cx="934428" cy="934428"/>
              <a:chOff x="142997" y="603484"/>
              <a:chExt cx="934428" cy="934428"/>
            </a:xfrm>
          </p:grpSpPr>
          <p:sp>
            <p:nvSpPr>
              <p:cNvPr id="19" name="Oval 18">
                <a:extLst>
                  <a:ext uri="{FF2B5EF4-FFF2-40B4-BE49-F238E27FC236}">
                    <a16:creationId xmlns:a16="http://schemas.microsoft.com/office/drawing/2014/main" id="{B7588D4A-9BE2-78AF-6384-CC08BBE9D335}"/>
                  </a:ext>
                </a:extLst>
              </p:cNvPr>
              <p:cNvSpPr/>
              <p:nvPr/>
            </p:nvSpPr>
            <p:spPr>
              <a:xfrm>
                <a:off x="142997" y="603484"/>
                <a:ext cx="934428" cy="934428"/>
              </a:xfrm>
              <a:prstGeom prst="ellipse">
                <a:avLst/>
              </a:prstGeom>
              <a:noFill/>
              <a:ln>
                <a:solidFill>
                  <a:schemeClr val="bg1"/>
                </a:solidFill>
              </a:ln>
            </p:spPr>
            <p:style>
              <a:lnRef idx="2">
                <a:schemeClr val="dk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20" name="Oval 8">
                <a:extLst>
                  <a:ext uri="{FF2B5EF4-FFF2-40B4-BE49-F238E27FC236}">
                    <a16:creationId xmlns:a16="http://schemas.microsoft.com/office/drawing/2014/main" id="{5566C0C0-CBE9-93B8-94B5-5B4EC0F03617}"/>
                  </a:ext>
                </a:extLst>
              </p:cNvPr>
              <p:cNvSpPr txBox="1"/>
              <p:nvPr/>
            </p:nvSpPr>
            <p:spPr>
              <a:xfrm>
                <a:off x="324757" y="844878"/>
                <a:ext cx="752668" cy="51393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en-US" sz="850" b="1" i="0" u="none" strike="noStrike" kern="1200" cap="none" spc="0" normalizeH="0" baseline="0" noProof="0" dirty="0">
                    <a:ln>
                      <a:noFill/>
                    </a:ln>
                    <a:solidFill>
                      <a:srgbClr val="FEFFFF"/>
                    </a:solidFill>
                    <a:effectLst/>
                    <a:uLnTx/>
                    <a:uFillTx/>
                    <a:latin typeface="Arial" panose="020B0604020202020204"/>
                    <a:ea typeface="+mn-ea"/>
                    <a:cs typeface="+mn-cs"/>
                  </a:rPr>
                  <a:t>SEGURO</a:t>
                </a:r>
                <a:endParaRPr kumimoji="0" lang="en-GB" sz="85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grpSp>
          <p:nvGrpSpPr>
            <p:cNvPr id="17" name="Group 16">
              <a:extLst>
                <a:ext uri="{FF2B5EF4-FFF2-40B4-BE49-F238E27FC236}">
                  <a16:creationId xmlns:a16="http://schemas.microsoft.com/office/drawing/2014/main" id="{1A5780C5-2AB8-E538-43E1-2EACD36793D5}"/>
                </a:ext>
              </a:extLst>
            </p:cNvPr>
            <p:cNvGrpSpPr/>
            <p:nvPr/>
          </p:nvGrpSpPr>
          <p:grpSpPr>
            <a:xfrm>
              <a:off x="10706709" y="2874795"/>
              <a:ext cx="934428" cy="934428"/>
              <a:chOff x="817342" y="603484"/>
              <a:chExt cx="934428" cy="934428"/>
            </a:xfrm>
          </p:grpSpPr>
          <p:sp>
            <p:nvSpPr>
              <p:cNvPr id="21" name="Oval 20">
                <a:extLst>
                  <a:ext uri="{FF2B5EF4-FFF2-40B4-BE49-F238E27FC236}">
                    <a16:creationId xmlns:a16="http://schemas.microsoft.com/office/drawing/2014/main" id="{DA5480CB-967D-1A0D-9303-8BE6A880DDEC}"/>
                  </a:ext>
                </a:extLst>
              </p:cNvPr>
              <p:cNvSpPr/>
              <p:nvPr/>
            </p:nvSpPr>
            <p:spPr>
              <a:xfrm>
                <a:off x="817342" y="603484"/>
                <a:ext cx="934428" cy="934428"/>
              </a:xfrm>
              <a:prstGeom prst="ellipse">
                <a:avLst/>
              </a:prstGeom>
              <a:noFill/>
              <a:ln>
                <a:solidFill>
                  <a:schemeClr val="bg1"/>
                </a:solidFill>
              </a:ln>
            </p:spPr>
            <p:style>
              <a:lnRef idx="2">
                <a:schemeClr val="dk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
            <p:nvSpPr>
              <p:cNvPr id="22" name="Oval 6">
                <a:extLst>
                  <a:ext uri="{FF2B5EF4-FFF2-40B4-BE49-F238E27FC236}">
                    <a16:creationId xmlns:a16="http://schemas.microsoft.com/office/drawing/2014/main" id="{B486FBB5-3489-E00D-0DE1-CD8143A19844}"/>
                  </a:ext>
                </a:extLst>
              </p:cNvPr>
              <p:cNvSpPr txBox="1"/>
              <p:nvPr/>
            </p:nvSpPr>
            <p:spPr>
              <a:xfrm>
                <a:off x="880768" y="844878"/>
                <a:ext cx="865222" cy="5139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850" b="1" i="0" u="none" strike="noStrike" kern="1200" cap="none" spc="0" normalizeH="0" baseline="0" noProof="0" dirty="0">
                    <a:ln>
                      <a:noFill/>
                    </a:ln>
                    <a:solidFill>
                      <a:srgbClr val="FEFFFF"/>
                    </a:solidFill>
                    <a:effectLst/>
                    <a:uLnTx/>
                    <a:uFillTx/>
                    <a:latin typeface="Arial" panose="020B0604020202020204"/>
                    <a:ea typeface="+mn-ea"/>
                    <a:cs typeface="+mn-cs"/>
                  </a:rPr>
                  <a:t>RSPONSABLE</a:t>
                </a:r>
                <a:endParaRPr kumimoji="0" lang="en-GB" sz="85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grpSp>
      <p:sp>
        <p:nvSpPr>
          <p:cNvPr id="32" name="Rectangle: Diagonal Corners Rounded 31">
            <a:extLst>
              <a:ext uri="{FF2B5EF4-FFF2-40B4-BE49-F238E27FC236}">
                <a16:creationId xmlns:a16="http://schemas.microsoft.com/office/drawing/2014/main" id="{11A56219-A290-D350-3455-40299CA5DD91}"/>
              </a:ext>
            </a:extLst>
          </p:cNvPr>
          <p:cNvSpPr/>
          <p:nvPr/>
        </p:nvSpPr>
        <p:spPr>
          <a:xfrm>
            <a:off x="10609680" y="1028294"/>
            <a:ext cx="1416603" cy="868680"/>
          </a:xfrm>
          <a:prstGeom prst="round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Asesoramiento</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educación</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y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apoyo</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de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estilo</a:t>
            </a:r>
            <a:r>
              <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rPr>
              <a:t> de </a:t>
            </a:r>
            <a:r>
              <a:rPr kumimoji="0" lang="en-US" sz="1300" b="0" i="0" u="none" strike="noStrike" kern="1200" cap="none" spc="0" normalizeH="0" baseline="0" noProof="0" dirty="0" err="1">
                <a:ln>
                  <a:noFill/>
                </a:ln>
                <a:solidFill>
                  <a:srgbClr val="4A4D49"/>
                </a:solidFill>
                <a:effectLst/>
                <a:uLnTx/>
                <a:uFillTx/>
                <a:latin typeface="Arial" panose="020B0604020202020204"/>
                <a:ea typeface="+mn-ea"/>
                <a:cs typeface="+mn-cs"/>
              </a:rPr>
              <a:t>vida</a:t>
            </a:r>
            <a:endPar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pic>
        <p:nvPicPr>
          <p:cNvPr id="34" name="Picture 33" descr="A black background with white text&#10;&#10;Description automatically generated with low confidence">
            <a:extLst>
              <a:ext uri="{FF2B5EF4-FFF2-40B4-BE49-F238E27FC236}">
                <a16:creationId xmlns:a16="http://schemas.microsoft.com/office/drawing/2014/main" id="{534F0444-3993-5F4E-FCAA-4B8DA2434E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28009" y="1947906"/>
            <a:ext cx="1398274" cy="931147"/>
          </a:xfrm>
          <a:prstGeom prst="rect">
            <a:avLst/>
          </a:prstGeom>
        </p:spPr>
      </p:pic>
      <p:sp>
        <p:nvSpPr>
          <p:cNvPr id="35" name="Rectangle: Diagonal Corners Rounded 34">
            <a:extLst>
              <a:ext uri="{FF2B5EF4-FFF2-40B4-BE49-F238E27FC236}">
                <a16:creationId xmlns:a16="http://schemas.microsoft.com/office/drawing/2014/main" id="{68BF987C-38DB-FC34-F056-6DF3739424EB}"/>
              </a:ext>
            </a:extLst>
          </p:cNvPr>
          <p:cNvSpPr/>
          <p:nvPr/>
        </p:nvSpPr>
        <p:spPr>
          <a:xfrm>
            <a:off x="8909963" y="4761112"/>
            <a:ext cx="3064500" cy="470630"/>
          </a:xfrm>
          <a:prstGeom prst="round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00" b="0" i="0" u="none" strike="noStrike" kern="1200" cap="none" spc="0" normalizeH="0" baseline="0" noProof="0" dirty="0">
                <a:ln>
                  <a:noFill/>
                </a:ln>
                <a:solidFill>
                  <a:srgbClr val="4A4D49"/>
                </a:solidFill>
                <a:effectLst/>
                <a:uLnTx/>
                <a:uFillTx/>
                <a:latin typeface="Arial" panose="020B0604020202020204"/>
                <a:ea typeface="+mn-ea"/>
                <a:cs typeface="+mn-cs"/>
              </a:rPr>
              <a:t>Respaldado por la ciencia más reciente</a:t>
            </a:r>
            <a:endParaRPr kumimoji="0" lang="en-US" sz="1300"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pic>
        <p:nvPicPr>
          <p:cNvPr id="37" name="Picture 36" descr="A picture containing text, font, screenshot, graphics&#10;&#10;Description automatically generated">
            <a:extLst>
              <a:ext uri="{FF2B5EF4-FFF2-40B4-BE49-F238E27FC236}">
                <a16:creationId xmlns:a16="http://schemas.microsoft.com/office/drawing/2014/main" id="{E087CEA4-E5AD-6A22-5774-A3BC51394B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5002" y="5222382"/>
            <a:ext cx="1517005" cy="868680"/>
          </a:xfrm>
          <a:prstGeom prst="rect">
            <a:avLst/>
          </a:prstGeom>
        </p:spPr>
      </p:pic>
      <p:pic>
        <p:nvPicPr>
          <p:cNvPr id="39" name="Picture 38" descr="A picture containing text, font, screenshot, graphics&#10;&#10;Description automatically generated">
            <a:extLst>
              <a:ext uri="{FF2B5EF4-FFF2-40B4-BE49-F238E27FC236}">
                <a16:creationId xmlns:a16="http://schemas.microsoft.com/office/drawing/2014/main" id="{B635014D-F4F6-6877-1485-FFF946114B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57458" y="5231742"/>
            <a:ext cx="1517005" cy="868680"/>
          </a:xfrm>
          <a:prstGeom prst="rect">
            <a:avLst/>
          </a:prstGeom>
        </p:spPr>
      </p:pic>
    </p:spTree>
    <p:extLst>
      <p:ext uri="{BB962C8B-B14F-4D97-AF65-F5344CB8AC3E}">
        <p14:creationId xmlns:p14="http://schemas.microsoft.com/office/powerpoint/2010/main" val="2834308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nodeType="withEffect">
                                  <p:stCondLst>
                                    <p:cond delay="50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50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par>
                                <p:cTn id="34" presetID="22" presetClass="entr" presetSubtype="1" fill="hold" nodeType="withEffect">
                                  <p:stCondLst>
                                    <p:cond delay="500"/>
                                  </p:stCondLst>
                                  <p:childTnLst>
                                    <p:set>
                                      <p:cBhvr>
                                        <p:cTn id="35" dur="1" fill="hold">
                                          <p:stCondLst>
                                            <p:cond delay="0"/>
                                          </p:stCondLst>
                                        </p:cTn>
                                        <p:tgtEl>
                                          <p:spTgt spid="37"/>
                                        </p:tgtEl>
                                        <p:attrNameLst>
                                          <p:attrName>style.visibility</p:attrName>
                                        </p:attrNameLst>
                                      </p:cBhvr>
                                      <p:to>
                                        <p:strVal val="visible"/>
                                      </p:to>
                                    </p:set>
                                    <p:animEffect transition="in" filter="wipe(up)">
                                      <p:cBhvr>
                                        <p:cTn id="36" dur="500"/>
                                        <p:tgtEl>
                                          <p:spTgt spid="37"/>
                                        </p:tgtEl>
                                      </p:cBhvr>
                                    </p:animEffect>
                                  </p:childTnLst>
                                </p:cTn>
                              </p:par>
                              <p:par>
                                <p:cTn id="37" presetID="22" presetClass="entr" presetSubtype="1" fill="hold" nodeType="withEffect">
                                  <p:stCondLst>
                                    <p:cond delay="50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2" grpId="0" animBg="1"/>
      <p:bldP spid="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AF33A6A-5ABE-077D-370D-B379B4DA347D}"/>
              </a:ext>
            </a:extLst>
          </p:cNvPr>
          <p:cNvSpPr>
            <a:spLocks noGrp="1"/>
          </p:cNvSpPr>
          <p:nvPr>
            <p:ph type="ctrTitle"/>
          </p:nvPr>
        </p:nvSpPr>
        <p:spPr/>
        <p:txBody>
          <a:bodyPr anchor="b"/>
          <a:lstStyle/>
          <a:p>
            <a:r>
              <a:rPr lang="en-US" dirty="0" err="1"/>
              <a:t>Te</a:t>
            </a:r>
            <a:r>
              <a:rPr lang="en-US" dirty="0"/>
              <a:t> </a:t>
            </a:r>
            <a:r>
              <a:rPr lang="en-US" dirty="0" err="1"/>
              <a:t>apoyamos</a:t>
            </a:r>
            <a:r>
              <a:rPr lang="en-US" dirty="0"/>
              <a:t> </a:t>
            </a:r>
            <a:r>
              <a:rPr lang="en-US" dirty="0" err="1"/>
              <a:t>en</a:t>
            </a:r>
            <a:r>
              <a:rPr lang="en-US" dirty="0"/>
              <a:t> </a:t>
            </a:r>
            <a:r>
              <a:rPr lang="en-US" dirty="0" err="1"/>
              <a:t>todo</a:t>
            </a:r>
            <a:r>
              <a:rPr lang="en-US" dirty="0"/>
              <a:t> </a:t>
            </a:r>
            <a:r>
              <a:rPr lang="en-US" dirty="0" err="1"/>
              <a:t>momento</a:t>
            </a:r>
            <a:r>
              <a:rPr lang="en-US" dirty="0"/>
              <a:t>!</a:t>
            </a:r>
            <a:endParaRPr lang="en-GB" dirty="0"/>
          </a:p>
        </p:txBody>
      </p:sp>
      <p:sp>
        <p:nvSpPr>
          <p:cNvPr id="3" name="Slide Number Placeholder 2">
            <a:extLst>
              <a:ext uri="{FF2B5EF4-FFF2-40B4-BE49-F238E27FC236}">
                <a16:creationId xmlns:a16="http://schemas.microsoft.com/office/drawing/2014/main" id="{97608A1A-C004-DFDE-F240-5E678D8D51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58119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7E15D3-6A0E-CC1F-482E-9EC4AC8FCB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4923"/>
            <a:ext cx="12192000" cy="6202572"/>
          </a:xfrm>
          <a:prstGeom prst="rect">
            <a:avLst/>
          </a:prstGeom>
        </p:spPr>
      </p:pic>
      <p:pic>
        <p:nvPicPr>
          <p:cNvPr id="7" name="Content Placeholder 6">
            <a:extLst>
              <a:ext uri="{FF2B5EF4-FFF2-40B4-BE49-F238E27FC236}">
                <a16:creationId xmlns:a16="http://schemas.microsoft.com/office/drawing/2014/main" id="{CDD26392-1C23-56EC-0911-BE20332E437E}"/>
              </a:ext>
            </a:extLst>
          </p:cNvPr>
          <p:cNvPicPr>
            <a:picLocks noGrp="1" noChangeAspect="1"/>
          </p:cNvPicPr>
          <p:nvPr>
            <p:ph idx="1"/>
          </p:nvPr>
        </p:nvPicPr>
        <p:blipFill>
          <a:blip r:embed="rId4"/>
          <a:srcRect/>
          <a:stretch/>
        </p:blipFill>
        <p:spPr>
          <a:xfrm>
            <a:off x="1826684" y="-838920"/>
            <a:ext cx="8974059" cy="4211165"/>
          </a:xfrm>
        </p:spPr>
      </p:pic>
      <p:sp>
        <p:nvSpPr>
          <p:cNvPr id="3" name="Slide Number Placeholder 2">
            <a:extLst>
              <a:ext uri="{FF2B5EF4-FFF2-40B4-BE49-F238E27FC236}">
                <a16:creationId xmlns:a16="http://schemas.microsoft.com/office/drawing/2014/main" id="{929D7836-7198-2B05-EE46-A9A410790C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4355275"/>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7E15D3-6A0E-CC1F-482E-9EC4AC8FCB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4923"/>
            <a:ext cx="12192000" cy="6202572"/>
          </a:xfrm>
          <a:prstGeom prst="rect">
            <a:avLst/>
          </a:prstGeom>
        </p:spPr>
      </p:pic>
      <p:pic>
        <p:nvPicPr>
          <p:cNvPr id="7" name="Content Placeholder 6">
            <a:extLst>
              <a:ext uri="{FF2B5EF4-FFF2-40B4-BE49-F238E27FC236}">
                <a16:creationId xmlns:a16="http://schemas.microsoft.com/office/drawing/2014/main" id="{CDD26392-1C23-56EC-0911-BE20332E437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213608" y="-285303"/>
            <a:ext cx="3143422" cy="1475082"/>
          </a:xfrm>
        </p:spPr>
      </p:pic>
      <p:sp>
        <p:nvSpPr>
          <p:cNvPr id="3" name="Slide Number Placeholder 2">
            <a:extLst>
              <a:ext uri="{FF2B5EF4-FFF2-40B4-BE49-F238E27FC236}">
                <a16:creationId xmlns:a16="http://schemas.microsoft.com/office/drawing/2014/main" id="{929D7836-7198-2B05-EE46-A9A410790C2F}"/>
              </a:ext>
            </a:extLst>
          </p:cNvPr>
          <p:cNvSpPr>
            <a:spLocks noGrp="1"/>
          </p:cNvSpPr>
          <p:nvPr>
            <p:ph type="sldNum" sz="quarter" idx="12"/>
          </p:nvPr>
        </p:nvSpPr>
        <p:spPr/>
        <p:txBody>
          <a:bodyPr/>
          <a:lstStyle/>
          <a:p>
            <a:fld id="{3F2B5CF4-79E2-4BCE-8F81-53ED60D4893F}" type="slidenum">
              <a:rPr lang="en-US" smtClean="0"/>
              <a:t>67</a:t>
            </a:fld>
            <a:endParaRPr lang="en-US"/>
          </a:p>
        </p:txBody>
      </p:sp>
      <p:grpSp>
        <p:nvGrpSpPr>
          <p:cNvPr id="5" name="Group 4">
            <a:extLst>
              <a:ext uri="{FF2B5EF4-FFF2-40B4-BE49-F238E27FC236}">
                <a16:creationId xmlns:a16="http://schemas.microsoft.com/office/drawing/2014/main" id="{8E1056E6-E29A-2607-9145-D60E86C98C9B}"/>
              </a:ext>
            </a:extLst>
          </p:cNvPr>
          <p:cNvGrpSpPr/>
          <p:nvPr/>
        </p:nvGrpSpPr>
        <p:grpSpPr>
          <a:xfrm>
            <a:off x="4640171" y="1331423"/>
            <a:ext cx="2911660" cy="2193559"/>
            <a:chOff x="1508167" y="-82033"/>
            <a:chExt cx="2911660" cy="2193558"/>
          </a:xfrm>
        </p:grpSpPr>
        <p:sp>
          <p:nvSpPr>
            <p:cNvPr id="6" name="Trapezoid 5">
              <a:extLst>
                <a:ext uri="{FF2B5EF4-FFF2-40B4-BE49-F238E27FC236}">
                  <a16:creationId xmlns:a16="http://schemas.microsoft.com/office/drawing/2014/main" id="{F01B39E1-69FD-A73D-E5B9-B16B31B55D65}"/>
                </a:ext>
              </a:extLst>
            </p:cNvPr>
            <p:cNvSpPr/>
            <p:nvPr/>
          </p:nvSpPr>
          <p:spPr>
            <a:xfrm>
              <a:off x="1508167" y="0"/>
              <a:ext cx="2911660" cy="2111525"/>
            </a:xfrm>
            <a:prstGeom prst="trapezoid">
              <a:avLst>
                <a:gd name="adj" fmla="val 68947"/>
              </a:avLst>
            </a:prstGeom>
            <a:solidFill>
              <a:schemeClr val="tx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8" name="Trapezoid 4">
              <a:extLst>
                <a:ext uri="{FF2B5EF4-FFF2-40B4-BE49-F238E27FC236}">
                  <a16:creationId xmlns:a16="http://schemas.microsoft.com/office/drawing/2014/main" id="{28EABCC0-BBBC-4E23-749D-1928FFFF7A2E}"/>
                </a:ext>
              </a:extLst>
            </p:cNvPr>
            <p:cNvSpPr txBox="1"/>
            <p:nvPr/>
          </p:nvSpPr>
          <p:spPr>
            <a:xfrm>
              <a:off x="1508167" y="-82033"/>
              <a:ext cx="2911660" cy="211152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b" anchorCtr="0">
              <a:noAutofit/>
            </a:bodyPr>
            <a:lstStyle/>
            <a:p>
              <a:pPr marL="0" marR="0" lvl="0" indent="0" algn="ctr" defTabSz="1244538" rtl="0" eaLnBrk="1" fontAlgn="auto" latinLnBrk="0" hangingPunct="1">
                <a:lnSpc>
                  <a:spcPct val="90000"/>
                </a:lnSpc>
                <a:spcBef>
                  <a:spcPct val="0"/>
                </a:spcBef>
                <a:spcAft>
                  <a:spcPct val="35000"/>
                </a:spcAft>
                <a:buClrTx/>
                <a:buSzTx/>
                <a:buFontTx/>
                <a:buNone/>
                <a:tabLst/>
                <a:defRPr/>
              </a:pPr>
              <a:r>
                <a:rPr kumimoji="0" lang="en-US" sz="2667" b="0" i="0" u="none" strike="noStrike" kern="1200" cap="none" spc="0" normalizeH="0" baseline="0" noProof="0" dirty="0" err="1">
                  <a:ln>
                    <a:noFill/>
                  </a:ln>
                  <a:solidFill>
                    <a:srgbClr val="FEFFFF"/>
                  </a:solidFill>
                  <a:effectLst/>
                  <a:uLnTx/>
                  <a:uFillTx/>
                  <a:latin typeface="Arial" panose="020B0604020202020204"/>
                  <a:ea typeface="+mn-ea"/>
                  <a:cs typeface="+mn-cs"/>
                </a:rPr>
                <a:t>Wellosophy</a:t>
              </a:r>
              <a:r>
                <a:rPr kumimoji="0" lang="en-US" sz="2667" b="0" i="0" u="none" strike="noStrike" kern="1200" cap="none" spc="0" normalizeH="0" baseline="0" noProof="0" dirty="0">
                  <a:ln>
                    <a:noFill/>
                  </a:ln>
                  <a:solidFill>
                    <a:srgbClr val="FEFFFF"/>
                  </a:solidFill>
                  <a:effectLst/>
                  <a:uLnTx/>
                  <a:uFillTx/>
                  <a:latin typeface="Arial" panose="020B0604020202020204"/>
                  <a:ea typeface="+mn-ea"/>
                  <a:cs typeface="+mn-cs"/>
                </a:rPr>
                <a:t> </a:t>
              </a:r>
              <a:br>
                <a:rPr kumimoji="0" lang="en-US" sz="2667" b="0" i="0" u="none" strike="noStrike" kern="1200" cap="none" spc="0" normalizeH="0" baseline="0" noProof="0" dirty="0">
                  <a:ln>
                    <a:noFill/>
                  </a:ln>
                  <a:solidFill>
                    <a:srgbClr val="FEFFFF"/>
                  </a:solidFill>
                  <a:effectLst/>
                  <a:uLnTx/>
                  <a:uFillTx/>
                  <a:latin typeface="Arial" panose="020B0604020202020204"/>
                  <a:ea typeface="+mn-ea"/>
                  <a:cs typeface="+mn-cs"/>
                </a:rPr>
              </a:br>
              <a:r>
                <a:rPr kumimoji="0" lang="en-US" sz="2667" b="0" i="0" u="none" strike="noStrike" kern="1200" cap="none" spc="0" normalizeH="0" baseline="0" noProof="0" dirty="0">
                  <a:ln>
                    <a:noFill/>
                  </a:ln>
                  <a:solidFill>
                    <a:srgbClr val="FEFFFF"/>
                  </a:solidFill>
                  <a:effectLst/>
                  <a:uLnTx/>
                  <a:uFillTx/>
                  <a:latin typeface="Arial" panose="020B0604020202020204"/>
                  <a:ea typeface="+mn-ea"/>
                  <a:cs typeface="+mn-cs"/>
                </a:rPr>
                <a:t>Advanced</a:t>
              </a:r>
              <a:endParaRPr kumimoji="0" lang="en-GB" sz="2667"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F25045D-AB17-0CED-AAE0-CEBAA65F87B1}"/>
              </a:ext>
            </a:extLst>
          </p:cNvPr>
          <p:cNvGrpSpPr/>
          <p:nvPr/>
        </p:nvGrpSpPr>
        <p:grpSpPr>
          <a:xfrm>
            <a:off x="3711934" y="3515623"/>
            <a:ext cx="4768135" cy="1355664"/>
            <a:chOff x="579929" y="2102169"/>
            <a:chExt cx="4768135" cy="1355664"/>
          </a:xfrm>
          <a:solidFill>
            <a:srgbClr val="918DE8"/>
          </a:solidFill>
        </p:grpSpPr>
        <p:sp>
          <p:nvSpPr>
            <p:cNvPr id="11" name="Trapezoid 10">
              <a:extLst>
                <a:ext uri="{FF2B5EF4-FFF2-40B4-BE49-F238E27FC236}">
                  <a16:creationId xmlns:a16="http://schemas.microsoft.com/office/drawing/2014/main" id="{16BECC96-D7D7-380D-7430-7EF030D7DB31}"/>
                </a:ext>
              </a:extLst>
            </p:cNvPr>
            <p:cNvSpPr/>
            <p:nvPr/>
          </p:nvSpPr>
          <p:spPr>
            <a:xfrm>
              <a:off x="579929" y="2102169"/>
              <a:ext cx="4768135" cy="1346308"/>
            </a:xfrm>
            <a:prstGeom prst="trapezoid">
              <a:avLst>
                <a:gd name="adj" fmla="val 68947"/>
              </a:avLst>
            </a:prstGeom>
            <a:solidFill>
              <a:schemeClr val="tx2">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12" name="Trapezoid 6">
              <a:extLst>
                <a:ext uri="{FF2B5EF4-FFF2-40B4-BE49-F238E27FC236}">
                  <a16:creationId xmlns:a16="http://schemas.microsoft.com/office/drawing/2014/main" id="{A859D047-092C-8D8C-862B-D0EBC614C5ED}"/>
                </a:ext>
              </a:extLst>
            </p:cNvPr>
            <p:cNvSpPr txBox="1"/>
            <p:nvPr/>
          </p:nvSpPr>
          <p:spPr>
            <a:xfrm>
              <a:off x="1414353" y="2111525"/>
              <a:ext cx="3099288" cy="134630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538" rtl="0" eaLnBrk="1" fontAlgn="auto" latinLnBrk="0" hangingPunct="1">
                <a:lnSpc>
                  <a:spcPct val="90000"/>
                </a:lnSpc>
                <a:spcBef>
                  <a:spcPct val="0"/>
                </a:spcBef>
                <a:spcAft>
                  <a:spcPct val="35000"/>
                </a:spcAft>
                <a:buClrTx/>
                <a:buSzTx/>
                <a:buFontTx/>
                <a:buNone/>
                <a:tabLst/>
                <a:defRPr/>
              </a:pPr>
              <a:r>
                <a:rPr kumimoji="0" lang="en-US" sz="2667" b="0" i="0" u="none" strike="noStrike" kern="1200" cap="none" spc="0" normalizeH="0" baseline="0" noProof="0" dirty="0" err="1">
                  <a:ln>
                    <a:noFill/>
                  </a:ln>
                  <a:solidFill>
                    <a:srgbClr val="FEFFFF"/>
                  </a:solidFill>
                  <a:effectLst/>
                  <a:uLnTx/>
                  <a:uFillTx/>
                  <a:latin typeface="Arial" panose="020B0604020202020204"/>
                  <a:ea typeface="+mn-ea"/>
                  <a:cs typeface="+mn-cs"/>
                </a:rPr>
                <a:t>Wellosophy</a:t>
              </a:r>
              <a:r>
                <a:rPr kumimoji="0" lang="en-US" sz="2667" b="0" i="0" u="none" strike="noStrike" kern="1200" cap="none" spc="0" normalizeH="0" baseline="0" noProof="0" dirty="0">
                  <a:ln>
                    <a:noFill/>
                  </a:ln>
                  <a:solidFill>
                    <a:srgbClr val="FEFFFF"/>
                  </a:solidFill>
                  <a:effectLst/>
                  <a:uLnTx/>
                  <a:uFillTx/>
                  <a:latin typeface="Arial" panose="020B0604020202020204"/>
                  <a:ea typeface="+mn-ea"/>
                  <a:cs typeface="+mn-cs"/>
                </a:rPr>
                <a:t> Fundamentals</a:t>
              </a:r>
              <a:endParaRPr kumimoji="0" lang="en-GB" sz="2667"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sp>
        <p:nvSpPr>
          <p:cNvPr id="21" name="TextBox 20">
            <a:extLst>
              <a:ext uri="{FF2B5EF4-FFF2-40B4-BE49-F238E27FC236}">
                <a16:creationId xmlns:a16="http://schemas.microsoft.com/office/drawing/2014/main" id="{C804BA65-706D-9130-B88C-C0C97DFEE622}"/>
              </a:ext>
            </a:extLst>
          </p:cNvPr>
          <p:cNvSpPr txBox="1"/>
          <p:nvPr/>
        </p:nvSpPr>
        <p:spPr>
          <a:xfrm>
            <a:off x="8003162" y="1547468"/>
            <a:ext cx="3529013" cy="461665"/>
          </a:xfrm>
          <a:prstGeom prst="rect">
            <a:avLst/>
          </a:prstGeom>
          <a:noFill/>
        </p:spPr>
        <p:txBody>
          <a:bodyPr wrap="square" rtlCol="0">
            <a:spAutoFit/>
          </a:bodyPr>
          <a:lstStyle/>
          <a:p>
            <a:pPr algn="ctr"/>
            <a:r>
              <a:rPr lang="en-US" sz="2400" b="1" dirty="0" err="1">
                <a:solidFill>
                  <a:srgbClr val="6E7BD3"/>
                </a:solidFill>
                <a:latin typeface="Arial" panose="020B0604020202020204" pitchFamily="34" charset="0"/>
                <a:cs typeface="Arial" panose="020B0604020202020204" pitchFamily="34" charset="0"/>
              </a:rPr>
              <a:t>Contenido</a:t>
            </a:r>
            <a:endParaRPr lang="sv-SE" sz="2400" b="1" dirty="0">
              <a:solidFill>
                <a:srgbClr val="6E7BD3"/>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6C2E2C6-62FA-DDC5-967C-65B1CC36B523}"/>
              </a:ext>
            </a:extLst>
          </p:cNvPr>
          <p:cNvSpPr txBox="1"/>
          <p:nvPr/>
        </p:nvSpPr>
        <p:spPr>
          <a:xfrm>
            <a:off x="667442" y="1549509"/>
            <a:ext cx="3624683" cy="461665"/>
          </a:xfrm>
          <a:prstGeom prst="rect">
            <a:avLst/>
          </a:prstGeom>
          <a:noFill/>
        </p:spPr>
        <p:txBody>
          <a:bodyPr wrap="square" rtlCol="0">
            <a:spAutoFit/>
          </a:bodyPr>
          <a:lstStyle/>
          <a:p>
            <a:pPr algn="ctr"/>
            <a:r>
              <a:rPr lang="en-US" sz="2400" b="1" dirty="0">
                <a:solidFill>
                  <a:srgbClr val="6E7BD3"/>
                </a:solidFill>
                <a:latin typeface="Arial" panose="020B0604020202020204" pitchFamily="34" charset="0"/>
                <a:cs typeface="Arial" panose="020B0604020202020204" pitchFamily="34" charset="0"/>
              </a:rPr>
              <a:t>Para </a:t>
            </a:r>
            <a:r>
              <a:rPr lang="en-US" sz="2400" b="1" dirty="0" err="1">
                <a:solidFill>
                  <a:srgbClr val="6E7BD3"/>
                </a:solidFill>
                <a:latin typeface="Arial" panose="020B0604020202020204" pitchFamily="34" charset="0"/>
                <a:cs typeface="Arial" panose="020B0604020202020204" pitchFamily="34" charset="0"/>
              </a:rPr>
              <a:t>quién</a:t>
            </a:r>
            <a:endParaRPr lang="sv-SE" sz="2400" b="1" dirty="0">
              <a:solidFill>
                <a:srgbClr val="6E7BD3"/>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0525EAA6-C4A6-DDBA-966C-A67E635FE9F7}"/>
              </a:ext>
            </a:extLst>
          </p:cNvPr>
          <p:cNvGrpSpPr/>
          <p:nvPr/>
        </p:nvGrpSpPr>
        <p:grpSpPr>
          <a:xfrm>
            <a:off x="663633" y="4863972"/>
            <a:ext cx="10864733" cy="953849"/>
            <a:chOff x="717667" y="3566662"/>
            <a:chExt cx="10864733" cy="953849"/>
          </a:xfrm>
        </p:grpSpPr>
        <p:sp>
          <p:nvSpPr>
            <p:cNvPr id="24" name="TextBox 23">
              <a:extLst>
                <a:ext uri="{FF2B5EF4-FFF2-40B4-BE49-F238E27FC236}">
                  <a16:creationId xmlns:a16="http://schemas.microsoft.com/office/drawing/2014/main" id="{6E44EB63-881A-F5F2-0C03-DD7F2B86AA21}"/>
                </a:ext>
              </a:extLst>
            </p:cNvPr>
            <p:cNvSpPr txBox="1"/>
            <p:nvPr/>
          </p:nvSpPr>
          <p:spPr>
            <a:xfrm>
              <a:off x="8902818" y="3689514"/>
              <a:ext cx="2551869" cy="830997"/>
            </a:xfrm>
            <a:prstGeom prst="rect">
              <a:avLst/>
            </a:prstGeom>
            <a:noFill/>
          </p:spPr>
          <p:txBody>
            <a:bodyPr wrap="square" rtlCol="0">
              <a:spAutoFit/>
            </a:bodyPr>
            <a:lstStyle/>
            <a:p>
              <a:pPr algn="ctr"/>
              <a:r>
                <a:rPr lang="en-US" sz="1600" dirty="0" err="1">
                  <a:solidFill>
                    <a:schemeClr val="bg1"/>
                  </a:solidFill>
                </a:rPr>
                <a:t>Introducción</a:t>
              </a:r>
              <a:r>
                <a:rPr lang="en-US" sz="1600" dirty="0">
                  <a:solidFill>
                    <a:schemeClr val="bg1"/>
                  </a:solidFill>
                </a:rPr>
                <a:t> a </a:t>
              </a:r>
              <a:r>
                <a:rPr lang="en-US" sz="1600" dirty="0" err="1">
                  <a:solidFill>
                    <a:schemeClr val="bg1"/>
                  </a:solidFill>
                </a:rPr>
                <a:t>una</a:t>
              </a:r>
              <a:r>
                <a:rPr lang="en-US" sz="1600" dirty="0">
                  <a:solidFill>
                    <a:schemeClr val="bg1"/>
                  </a:solidFill>
                </a:rPr>
                <a:t> </a:t>
              </a:r>
              <a:r>
                <a:rPr lang="en-US" sz="1600" dirty="0" err="1">
                  <a:solidFill>
                    <a:schemeClr val="bg1"/>
                  </a:solidFill>
                </a:rPr>
                <a:t>vida</a:t>
              </a:r>
              <a:r>
                <a:rPr lang="en-US" sz="1600" dirty="0">
                  <a:solidFill>
                    <a:schemeClr val="bg1"/>
                  </a:solidFill>
                </a:rPr>
                <a:t> </a:t>
              </a:r>
              <a:r>
                <a:rPr lang="en-US" sz="1600" dirty="0" err="1">
                  <a:solidFill>
                    <a:schemeClr val="bg1"/>
                  </a:solidFill>
                </a:rPr>
                <a:t>saludable</a:t>
              </a:r>
              <a:r>
                <a:rPr lang="en-US" sz="1600" dirty="0">
                  <a:solidFill>
                    <a:schemeClr val="bg1"/>
                  </a:solidFill>
                </a:rPr>
                <a:t> </a:t>
              </a:r>
            </a:p>
            <a:p>
              <a:pPr algn="ctr"/>
              <a:endParaRPr lang="sv-SE" sz="1600" dirty="0">
                <a:solidFill>
                  <a:schemeClr val="bg1"/>
                </a:solidFill>
              </a:endParaRPr>
            </a:p>
          </p:txBody>
        </p:sp>
        <p:sp>
          <p:nvSpPr>
            <p:cNvPr id="25" name="TextBox 24">
              <a:extLst>
                <a:ext uri="{FF2B5EF4-FFF2-40B4-BE49-F238E27FC236}">
                  <a16:creationId xmlns:a16="http://schemas.microsoft.com/office/drawing/2014/main" id="{530E0207-5F23-B87D-E9EE-8D274560EDA7}"/>
                </a:ext>
              </a:extLst>
            </p:cNvPr>
            <p:cNvSpPr txBox="1"/>
            <p:nvPr/>
          </p:nvSpPr>
          <p:spPr>
            <a:xfrm>
              <a:off x="947423" y="3689514"/>
              <a:ext cx="2133094" cy="584775"/>
            </a:xfrm>
            <a:prstGeom prst="rect">
              <a:avLst/>
            </a:prstGeom>
            <a:noFill/>
          </p:spPr>
          <p:txBody>
            <a:bodyPr wrap="square" rtlCol="0">
              <a:spAutoFit/>
            </a:bodyPr>
            <a:lstStyle/>
            <a:p>
              <a:pPr algn="ctr"/>
              <a:r>
                <a:rPr lang="en-US" sz="1600" dirty="0" err="1"/>
                <a:t>Consumidores</a:t>
              </a:r>
              <a:r>
                <a:rPr lang="en-US" sz="1600" dirty="0"/>
                <a:t> y </a:t>
              </a:r>
              <a:r>
                <a:rPr lang="en-US" sz="1600" dirty="0" err="1"/>
                <a:t>nuevos</a:t>
              </a:r>
              <a:r>
                <a:rPr lang="en-US" sz="1600" dirty="0"/>
                <a:t> </a:t>
              </a:r>
              <a:r>
                <a:rPr lang="en-US" sz="1600" dirty="0" err="1"/>
                <a:t>reclutas</a:t>
              </a:r>
              <a:endParaRPr lang="en-US" sz="1600" dirty="0"/>
            </a:p>
          </p:txBody>
        </p:sp>
        <p:cxnSp>
          <p:nvCxnSpPr>
            <p:cNvPr id="26" name="Straight Connector 25">
              <a:extLst>
                <a:ext uri="{FF2B5EF4-FFF2-40B4-BE49-F238E27FC236}">
                  <a16:creationId xmlns:a16="http://schemas.microsoft.com/office/drawing/2014/main" id="{7EF4D97B-BD96-4F01-5FD2-378DC23E03FE}"/>
                </a:ext>
              </a:extLst>
            </p:cNvPr>
            <p:cNvCxnSpPr>
              <a:cxnSpLocks/>
            </p:cNvCxnSpPr>
            <p:nvPr/>
          </p:nvCxnSpPr>
          <p:spPr>
            <a:xfrm flipV="1">
              <a:off x="717667" y="3566662"/>
              <a:ext cx="3048301" cy="2038"/>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1F6D30-6953-DB6B-AB63-251290E18450}"/>
                </a:ext>
              </a:extLst>
            </p:cNvPr>
            <p:cNvCxnSpPr>
              <a:cxnSpLocks/>
            </p:cNvCxnSpPr>
            <p:nvPr/>
          </p:nvCxnSpPr>
          <p:spPr>
            <a:xfrm flipV="1">
              <a:off x="8534103" y="3568700"/>
              <a:ext cx="3048297" cy="5277"/>
            </a:xfrm>
            <a:prstGeom prst="line">
              <a:avLst/>
            </a:prstGeom>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CF4D2C51-6C95-13B1-36A8-BA2AE25C61D8}"/>
              </a:ext>
            </a:extLst>
          </p:cNvPr>
          <p:cNvGrpSpPr/>
          <p:nvPr/>
        </p:nvGrpSpPr>
        <p:grpSpPr>
          <a:xfrm>
            <a:off x="667442" y="3515620"/>
            <a:ext cx="10864733" cy="895434"/>
            <a:chOff x="717667" y="2501900"/>
            <a:chExt cx="10864733" cy="895434"/>
          </a:xfrm>
        </p:grpSpPr>
        <p:sp>
          <p:nvSpPr>
            <p:cNvPr id="29" name="TextBox 28">
              <a:extLst>
                <a:ext uri="{FF2B5EF4-FFF2-40B4-BE49-F238E27FC236}">
                  <a16:creationId xmlns:a16="http://schemas.microsoft.com/office/drawing/2014/main" id="{4DD07E47-524D-B42E-AA11-898E96E8A6A2}"/>
                </a:ext>
              </a:extLst>
            </p:cNvPr>
            <p:cNvSpPr txBox="1"/>
            <p:nvPr/>
          </p:nvSpPr>
          <p:spPr>
            <a:xfrm>
              <a:off x="8394781" y="2566337"/>
              <a:ext cx="2962275" cy="830997"/>
            </a:xfrm>
            <a:prstGeom prst="rect">
              <a:avLst/>
            </a:prstGeom>
            <a:noFill/>
          </p:spPr>
          <p:txBody>
            <a:bodyPr wrap="square" rtlCol="0" anchor="t">
              <a:spAutoFit/>
            </a:bodyPr>
            <a:lstStyle/>
            <a:p>
              <a:pPr algn="ctr"/>
              <a:r>
                <a:rPr lang="en-US" sz="1600" dirty="0" err="1">
                  <a:solidFill>
                    <a:schemeClr val="bg1"/>
                  </a:solidFill>
                </a:rPr>
                <a:t>Entrenamiento</a:t>
              </a:r>
              <a:r>
                <a:rPr lang="en-US" sz="1600" dirty="0">
                  <a:solidFill>
                    <a:schemeClr val="bg1"/>
                  </a:solidFill>
                </a:rPr>
                <a:t> de </a:t>
              </a:r>
              <a:r>
                <a:rPr lang="en-US" sz="1600" dirty="0" err="1">
                  <a:solidFill>
                    <a:schemeClr val="bg1"/>
                  </a:solidFill>
                </a:rPr>
                <a:t>marca</a:t>
              </a:r>
              <a:r>
                <a:rPr lang="en-US" sz="1600" dirty="0">
                  <a:solidFill>
                    <a:schemeClr val="bg1"/>
                  </a:solidFill>
                </a:rPr>
                <a:t> </a:t>
              </a:r>
            </a:p>
            <a:p>
              <a:pPr algn="ctr"/>
              <a:r>
                <a:rPr lang="en-US" sz="1600" dirty="0" err="1">
                  <a:solidFill>
                    <a:schemeClr val="bg1"/>
                  </a:solidFill>
                </a:rPr>
                <a:t>Entrenamiento</a:t>
              </a:r>
              <a:r>
                <a:rPr lang="en-US" sz="1600" dirty="0">
                  <a:solidFill>
                    <a:schemeClr val="bg1"/>
                  </a:solidFill>
                </a:rPr>
                <a:t> de </a:t>
              </a:r>
              <a:r>
                <a:rPr lang="en-US" sz="1600" dirty="0" err="1">
                  <a:solidFill>
                    <a:schemeClr val="bg1"/>
                  </a:solidFill>
                </a:rPr>
                <a:t>negocio</a:t>
              </a:r>
              <a:endParaRPr lang="en-US" sz="1600" dirty="0">
                <a:solidFill>
                  <a:schemeClr val="bg1"/>
                </a:solidFill>
              </a:endParaRPr>
            </a:p>
            <a:p>
              <a:pPr algn="ctr"/>
              <a:r>
                <a:rPr lang="en-US" sz="1600" dirty="0" err="1">
                  <a:solidFill>
                    <a:schemeClr val="bg1"/>
                  </a:solidFill>
                </a:rPr>
                <a:t>Entrenamiento</a:t>
              </a:r>
              <a:r>
                <a:rPr lang="en-US" sz="1600" dirty="0">
                  <a:solidFill>
                    <a:schemeClr val="bg1"/>
                  </a:solidFill>
                </a:rPr>
                <a:t> de </a:t>
              </a:r>
              <a:r>
                <a:rPr lang="en-US" sz="1600" dirty="0" err="1">
                  <a:solidFill>
                    <a:schemeClr val="bg1"/>
                  </a:solidFill>
                </a:rPr>
                <a:t>producto</a:t>
              </a:r>
              <a:endParaRPr lang="sv-SE" sz="1600" dirty="0">
                <a:solidFill>
                  <a:schemeClr val="bg1"/>
                </a:solidFill>
              </a:endParaRPr>
            </a:p>
          </p:txBody>
        </p:sp>
        <p:sp>
          <p:nvSpPr>
            <p:cNvPr id="30" name="TextBox 29">
              <a:extLst>
                <a:ext uri="{FF2B5EF4-FFF2-40B4-BE49-F238E27FC236}">
                  <a16:creationId xmlns:a16="http://schemas.microsoft.com/office/drawing/2014/main" id="{DA748544-6291-7468-1AFE-A6813FAD0253}"/>
                </a:ext>
              </a:extLst>
            </p:cNvPr>
            <p:cNvSpPr txBox="1"/>
            <p:nvPr/>
          </p:nvSpPr>
          <p:spPr>
            <a:xfrm>
              <a:off x="822000" y="2566337"/>
              <a:ext cx="3116280" cy="338554"/>
            </a:xfrm>
            <a:prstGeom prst="rect">
              <a:avLst/>
            </a:prstGeom>
            <a:noFill/>
          </p:spPr>
          <p:txBody>
            <a:bodyPr wrap="square" rtlCol="0" anchor="t">
              <a:spAutoFit/>
            </a:bodyPr>
            <a:lstStyle/>
            <a:p>
              <a:pPr algn="ctr"/>
              <a:r>
                <a:rPr lang="en-US" sz="1600" dirty="0" err="1"/>
                <a:t>Socios</a:t>
              </a:r>
              <a:endParaRPr lang="sv-SE" sz="1600" dirty="0"/>
            </a:p>
          </p:txBody>
        </p:sp>
        <p:cxnSp>
          <p:nvCxnSpPr>
            <p:cNvPr id="31" name="Straight Connector 30">
              <a:extLst>
                <a:ext uri="{FF2B5EF4-FFF2-40B4-BE49-F238E27FC236}">
                  <a16:creationId xmlns:a16="http://schemas.microsoft.com/office/drawing/2014/main" id="{60D64C06-7C9F-FA28-FD51-A4F10ABFCA66}"/>
                </a:ext>
              </a:extLst>
            </p:cNvPr>
            <p:cNvCxnSpPr>
              <a:cxnSpLocks/>
            </p:cNvCxnSpPr>
            <p:nvPr/>
          </p:nvCxnSpPr>
          <p:spPr>
            <a:xfrm>
              <a:off x="717667" y="2501900"/>
              <a:ext cx="3972729" cy="9359"/>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B70D76A-CAA3-EEFB-48A7-FD2BE467F50E}"/>
                </a:ext>
              </a:extLst>
            </p:cNvPr>
            <p:cNvCxnSpPr>
              <a:cxnSpLocks/>
            </p:cNvCxnSpPr>
            <p:nvPr/>
          </p:nvCxnSpPr>
          <p:spPr>
            <a:xfrm>
              <a:off x="7602056" y="2501900"/>
              <a:ext cx="3980344" cy="0"/>
            </a:xfrm>
            <a:prstGeom prst="line">
              <a:avLst/>
            </a:prstGeom>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B155D586-1C74-B8DA-60C5-63CC2619F70A}"/>
              </a:ext>
            </a:extLst>
          </p:cNvPr>
          <p:cNvGrpSpPr/>
          <p:nvPr/>
        </p:nvGrpSpPr>
        <p:grpSpPr>
          <a:xfrm>
            <a:off x="663633" y="2011174"/>
            <a:ext cx="10864733" cy="1249377"/>
            <a:chOff x="717667" y="2501900"/>
            <a:chExt cx="10864733" cy="1249377"/>
          </a:xfrm>
        </p:grpSpPr>
        <p:sp>
          <p:nvSpPr>
            <p:cNvPr id="35" name="TextBox 34">
              <a:extLst>
                <a:ext uri="{FF2B5EF4-FFF2-40B4-BE49-F238E27FC236}">
                  <a16:creationId xmlns:a16="http://schemas.microsoft.com/office/drawing/2014/main" id="{66C2C806-DD00-E122-AEE1-539372551F7C}"/>
                </a:ext>
              </a:extLst>
            </p:cNvPr>
            <p:cNvSpPr txBox="1"/>
            <p:nvPr/>
          </p:nvSpPr>
          <p:spPr>
            <a:xfrm>
              <a:off x="8398590" y="2735614"/>
              <a:ext cx="2962275" cy="1015663"/>
            </a:xfrm>
            <a:prstGeom prst="rect">
              <a:avLst/>
            </a:prstGeom>
            <a:noFill/>
          </p:spPr>
          <p:txBody>
            <a:bodyPr wrap="square" rtlCol="0" anchor="t">
              <a:spAutoFit/>
            </a:bodyPr>
            <a:lstStyle/>
            <a:p>
              <a:pPr algn="ctr"/>
              <a:r>
                <a:rPr lang="en-US" sz="1600" dirty="0" err="1"/>
                <a:t>Certificación</a:t>
              </a:r>
              <a:r>
                <a:rPr lang="en-US" sz="1600" dirty="0"/>
                <a:t> Wellness Club Coach </a:t>
              </a:r>
            </a:p>
            <a:p>
              <a:pPr algn="ctr"/>
              <a:r>
                <a:rPr lang="en-US" sz="1400" dirty="0"/>
                <a:t>Nivel 1 – </a:t>
              </a:r>
              <a:r>
                <a:rPr lang="en-US" sz="1400" dirty="0" err="1"/>
                <a:t>Negocio</a:t>
              </a:r>
              <a:r>
                <a:rPr lang="en-US" sz="1400" dirty="0"/>
                <a:t> &amp; </a:t>
              </a:r>
              <a:r>
                <a:rPr lang="en-US" sz="1400" dirty="0" err="1"/>
                <a:t>Bienestar</a:t>
              </a:r>
              <a:endParaRPr lang="en-US" sz="1400" dirty="0"/>
            </a:p>
            <a:p>
              <a:pPr algn="ctr"/>
              <a:r>
                <a:rPr lang="en-US" sz="1400" dirty="0"/>
                <a:t>Nivel 2 – Control de Peso</a:t>
              </a:r>
              <a:endParaRPr lang="sv-SE" sz="1600" dirty="0"/>
            </a:p>
          </p:txBody>
        </p:sp>
        <p:sp>
          <p:nvSpPr>
            <p:cNvPr id="36" name="TextBox 35">
              <a:extLst>
                <a:ext uri="{FF2B5EF4-FFF2-40B4-BE49-F238E27FC236}">
                  <a16:creationId xmlns:a16="http://schemas.microsoft.com/office/drawing/2014/main" id="{25FB3F14-FC9A-CCF1-281E-A1C63BAB52CD}"/>
                </a:ext>
              </a:extLst>
            </p:cNvPr>
            <p:cNvSpPr txBox="1"/>
            <p:nvPr/>
          </p:nvSpPr>
          <p:spPr>
            <a:xfrm>
              <a:off x="822000" y="2566337"/>
              <a:ext cx="3116280" cy="338554"/>
            </a:xfrm>
            <a:prstGeom prst="rect">
              <a:avLst/>
            </a:prstGeom>
            <a:noFill/>
          </p:spPr>
          <p:txBody>
            <a:bodyPr wrap="square" rtlCol="0" anchor="t">
              <a:spAutoFit/>
            </a:bodyPr>
            <a:lstStyle/>
            <a:p>
              <a:pPr algn="ctr"/>
              <a:r>
                <a:rPr lang="en-US" sz="1600" dirty="0" err="1"/>
                <a:t>Socios</a:t>
              </a:r>
              <a:r>
                <a:rPr lang="en-US" sz="1600" dirty="0"/>
                <a:t> </a:t>
              </a:r>
              <a:endParaRPr lang="sv-SE" sz="1600" dirty="0"/>
            </a:p>
          </p:txBody>
        </p:sp>
        <p:cxnSp>
          <p:nvCxnSpPr>
            <p:cNvPr id="37" name="Straight Connector 36">
              <a:extLst>
                <a:ext uri="{FF2B5EF4-FFF2-40B4-BE49-F238E27FC236}">
                  <a16:creationId xmlns:a16="http://schemas.microsoft.com/office/drawing/2014/main" id="{F44FB713-F7C7-0AF9-2438-99A29CC475C7}"/>
                </a:ext>
              </a:extLst>
            </p:cNvPr>
            <p:cNvCxnSpPr>
              <a:cxnSpLocks/>
            </p:cNvCxnSpPr>
            <p:nvPr/>
          </p:nvCxnSpPr>
          <p:spPr>
            <a:xfrm>
              <a:off x="717667" y="2501900"/>
              <a:ext cx="502182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BBEA37A-36DA-6D88-19AD-AF040FA63DA4}"/>
                </a:ext>
              </a:extLst>
            </p:cNvPr>
            <p:cNvCxnSpPr>
              <a:cxnSpLocks/>
            </p:cNvCxnSpPr>
            <p:nvPr/>
          </p:nvCxnSpPr>
          <p:spPr>
            <a:xfrm>
              <a:off x="6541920" y="2501900"/>
              <a:ext cx="5040480" cy="0"/>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11B33092-35A0-0FC8-2F41-FAB893F39EEF}"/>
              </a:ext>
            </a:extLst>
          </p:cNvPr>
          <p:cNvGrpSpPr/>
          <p:nvPr/>
        </p:nvGrpSpPr>
        <p:grpSpPr>
          <a:xfrm>
            <a:off x="3132003" y="4871290"/>
            <a:ext cx="5927996" cy="841127"/>
            <a:chOff x="3132003" y="4871290"/>
            <a:chExt cx="5927996" cy="841127"/>
          </a:xfrm>
        </p:grpSpPr>
        <p:grpSp>
          <p:nvGrpSpPr>
            <p:cNvPr id="13" name="Group 12">
              <a:extLst>
                <a:ext uri="{FF2B5EF4-FFF2-40B4-BE49-F238E27FC236}">
                  <a16:creationId xmlns:a16="http://schemas.microsoft.com/office/drawing/2014/main" id="{B3E69C1E-EAD5-DA86-4120-5819A643CB85}"/>
                </a:ext>
              </a:extLst>
            </p:cNvPr>
            <p:cNvGrpSpPr/>
            <p:nvPr/>
          </p:nvGrpSpPr>
          <p:grpSpPr>
            <a:xfrm>
              <a:off x="3132003" y="4871290"/>
              <a:ext cx="5927996" cy="841127"/>
              <a:chOff x="0" y="3457834"/>
              <a:chExt cx="5927996" cy="841126"/>
            </a:xfrm>
            <a:solidFill>
              <a:schemeClr val="tx2">
                <a:lumMod val="40000"/>
                <a:lumOff val="60000"/>
              </a:schemeClr>
            </a:solidFill>
          </p:grpSpPr>
          <p:sp>
            <p:nvSpPr>
              <p:cNvPr id="14" name="Trapezoid 13">
                <a:extLst>
                  <a:ext uri="{FF2B5EF4-FFF2-40B4-BE49-F238E27FC236}">
                    <a16:creationId xmlns:a16="http://schemas.microsoft.com/office/drawing/2014/main" id="{04A403BF-CB53-93F2-7248-0D1B37363F9A}"/>
                  </a:ext>
                </a:extLst>
              </p:cNvPr>
              <p:cNvSpPr/>
              <p:nvPr/>
            </p:nvSpPr>
            <p:spPr>
              <a:xfrm>
                <a:off x="0" y="3457834"/>
                <a:ext cx="5927996" cy="841126"/>
              </a:xfrm>
              <a:prstGeom prst="trapezoid">
                <a:avLst>
                  <a:gd name="adj" fmla="val 68947"/>
                </a:avLst>
              </a:prstGeom>
              <a:gr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GB"/>
              </a:p>
            </p:txBody>
          </p:sp>
          <p:sp>
            <p:nvSpPr>
              <p:cNvPr id="15" name="Trapezoid 8">
                <a:extLst>
                  <a:ext uri="{FF2B5EF4-FFF2-40B4-BE49-F238E27FC236}">
                    <a16:creationId xmlns:a16="http://schemas.microsoft.com/office/drawing/2014/main" id="{A49FD26F-99C3-BE83-2E1C-453095746706}"/>
                  </a:ext>
                </a:extLst>
              </p:cNvPr>
              <p:cNvSpPr txBox="1"/>
              <p:nvPr/>
            </p:nvSpPr>
            <p:spPr>
              <a:xfrm>
                <a:off x="579931" y="3467187"/>
                <a:ext cx="2384067" cy="78614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538" rtl="0" eaLnBrk="1" fontAlgn="auto" latinLnBrk="0" hangingPunct="1">
                  <a:lnSpc>
                    <a:spcPct val="90000"/>
                  </a:lnSpc>
                  <a:spcBef>
                    <a:spcPct val="0"/>
                  </a:spcBef>
                  <a:spcAft>
                    <a:spcPct val="35000"/>
                  </a:spcAft>
                  <a:buClrTx/>
                  <a:buSzTx/>
                  <a:buFontTx/>
                  <a:buNone/>
                  <a:tabLst/>
                  <a:defRPr/>
                </a:pPr>
                <a:r>
                  <a:rPr kumimoji="0" lang="en-US" sz="2667" b="0" i="0" u="none" strike="noStrike" kern="1200" cap="none" spc="0" normalizeH="0" baseline="0" noProof="0" dirty="0" err="1">
                    <a:ln>
                      <a:noFill/>
                    </a:ln>
                    <a:solidFill>
                      <a:srgbClr val="4A4D49"/>
                    </a:solidFill>
                    <a:effectLst/>
                    <a:uLnTx/>
                    <a:uFillTx/>
                    <a:latin typeface="Arial" panose="020B0604020202020204"/>
                    <a:ea typeface="+mn-ea"/>
                    <a:cs typeface="+mn-cs"/>
                  </a:rPr>
                  <a:t>Wellosophy</a:t>
                </a:r>
                <a:r>
                  <a:rPr kumimoji="0" lang="en-US" sz="2667" b="0" i="0" u="none" strike="noStrike" kern="1200" cap="none" spc="0" normalizeH="0" baseline="0" noProof="0" dirty="0">
                    <a:ln>
                      <a:noFill/>
                    </a:ln>
                    <a:solidFill>
                      <a:srgbClr val="4A4D49"/>
                    </a:solidFill>
                    <a:effectLst/>
                    <a:uLnTx/>
                    <a:uFillTx/>
                    <a:latin typeface="Arial" panose="020B0604020202020204"/>
                    <a:ea typeface="+mn-ea"/>
                    <a:cs typeface="+mn-cs"/>
                  </a:rPr>
                  <a:t> Discovery</a:t>
                </a:r>
                <a:endParaRPr kumimoji="0" lang="en-GB" sz="2667" b="0" i="0" u="none" strike="noStrike" kern="1200" cap="none" spc="0" normalizeH="0" baseline="0" noProof="0" dirty="0">
                  <a:ln>
                    <a:noFill/>
                  </a:ln>
                  <a:solidFill>
                    <a:srgbClr val="4A4D49"/>
                  </a:solidFill>
                  <a:effectLst/>
                  <a:uLnTx/>
                  <a:uFillTx/>
                  <a:latin typeface="Arial" panose="020B0604020202020204"/>
                  <a:ea typeface="+mn-ea"/>
                  <a:cs typeface="+mn-cs"/>
                </a:endParaRPr>
              </a:p>
            </p:txBody>
          </p:sp>
        </p:grpSp>
        <p:sp>
          <p:nvSpPr>
            <p:cNvPr id="2" name="Trapezoid 8">
              <a:extLst>
                <a:ext uri="{FF2B5EF4-FFF2-40B4-BE49-F238E27FC236}">
                  <a16:creationId xmlns:a16="http://schemas.microsoft.com/office/drawing/2014/main" id="{F38E21CB-9DE1-E21D-02C9-E581CE4BA6DF}"/>
                </a:ext>
              </a:extLst>
            </p:cNvPr>
            <p:cNvSpPr txBox="1"/>
            <p:nvPr/>
          </p:nvSpPr>
          <p:spPr>
            <a:xfrm>
              <a:off x="6096002" y="4898778"/>
              <a:ext cx="2384067" cy="786149"/>
            </a:xfrm>
            <a:prstGeom prst="rect">
              <a:avLst/>
            </a:prstGeom>
            <a:solidFill>
              <a:schemeClr val="tx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538" rtl="0" eaLnBrk="1" fontAlgn="auto" latinLnBrk="0" hangingPunct="1">
                <a:lnSpc>
                  <a:spcPct val="90000"/>
                </a:lnSpc>
                <a:spcBef>
                  <a:spcPct val="0"/>
                </a:spcBef>
                <a:spcAft>
                  <a:spcPct val="35000"/>
                </a:spcAft>
                <a:buClrTx/>
                <a:buSzTx/>
                <a:buFontTx/>
                <a:buNone/>
                <a:tabLst/>
                <a:defRPr/>
              </a:pPr>
              <a:r>
                <a:rPr kumimoji="0" lang="en-US" sz="2667" b="0" i="0" u="none" strike="noStrike" kern="1200" cap="none" spc="0" normalizeH="0" baseline="0" noProof="0">
                  <a:ln>
                    <a:noFill/>
                  </a:ln>
                  <a:solidFill>
                    <a:srgbClr val="4A4D49"/>
                  </a:solidFill>
                  <a:effectLst/>
                  <a:uLnTx/>
                  <a:uFillTx/>
                  <a:latin typeface="Arial" panose="020B0604020202020204"/>
                  <a:ea typeface="+mn-ea"/>
                  <a:cs typeface="+mn-cs"/>
                </a:rPr>
                <a:t>Wellosophy Sprints</a:t>
              </a:r>
              <a:endParaRPr kumimoji="0" lang="en-GB" sz="2667" b="0" i="0" u="none" strike="noStrike" kern="1200" cap="none" spc="0" normalizeH="0" baseline="0" noProof="0">
                <a:ln>
                  <a:noFill/>
                </a:ln>
                <a:solidFill>
                  <a:srgbClr val="4A4D49"/>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581C9DB4-9ABA-D68E-60FB-469C613B2C16}"/>
                </a:ext>
              </a:extLst>
            </p:cNvPr>
            <p:cNvCxnSpPr>
              <a:stCxn id="14" idx="0"/>
              <a:endCxn id="14" idx="2"/>
            </p:cNvCxnSpPr>
            <p:nvPr/>
          </p:nvCxnSpPr>
          <p:spPr>
            <a:xfrm>
              <a:off x="6096001" y="4871290"/>
              <a:ext cx="0" cy="8411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363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8A093C-8BB6-C738-621A-6E845F6059B8}"/>
              </a:ext>
            </a:extLst>
          </p:cNvPr>
          <p:cNvSpPr>
            <a:spLocks noGrp="1"/>
          </p:cNvSpPr>
          <p:nvPr>
            <p:ph type="sldNum" sz="quarter" idx="12"/>
          </p:nvPr>
        </p:nvSpPr>
        <p:spPr/>
        <p:txBody>
          <a:bodyPr/>
          <a:lstStyle/>
          <a:p>
            <a:fld id="{3F2B5CF4-79E2-4BCE-8F81-53ED60D4893F}" type="slidenum">
              <a:rPr lang="en-US" smtClean="0"/>
              <a:t>68</a:t>
            </a:fld>
            <a:endParaRPr lang="en-US"/>
          </a:p>
        </p:txBody>
      </p:sp>
      <p:pic>
        <p:nvPicPr>
          <p:cNvPr id="7" name="Picture 6">
            <a:extLst>
              <a:ext uri="{FF2B5EF4-FFF2-40B4-BE49-F238E27FC236}">
                <a16:creationId xmlns:a16="http://schemas.microsoft.com/office/drawing/2014/main" id="{455DEA81-8059-52E9-5C41-864123AD08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8496"/>
            <a:ext cx="6743700" cy="6261687"/>
          </a:xfrm>
          <a:prstGeom prst="rect">
            <a:avLst/>
          </a:prstGeom>
        </p:spPr>
      </p:pic>
      <p:sp>
        <p:nvSpPr>
          <p:cNvPr id="10" name="TextBox 9">
            <a:extLst>
              <a:ext uri="{FF2B5EF4-FFF2-40B4-BE49-F238E27FC236}">
                <a16:creationId xmlns:a16="http://schemas.microsoft.com/office/drawing/2014/main" id="{161D2376-FD56-20BA-16FD-034783919FCA}"/>
              </a:ext>
            </a:extLst>
          </p:cNvPr>
          <p:cNvSpPr txBox="1"/>
          <p:nvPr/>
        </p:nvSpPr>
        <p:spPr>
          <a:xfrm>
            <a:off x="6913271" y="2119221"/>
            <a:ext cx="5278729" cy="646331"/>
          </a:xfrm>
          <a:prstGeom prst="rect">
            <a:avLst/>
          </a:prstGeom>
          <a:noFill/>
        </p:spPr>
        <p:txBody>
          <a:bodyPr wrap="square" rtlCol="0">
            <a:spAutoFit/>
          </a:bodyPr>
          <a:lstStyle/>
          <a:p>
            <a:pPr algn="ctr"/>
            <a:r>
              <a:rPr lang="es-MX" b="1" dirty="0"/>
              <a:t>Artículos de expertos directamente de los científicos.</a:t>
            </a:r>
            <a:endParaRPr lang="en-IE" b="1" dirty="0"/>
          </a:p>
        </p:txBody>
      </p:sp>
      <p:pic>
        <p:nvPicPr>
          <p:cNvPr id="12" name="Picture 11">
            <a:extLst>
              <a:ext uri="{FF2B5EF4-FFF2-40B4-BE49-F238E27FC236}">
                <a16:creationId xmlns:a16="http://schemas.microsoft.com/office/drawing/2014/main" id="{9AF7DA47-241D-B5C6-AADD-FF5F840839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3271" y="2921754"/>
            <a:ext cx="2333096" cy="265879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E4E0A191-D006-9B06-6532-0DB20EED2E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34293" y="3284427"/>
            <a:ext cx="2333096" cy="2638193"/>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776BEBB1-36C8-6163-7FCE-208EBDA84D0E}"/>
              </a:ext>
            </a:extLst>
          </p:cNvPr>
          <p:cNvSpPr>
            <a:spLocks noGrp="1"/>
          </p:cNvSpPr>
          <p:nvPr>
            <p:ph type="title"/>
          </p:nvPr>
        </p:nvSpPr>
        <p:spPr>
          <a:xfrm>
            <a:off x="6913271" y="1353278"/>
            <a:ext cx="5042045" cy="695087"/>
          </a:xfrm>
        </p:spPr>
        <p:txBody>
          <a:bodyPr/>
          <a:lstStyle/>
          <a:p>
            <a:pPr>
              <a:spcAft>
                <a:spcPts val="600"/>
              </a:spcAft>
            </a:pPr>
            <a:br>
              <a:rPr lang="en-US">
                <a:latin typeface="+mn-lt"/>
              </a:rPr>
            </a:br>
            <a:r>
              <a:rPr lang="en-US" sz="2800" b="1">
                <a:latin typeface="+mn-lt"/>
                <a:hlinkClick r:id="rId6"/>
              </a:rPr>
              <a:t>Nutrition Center Of Expertise </a:t>
            </a:r>
            <a:endParaRPr lang="en-IE">
              <a:latin typeface="+mn-lt"/>
            </a:endParaRPr>
          </a:p>
        </p:txBody>
      </p:sp>
      <p:sp>
        <p:nvSpPr>
          <p:cNvPr id="5" name="TextBox 4">
            <a:extLst>
              <a:ext uri="{FF2B5EF4-FFF2-40B4-BE49-F238E27FC236}">
                <a16:creationId xmlns:a16="http://schemas.microsoft.com/office/drawing/2014/main" id="{9166691E-D886-F0F3-83CF-DF6F6C603B8B}"/>
              </a:ext>
            </a:extLst>
          </p:cNvPr>
          <p:cNvSpPr txBox="1"/>
          <p:nvPr/>
        </p:nvSpPr>
        <p:spPr>
          <a:xfrm>
            <a:off x="6962027" y="5814049"/>
            <a:ext cx="6096000" cy="369332"/>
          </a:xfrm>
          <a:prstGeom prst="rect">
            <a:avLst/>
          </a:prstGeom>
          <a:noFill/>
        </p:spPr>
        <p:txBody>
          <a:bodyPr wrap="square">
            <a:spAutoFit/>
          </a:bodyPr>
          <a:lstStyle/>
          <a:p>
            <a:r>
              <a:rPr lang="en-US" b="1" dirty="0"/>
              <a:t>¡Más </a:t>
            </a:r>
            <a:r>
              <a:rPr lang="en-US" b="1" dirty="0" err="1"/>
              <a:t>por</a:t>
            </a:r>
            <a:r>
              <a:rPr lang="en-US" b="1" dirty="0"/>
              <a:t> </a:t>
            </a:r>
            <a:r>
              <a:rPr lang="en-US" b="1" dirty="0" err="1"/>
              <a:t>venir</a:t>
            </a:r>
            <a:r>
              <a:rPr lang="en-US" b="1" dirty="0"/>
              <a:t>!</a:t>
            </a:r>
            <a:endParaRPr lang="en-GB" dirty="0"/>
          </a:p>
        </p:txBody>
      </p:sp>
      <p:pic>
        <p:nvPicPr>
          <p:cNvPr id="6" name="Content Placeholder 6">
            <a:extLst>
              <a:ext uri="{FF2B5EF4-FFF2-40B4-BE49-F238E27FC236}">
                <a16:creationId xmlns:a16="http://schemas.microsoft.com/office/drawing/2014/main" id="{CA6511DD-89B0-342D-1BDC-D15D293137F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022727" y="-49517"/>
            <a:ext cx="2193120" cy="1255842"/>
          </a:xfrm>
          <a:prstGeom prst="rect">
            <a:avLst/>
          </a:prstGeom>
        </p:spPr>
      </p:pic>
      <p:sp>
        <p:nvSpPr>
          <p:cNvPr id="9" name="TextBox 8">
            <a:extLst>
              <a:ext uri="{FF2B5EF4-FFF2-40B4-BE49-F238E27FC236}">
                <a16:creationId xmlns:a16="http://schemas.microsoft.com/office/drawing/2014/main" id="{6E366851-B4F1-EE0F-66B8-CF3245ABFAF0}"/>
              </a:ext>
            </a:extLst>
          </p:cNvPr>
          <p:cNvSpPr txBox="1"/>
          <p:nvPr/>
        </p:nvSpPr>
        <p:spPr>
          <a:xfrm>
            <a:off x="6849771" y="1020674"/>
            <a:ext cx="6527800" cy="400110"/>
          </a:xfrm>
          <a:prstGeom prst="rect">
            <a:avLst/>
          </a:prstGeom>
          <a:noFill/>
        </p:spPr>
        <p:txBody>
          <a:bodyPr wrap="square">
            <a:spAutoFit/>
          </a:bodyPr>
          <a:lstStyle/>
          <a:p>
            <a:r>
              <a:rPr lang="en-US" sz="2000" b="1" dirty="0">
                <a:latin typeface="+mn-lt"/>
              </a:rPr>
              <a:t>Pronto….. </a:t>
            </a:r>
            <a:endParaRPr lang="en-GB" sz="2000" b="1" dirty="0"/>
          </a:p>
        </p:txBody>
      </p:sp>
    </p:spTree>
    <p:extLst>
      <p:ext uri="{BB962C8B-B14F-4D97-AF65-F5344CB8AC3E}">
        <p14:creationId xmlns:p14="http://schemas.microsoft.com/office/powerpoint/2010/main" val="112547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celebrating&#10;&#10;Description automatically generated">
            <a:extLst>
              <a:ext uri="{FF2B5EF4-FFF2-40B4-BE49-F238E27FC236}">
                <a16:creationId xmlns:a16="http://schemas.microsoft.com/office/drawing/2014/main" id="{56C40595-DD85-4AC7-AB8F-28A9D56CB2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1682"/>
            <a:ext cx="12192000" cy="6189591"/>
          </a:xfrm>
          <a:prstGeom prst="rect">
            <a:avLst/>
          </a:prstGeom>
        </p:spPr>
      </p:pic>
      <p:sp>
        <p:nvSpPr>
          <p:cNvPr id="2" name="Title 1">
            <a:extLst>
              <a:ext uri="{FF2B5EF4-FFF2-40B4-BE49-F238E27FC236}">
                <a16:creationId xmlns:a16="http://schemas.microsoft.com/office/drawing/2014/main" id="{0555DCF0-B9DB-7B3C-E306-1B67CE789ACD}"/>
              </a:ext>
            </a:extLst>
          </p:cNvPr>
          <p:cNvSpPr>
            <a:spLocks noGrp="1"/>
          </p:cNvSpPr>
          <p:nvPr>
            <p:ph type="ctrTitle"/>
          </p:nvPr>
        </p:nvSpPr>
        <p:spPr>
          <a:xfrm>
            <a:off x="3880966" y="430794"/>
            <a:ext cx="8116161" cy="2402691"/>
          </a:xfrm>
        </p:spPr>
        <p:txBody>
          <a:bodyPr anchor="ctr"/>
          <a:lstStyle/>
          <a:p>
            <a:r>
              <a:rPr lang="en-US" sz="5400" b="0" dirty="0">
                <a:solidFill>
                  <a:schemeClr val="bg1"/>
                </a:solidFill>
              </a:rPr>
              <a:t>Lo </a:t>
            </a:r>
            <a:r>
              <a:rPr lang="en-US" sz="5400" b="0" dirty="0" err="1">
                <a:solidFill>
                  <a:schemeClr val="bg1"/>
                </a:solidFill>
              </a:rPr>
              <a:t>puedes</a:t>
            </a:r>
            <a:r>
              <a:rPr lang="en-US" sz="5400" b="0" dirty="0">
                <a:solidFill>
                  <a:schemeClr val="bg1"/>
                </a:solidFill>
              </a:rPr>
              <a:t> </a:t>
            </a:r>
            <a:r>
              <a:rPr lang="en-US" sz="5400" b="0" dirty="0" err="1">
                <a:solidFill>
                  <a:schemeClr val="bg1"/>
                </a:solidFill>
              </a:rPr>
              <a:t>lograr</a:t>
            </a:r>
            <a:r>
              <a:rPr lang="en-US" sz="5400" b="0" dirty="0">
                <a:solidFill>
                  <a:schemeClr val="bg1"/>
                </a:solidFill>
              </a:rPr>
              <a:t> con </a:t>
            </a:r>
            <a:r>
              <a:rPr lang="en-US" sz="5400" b="0" dirty="0" err="1">
                <a:solidFill>
                  <a:schemeClr val="bg1"/>
                </a:solidFill>
              </a:rPr>
              <a:t>Wellosophy</a:t>
            </a:r>
            <a:endParaRPr lang="en-IE" sz="5400" b="0" dirty="0">
              <a:solidFill>
                <a:schemeClr val="bg1"/>
              </a:solidFill>
            </a:endParaRPr>
          </a:p>
        </p:txBody>
      </p:sp>
      <p:sp>
        <p:nvSpPr>
          <p:cNvPr id="4" name="Slide Number Placeholder 3">
            <a:extLst>
              <a:ext uri="{FF2B5EF4-FFF2-40B4-BE49-F238E27FC236}">
                <a16:creationId xmlns:a16="http://schemas.microsoft.com/office/drawing/2014/main" id="{3F2599C3-7BA8-AAEA-EC45-FC38D299A09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64272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8845D7A8-244F-B5CA-6CEC-BB6C8DA167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367326" cy="6857999"/>
          </a:xfrm>
          <a:prstGeom prst="rect">
            <a:avLst/>
          </a:prstGeom>
        </p:spPr>
      </p:pic>
      <p:sp>
        <p:nvSpPr>
          <p:cNvPr id="13" name="Oval 12">
            <a:extLst>
              <a:ext uri="{FF2B5EF4-FFF2-40B4-BE49-F238E27FC236}">
                <a16:creationId xmlns:a16="http://schemas.microsoft.com/office/drawing/2014/main" id="{E39F6C9E-6472-B46B-4841-6F76F0479EF0}"/>
              </a:ext>
            </a:extLst>
          </p:cNvPr>
          <p:cNvSpPr/>
          <p:nvPr/>
        </p:nvSpPr>
        <p:spPr>
          <a:xfrm>
            <a:off x="10009791" y="331627"/>
            <a:ext cx="1800000" cy="1800000"/>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EFFFF"/>
                </a:solidFill>
                <a:effectLst/>
                <a:uLnTx/>
                <a:uFillTx/>
                <a:latin typeface="Arial" panose="020B0604020202020204"/>
                <a:ea typeface="+mn-ea"/>
                <a:cs typeface="+mn-cs"/>
              </a:rPr>
              <a:t>2022</a:t>
            </a:r>
            <a:endParaRPr kumimoji="0" lang="en-GB" sz="3600" b="1" i="0" u="none" strike="noStrike" kern="1200" cap="none" spc="0" normalizeH="0" baseline="0" noProof="0" err="1">
              <a:ln>
                <a:noFill/>
              </a:ln>
              <a:solidFill>
                <a:srgbClr val="FEFFFF"/>
              </a:solidFill>
              <a:effectLst/>
              <a:uLnTx/>
              <a:uFillTx/>
              <a:latin typeface="Arial" panose="020B060402020202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FD663926-DB91-DC31-7CDD-C7002EBD3B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1302" y="2863036"/>
            <a:ext cx="5658110" cy="1802758"/>
          </a:xfrm>
          <a:prstGeom prst="rect">
            <a:avLst/>
          </a:prstGeom>
          <a:effectLst>
            <a:outerShdw blurRad="139700" dist="63500" dir="10200000" algn="tl" rotWithShape="0">
              <a:prstClr val="black">
                <a:alpha val="30000"/>
              </a:prstClr>
            </a:outerShdw>
          </a:effectLst>
        </p:spPr>
      </p:pic>
      <p:pic>
        <p:nvPicPr>
          <p:cNvPr id="5" name="Picture 4" descr="Calendar&#10;&#10;Description automatically generated with medium confidence">
            <a:extLst>
              <a:ext uri="{FF2B5EF4-FFF2-40B4-BE49-F238E27FC236}">
                <a16:creationId xmlns:a16="http://schemas.microsoft.com/office/drawing/2014/main" id="{72906F82-47A0-ED68-25BA-3D07EE58D7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1809" y="2310096"/>
            <a:ext cx="3278871" cy="2430736"/>
          </a:xfrm>
          <a:prstGeom prst="rect">
            <a:avLst/>
          </a:prstGeom>
          <a:effectLst>
            <a:outerShdw blurRad="139700" dist="63500" dir="10200000" algn="tl" rotWithShape="0">
              <a:prstClr val="black">
                <a:alpha val="30000"/>
              </a:prstClr>
            </a:outerShdw>
          </a:effectLst>
        </p:spPr>
      </p:pic>
      <p:pic>
        <p:nvPicPr>
          <p:cNvPr id="8" name="Picture 7" descr="A picture containing text, vessel, dark&#10;&#10;Description automatically generated">
            <a:extLst>
              <a:ext uri="{FF2B5EF4-FFF2-40B4-BE49-F238E27FC236}">
                <a16:creationId xmlns:a16="http://schemas.microsoft.com/office/drawing/2014/main" id="{0630DA55-D80F-CDB4-BC06-F4AF40AF205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09700" y="3620005"/>
            <a:ext cx="471379" cy="767598"/>
          </a:xfrm>
          <a:prstGeom prst="rect">
            <a:avLst/>
          </a:prstGeom>
          <a:effectLst>
            <a:outerShdw blurRad="139700" dist="63500" dir="10200000" algn="tl" rotWithShape="0">
              <a:prstClr val="black">
                <a:alpha val="30000"/>
              </a:prstClr>
            </a:outerShdw>
          </a:effectLst>
        </p:spPr>
      </p:pic>
      <p:pic>
        <p:nvPicPr>
          <p:cNvPr id="18" name="Picture 17" descr="A picture containing text, orange&#10;&#10;Description automatically generated">
            <a:extLst>
              <a:ext uri="{FF2B5EF4-FFF2-40B4-BE49-F238E27FC236}">
                <a16:creationId xmlns:a16="http://schemas.microsoft.com/office/drawing/2014/main" id="{4E1ECB24-AD0F-F67C-9103-21855A8475E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1990" y="3376283"/>
            <a:ext cx="852142" cy="1134246"/>
          </a:xfrm>
          <a:prstGeom prst="rect">
            <a:avLst/>
          </a:prstGeom>
          <a:effectLst>
            <a:outerShdw blurRad="139700" dist="63500" dir="10200000" algn="tl" rotWithShape="0">
              <a:prstClr val="black">
                <a:alpha val="30000"/>
              </a:prstClr>
            </a:outerShdw>
          </a:effectLst>
        </p:spPr>
      </p:pic>
      <p:pic>
        <p:nvPicPr>
          <p:cNvPr id="20" name="Picture 19" descr="A picture containing text&#10;&#10;Description automatically generated">
            <a:extLst>
              <a:ext uri="{FF2B5EF4-FFF2-40B4-BE49-F238E27FC236}">
                <a16:creationId xmlns:a16="http://schemas.microsoft.com/office/drawing/2014/main" id="{174866C3-4150-A8D8-84D3-B2510325754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21302" y="3376283"/>
            <a:ext cx="729188" cy="985065"/>
          </a:xfrm>
          <a:prstGeom prst="rect">
            <a:avLst/>
          </a:prstGeom>
          <a:effectLst>
            <a:outerShdw blurRad="139700" dist="63500" dir="10200000" algn="tl" rotWithShape="0">
              <a:prstClr val="black">
                <a:alpha val="30000"/>
              </a:prstClr>
            </a:outerShdw>
          </a:effectLst>
        </p:spPr>
      </p:pic>
      <p:pic>
        <p:nvPicPr>
          <p:cNvPr id="22" name="Picture 21" descr="A picture containing text&#10;&#10;Description automatically generated">
            <a:extLst>
              <a:ext uri="{FF2B5EF4-FFF2-40B4-BE49-F238E27FC236}">
                <a16:creationId xmlns:a16="http://schemas.microsoft.com/office/drawing/2014/main" id="{64806A7A-0828-779A-7CF0-9EB30E1A70F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74663" y="3119582"/>
            <a:ext cx="986822" cy="1108843"/>
          </a:xfrm>
          <a:prstGeom prst="rect">
            <a:avLst/>
          </a:prstGeom>
          <a:effectLst>
            <a:outerShdw blurRad="139700" dist="63500" dir="10200000" algn="tl" rotWithShape="0">
              <a:prstClr val="black">
                <a:alpha val="30000"/>
              </a:prstClr>
            </a:outerShdw>
          </a:effectLst>
        </p:spPr>
      </p:pic>
      <p:pic>
        <p:nvPicPr>
          <p:cNvPr id="25" name="Picture 24" descr="A picture containing text&#10;&#10;Description automatically generated">
            <a:extLst>
              <a:ext uri="{FF2B5EF4-FFF2-40B4-BE49-F238E27FC236}">
                <a16:creationId xmlns:a16="http://schemas.microsoft.com/office/drawing/2014/main" id="{68AE9AF4-EE01-052B-AA54-0214D36D6D9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16109" y="3196992"/>
            <a:ext cx="986822" cy="1114829"/>
          </a:xfrm>
          <a:prstGeom prst="rect">
            <a:avLst/>
          </a:prstGeom>
          <a:effectLst>
            <a:outerShdw blurRad="139700" dist="63500" dir="10200000" algn="tl" rotWithShape="0">
              <a:prstClr val="black">
                <a:alpha val="30000"/>
              </a:prstClr>
            </a:outerShdw>
          </a:effectLst>
        </p:spPr>
      </p:pic>
      <p:pic>
        <p:nvPicPr>
          <p:cNvPr id="23" name="Picture 22" descr="Graphical user interface&#10;&#10;Description automatically generated with medium confidence">
            <a:extLst>
              <a:ext uri="{FF2B5EF4-FFF2-40B4-BE49-F238E27FC236}">
                <a16:creationId xmlns:a16="http://schemas.microsoft.com/office/drawing/2014/main" id="{3F9C36FE-6703-18C6-A316-AFC9D6B43F3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925860" y="3085633"/>
            <a:ext cx="717340" cy="1224559"/>
          </a:xfrm>
          <a:prstGeom prst="rect">
            <a:avLst/>
          </a:prstGeom>
          <a:effectLst>
            <a:outerShdw blurRad="139700" dist="63500" dir="10200000" algn="tl" rotWithShape="0">
              <a:prstClr val="black">
                <a:alpha val="30000"/>
              </a:prstClr>
            </a:outerShdw>
          </a:effectLst>
        </p:spPr>
      </p:pic>
      <p:pic>
        <p:nvPicPr>
          <p:cNvPr id="4" name="Picture 3" descr="A picture containing graphical user interface&#10;&#10;Description automatically generated">
            <a:extLst>
              <a:ext uri="{FF2B5EF4-FFF2-40B4-BE49-F238E27FC236}">
                <a16:creationId xmlns:a16="http://schemas.microsoft.com/office/drawing/2014/main" id="{8FE13CF3-A653-A935-F5EB-93EE0B6BF72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782986" y="3540787"/>
            <a:ext cx="774101" cy="750064"/>
          </a:xfrm>
          <a:prstGeom prst="rect">
            <a:avLst/>
          </a:prstGeom>
          <a:effectLst>
            <a:outerShdw blurRad="139700" dist="63500" dir="10200000" algn="tl" rotWithShape="0">
              <a:prstClr val="black">
                <a:alpha val="30000"/>
              </a:prstClr>
            </a:outerShdw>
          </a:effectLst>
        </p:spPr>
      </p:pic>
      <p:pic>
        <p:nvPicPr>
          <p:cNvPr id="27" name="Picture 26" descr="A picture containing text&#10;&#10;Description automatically generated">
            <a:extLst>
              <a:ext uri="{FF2B5EF4-FFF2-40B4-BE49-F238E27FC236}">
                <a16:creationId xmlns:a16="http://schemas.microsoft.com/office/drawing/2014/main" id="{330888ED-3A20-2E89-6EAF-E53889BBE7C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81865" y="3720110"/>
            <a:ext cx="774100" cy="1067226"/>
          </a:xfrm>
          <a:prstGeom prst="rect">
            <a:avLst/>
          </a:prstGeom>
          <a:effectLst>
            <a:outerShdw blurRad="139700" dist="63500" dir="10200000" algn="tl" rotWithShape="0">
              <a:prstClr val="black">
                <a:alpha val="30000"/>
              </a:prstClr>
            </a:outerShdw>
          </a:effectLst>
        </p:spPr>
      </p:pic>
      <p:pic>
        <p:nvPicPr>
          <p:cNvPr id="15" name="Picture 14" descr="Qr code&#10;&#10;Description automatically generated with low confidence">
            <a:extLst>
              <a:ext uri="{FF2B5EF4-FFF2-40B4-BE49-F238E27FC236}">
                <a16:creationId xmlns:a16="http://schemas.microsoft.com/office/drawing/2014/main" id="{FCFAED89-7262-5C81-B25C-AC9D8B4EF90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324018" y="3659018"/>
            <a:ext cx="637572" cy="651174"/>
          </a:xfrm>
          <a:prstGeom prst="rect">
            <a:avLst/>
          </a:prstGeom>
          <a:effectLst>
            <a:outerShdw blurRad="139700" dist="63500" dir="10200000" algn="tl" rotWithShape="0">
              <a:prstClr val="black">
                <a:alpha val="30000"/>
              </a:prstClr>
            </a:outerShdw>
          </a:effectLst>
        </p:spPr>
      </p:pic>
      <p:pic>
        <p:nvPicPr>
          <p:cNvPr id="17" name="Picture 16" descr="A picture containing graphical user interface&#10;&#10;Description automatically generated">
            <a:extLst>
              <a:ext uri="{FF2B5EF4-FFF2-40B4-BE49-F238E27FC236}">
                <a16:creationId xmlns:a16="http://schemas.microsoft.com/office/drawing/2014/main" id="{3E689D8D-0CC9-EF9C-4E1F-DB11EFEA8A1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01594" y="3546079"/>
            <a:ext cx="996987" cy="1337292"/>
          </a:xfrm>
          <a:prstGeom prst="rect">
            <a:avLst/>
          </a:prstGeom>
          <a:effectLst>
            <a:outerShdw blurRad="139700" dist="63500" dir="10200000" algn="tl" rotWithShape="0">
              <a:prstClr val="black">
                <a:alpha val="30000"/>
              </a:prstClr>
            </a:outerShdw>
          </a:effectLst>
        </p:spPr>
      </p:pic>
      <p:sp>
        <p:nvSpPr>
          <p:cNvPr id="11" name="Oval 10">
            <a:extLst>
              <a:ext uri="{FF2B5EF4-FFF2-40B4-BE49-F238E27FC236}">
                <a16:creationId xmlns:a16="http://schemas.microsoft.com/office/drawing/2014/main" id="{1812D068-8766-A6F2-D698-F8C7D95FDC98}"/>
              </a:ext>
            </a:extLst>
          </p:cNvPr>
          <p:cNvSpPr/>
          <p:nvPr/>
        </p:nvSpPr>
        <p:spPr>
          <a:xfrm>
            <a:off x="6405158" y="3759330"/>
            <a:ext cx="2205522" cy="2129275"/>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EFFFF"/>
                </a:solidFill>
                <a:effectLst/>
                <a:uLnTx/>
                <a:uFillTx/>
                <a:latin typeface="Arial" panose="020B0604020202020204"/>
                <a:ea typeface="+mn-ea"/>
                <a:cs typeface="+mn-cs"/>
              </a:rPr>
              <a:t>54</a:t>
            </a:r>
            <a:r>
              <a:rPr kumimoji="0" lang="en-US" sz="36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FEFFFF"/>
                </a:solidFill>
                <a:effectLst/>
                <a:uLnTx/>
                <a:uFillTx/>
                <a:latin typeface="Arial" panose="020B0604020202020204"/>
                <a:ea typeface="+mn-ea"/>
                <a:cs typeface="+mn-cs"/>
              </a:rPr>
              <a:t>Países</a:t>
            </a:r>
            <a:endParaRPr kumimoji="0" lang="en-GB" sz="36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9858EFA3-137F-1D46-86D6-3A5C0D1A2C69}"/>
              </a:ext>
            </a:extLst>
          </p:cNvPr>
          <p:cNvSpPr/>
          <p:nvPr/>
        </p:nvSpPr>
        <p:spPr>
          <a:xfrm>
            <a:off x="3581321" y="3759329"/>
            <a:ext cx="2205522" cy="2129275"/>
          </a:xfrm>
          <a:prstGeom prst="ellipse">
            <a:avLst/>
          </a:prstGeom>
          <a:solidFill>
            <a:srgbClr val="8C9BC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srgbClr val="FEFFFF"/>
                </a:solidFill>
                <a:effectLst/>
                <a:uLnTx/>
                <a:uFillTx/>
                <a:latin typeface="Arial" panose="020B0604020202020204"/>
                <a:ea typeface="+mn-ea"/>
                <a:cs typeface="+mn-cs"/>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EFFFF"/>
                </a:solidFill>
                <a:effectLst/>
                <a:uLnTx/>
                <a:uFillTx/>
                <a:latin typeface="Arial" panose="020B0604020202020204"/>
                <a:ea typeface="+mn-ea"/>
                <a:cs typeface="+mn-cs"/>
              </a:rPr>
              <a:t>Productos</a:t>
            </a:r>
            <a:endParaRPr kumimoji="0" lang="en-GB" sz="1200" b="1"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3B3F8F5-F1E7-5A5F-D4ED-44C992DF4659}"/>
              </a:ext>
            </a:extLst>
          </p:cNvPr>
          <p:cNvSpPr txBox="1">
            <a:spLocks/>
          </p:cNvSpPr>
          <p:nvPr/>
        </p:nvSpPr>
        <p:spPr>
          <a:xfrm>
            <a:off x="11369993" y="6456998"/>
            <a:ext cx="271144" cy="175263"/>
          </a:xfrm>
          <a:prstGeom prst="rect">
            <a:avLst/>
          </a:prstGeom>
        </p:spPr>
        <p:txBody>
          <a:bodyPr anchor="ct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F42692C4-542F-453F-9ADC-A92C1FC79C44}" type="slidenum">
              <a:rPr kumimoji="0" lang="en-GB"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72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par>
                                <p:cTn id="10" presetID="22" presetClass="entr" presetSubtype="1"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EF8F1-F59B-7395-36C0-1BE5B1602D6D}"/>
              </a:ext>
            </a:extLst>
          </p:cNvPr>
          <p:cNvSpPr>
            <a:spLocks noGrp="1"/>
          </p:cNvSpPr>
          <p:nvPr>
            <p:ph type="ctrTitle"/>
          </p:nvPr>
        </p:nvSpPr>
        <p:spPr/>
        <p:txBody>
          <a:bodyPr/>
          <a:lstStyle/>
          <a:p>
            <a:r>
              <a:rPr lang="en-US" dirty="0"/>
              <a:t>¡Gracias!</a:t>
            </a:r>
            <a:endParaRPr lang="en-GB" dirty="0"/>
          </a:p>
        </p:txBody>
      </p:sp>
      <p:sp>
        <p:nvSpPr>
          <p:cNvPr id="3" name="Slide Number Placeholder 2">
            <a:extLst>
              <a:ext uri="{FF2B5EF4-FFF2-40B4-BE49-F238E27FC236}">
                <a16:creationId xmlns:a16="http://schemas.microsoft.com/office/drawing/2014/main" id="{199904CD-24C0-1D29-BF85-E8F67469A2A7}"/>
              </a:ext>
            </a:extLst>
          </p:cNvPr>
          <p:cNvSpPr>
            <a:spLocks noGrp="1"/>
          </p:cNvSpPr>
          <p:nvPr>
            <p:ph type="sldNum" sz="quarter" idx="4294967295"/>
          </p:nvPr>
        </p:nvSpPr>
        <p:spPr>
          <a:xfrm>
            <a:off x="11921067" y="6457951"/>
            <a:ext cx="270933" cy="17356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11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word written in sand&#10;&#10;Description automatically generated">
            <a:extLst>
              <a:ext uri="{FF2B5EF4-FFF2-40B4-BE49-F238E27FC236}">
                <a16:creationId xmlns:a16="http://schemas.microsoft.com/office/drawing/2014/main" id="{B8BE1882-9773-F49B-AF80-49BE6AE26A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81BBDB-C951-9022-5D31-014F2A0FE0DE}"/>
              </a:ext>
            </a:extLst>
          </p:cNvPr>
          <p:cNvSpPr>
            <a:spLocks noGrp="1"/>
          </p:cNvSpPr>
          <p:nvPr>
            <p:ph type="ctrTitle"/>
          </p:nvPr>
        </p:nvSpPr>
        <p:spPr>
          <a:xfrm>
            <a:off x="415290" y="2227654"/>
            <a:ext cx="11090275" cy="2402691"/>
          </a:xfrm>
        </p:spPr>
        <p:txBody>
          <a:bodyPr/>
          <a:lstStyle/>
          <a:p>
            <a:r>
              <a:rPr lang="en-US" b="0" dirty="0" err="1"/>
              <a:t>Preguntas</a:t>
            </a:r>
            <a:r>
              <a:rPr lang="en-US" b="0" dirty="0"/>
              <a:t> y </a:t>
            </a:r>
            <a:r>
              <a:rPr lang="en-US" b="0" dirty="0" err="1"/>
              <a:t>respuestas</a:t>
            </a:r>
            <a:endParaRPr lang="en-GB" b="0" dirty="0"/>
          </a:p>
        </p:txBody>
      </p:sp>
      <p:sp>
        <p:nvSpPr>
          <p:cNvPr id="4" name="Slide Number Placeholder 3">
            <a:extLst>
              <a:ext uri="{FF2B5EF4-FFF2-40B4-BE49-F238E27FC236}">
                <a16:creationId xmlns:a16="http://schemas.microsoft.com/office/drawing/2014/main" id="{C96AC4CF-A640-A664-0FB4-0132EB4286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4A4D4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a:ln>
                <a:noFill/>
              </a:ln>
              <a:solidFill>
                <a:srgbClr val="4A4D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21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F404BE6-0CA6-9CC4-A457-A2C3A8F667A0}"/>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0"/>
            <a:ext cx="12192000" cy="6858000"/>
          </a:xfrm>
        </p:spPr>
      </p:pic>
      <p:sp>
        <p:nvSpPr>
          <p:cNvPr id="10" name="Rectangle 9">
            <a:extLst>
              <a:ext uri="{FF2B5EF4-FFF2-40B4-BE49-F238E27FC236}">
                <a16:creationId xmlns:a16="http://schemas.microsoft.com/office/drawing/2014/main" id="{53F1B170-9967-BE4B-418C-CE088BD9A198}"/>
              </a:ext>
            </a:extLst>
          </p:cNvPr>
          <p:cNvSpPr/>
          <p:nvPr/>
        </p:nvSpPr>
        <p:spPr>
          <a:xfrm>
            <a:off x="1" y="3320070"/>
            <a:ext cx="12192000" cy="216019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F1CA45AA-37FA-2B67-8CE1-FDE557F14355}"/>
              </a:ext>
            </a:extLst>
          </p:cNvPr>
          <p:cNvSpPr>
            <a:spLocks noGrp="1"/>
          </p:cNvSpPr>
          <p:nvPr>
            <p:ph type="ctrTitle"/>
          </p:nvPr>
        </p:nvSpPr>
        <p:spPr>
          <a:xfrm>
            <a:off x="501768" y="2789577"/>
            <a:ext cx="11090275" cy="1888708"/>
          </a:xfrm>
        </p:spPr>
        <p:txBody>
          <a:bodyPr/>
          <a:lstStyle/>
          <a:p>
            <a:r>
              <a:rPr lang="en-US" dirty="0"/>
              <a:t>‘La </a:t>
            </a:r>
            <a:r>
              <a:rPr lang="en-US" dirty="0" err="1"/>
              <a:t>definición</a:t>
            </a:r>
            <a:r>
              <a:rPr lang="en-US" dirty="0"/>
              <a:t> de “</a:t>
            </a:r>
            <a:r>
              <a:rPr lang="en-US" dirty="0" err="1"/>
              <a:t>estar</a:t>
            </a:r>
            <a:r>
              <a:rPr lang="en-US" dirty="0"/>
              <a:t> </a:t>
            </a:r>
            <a:r>
              <a:rPr lang="en-US" dirty="0" err="1"/>
              <a:t>saludable</a:t>
            </a:r>
            <a:r>
              <a:rPr lang="en-US" dirty="0"/>
              <a:t>” continua </a:t>
            </a:r>
            <a:r>
              <a:rPr lang="en-US" dirty="0" err="1"/>
              <a:t>evolucionando</a:t>
            </a:r>
            <a:r>
              <a:rPr lang="en-US" dirty="0"/>
              <a:t>.’</a:t>
            </a:r>
            <a:endParaRPr lang="en-GB" dirty="0"/>
          </a:p>
        </p:txBody>
      </p:sp>
      <p:sp>
        <p:nvSpPr>
          <p:cNvPr id="9" name="Subtitle 8">
            <a:extLst>
              <a:ext uri="{FF2B5EF4-FFF2-40B4-BE49-F238E27FC236}">
                <a16:creationId xmlns:a16="http://schemas.microsoft.com/office/drawing/2014/main" id="{198865B6-9A7D-465D-19A7-3DB6CF80AF89}"/>
              </a:ext>
            </a:extLst>
          </p:cNvPr>
          <p:cNvSpPr>
            <a:spLocks noGrp="1"/>
          </p:cNvSpPr>
          <p:nvPr>
            <p:ph type="subTitle" idx="1"/>
          </p:nvPr>
        </p:nvSpPr>
        <p:spPr>
          <a:xfrm>
            <a:off x="703647" y="4888749"/>
            <a:ext cx="5978275" cy="647287"/>
          </a:xfrm>
        </p:spPr>
        <p:txBody>
          <a:bodyPr/>
          <a:lstStyle/>
          <a:p>
            <a:r>
              <a:rPr lang="sv-SE"/>
              <a:t>EUROMONITOR 2022</a:t>
            </a:r>
            <a:endParaRPr lang="en-GB"/>
          </a:p>
        </p:txBody>
      </p:sp>
    </p:spTree>
    <p:extLst>
      <p:ext uri="{BB962C8B-B14F-4D97-AF65-F5344CB8AC3E}">
        <p14:creationId xmlns:p14="http://schemas.microsoft.com/office/powerpoint/2010/main" val="7368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39F2DB-1B70-8CBF-6E9F-1F8D94D69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
          <a:stretch/>
        </p:blipFill>
        <p:spPr>
          <a:xfrm>
            <a:off x="8140702" y="-2"/>
            <a:ext cx="4044187" cy="6858002"/>
          </a:xfrm>
          <a:prstGeom prst="rect">
            <a:avLst/>
          </a:prstGeom>
          <a:solidFill>
            <a:srgbClr val="D3D7FE"/>
          </a:solidFill>
        </p:spPr>
      </p:pic>
      <p:pic>
        <p:nvPicPr>
          <p:cNvPr id="41" name="Picture 40">
            <a:extLst>
              <a:ext uri="{FF2B5EF4-FFF2-40B4-BE49-F238E27FC236}">
                <a16:creationId xmlns:a16="http://schemas.microsoft.com/office/drawing/2014/main" id="{6278B6EC-FD26-70E9-62CB-78483F518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8539" y="7173"/>
            <a:ext cx="4124008" cy="6858002"/>
          </a:xfrm>
          <a:prstGeom prst="rect">
            <a:avLst/>
          </a:prstGeom>
          <a:solidFill>
            <a:srgbClr val="6198B7"/>
          </a:solidFill>
        </p:spPr>
      </p:pic>
      <p:sp>
        <p:nvSpPr>
          <p:cNvPr id="2" name="Slide Number Placeholder 1">
            <a:extLst>
              <a:ext uri="{FF2B5EF4-FFF2-40B4-BE49-F238E27FC236}">
                <a16:creationId xmlns:a16="http://schemas.microsoft.com/office/drawing/2014/main" id="{ABE95638-EBFA-E97C-4245-6ECA524B58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2CFFD2D3-5BAA-39C7-2092-6017D4BAB2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24" y="0"/>
            <a:ext cx="4068368" cy="6858000"/>
          </a:xfrm>
          <a:prstGeom prst="rect">
            <a:avLst/>
          </a:prstGeom>
        </p:spPr>
      </p:pic>
      <p:sp>
        <p:nvSpPr>
          <p:cNvPr id="3" name="Rectangle 2">
            <a:extLst>
              <a:ext uri="{FF2B5EF4-FFF2-40B4-BE49-F238E27FC236}">
                <a16:creationId xmlns:a16="http://schemas.microsoft.com/office/drawing/2014/main" id="{83212899-35B3-1AE7-CA94-163ECA4CE890}"/>
              </a:ext>
            </a:extLst>
          </p:cNvPr>
          <p:cNvSpPr/>
          <p:nvPr/>
        </p:nvSpPr>
        <p:spPr>
          <a:xfrm>
            <a:off x="0" y="159426"/>
            <a:ext cx="12184889" cy="86927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E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6BB9E4B7-36AF-EBCB-0AE4-D5AA7601366B}"/>
              </a:ext>
            </a:extLst>
          </p:cNvPr>
          <p:cNvSpPr txBox="1"/>
          <p:nvPr/>
        </p:nvSpPr>
        <p:spPr>
          <a:xfrm>
            <a:off x="1479550" y="356209"/>
            <a:ext cx="923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4A4D49"/>
                </a:solidFill>
                <a:effectLst/>
                <a:uLnTx/>
                <a:uFillTx/>
                <a:latin typeface="Arial" panose="020B0604020202020204"/>
                <a:ea typeface="+mn-ea"/>
                <a:cs typeface="+mn-cs"/>
              </a:rPr>
              <a:t>NUESTRA FILOSOFÍA DE BIENESTAR</a:t>
            </a:r>
            <a:endParaRPr kumimoji="0" lang="en-GB"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34" name="Rectangle: Rounded Corners 33">
            <a:extLst>
              <a:ext uri="{FF2B5EF4-FFF2-40B4-BE49-F238E27FC236}">
                <a16:creationId xmlns:a16="http://schemas.microsoft.com/office/drawing/2014/main" id="{7C8932B4-8495-864A-4921-B95BA9898AB4}"/>
              </a:ext>
            </a:extLst>
          </p:cNvPr>
          <p:cNvSpPr/>
          <p:nvPr/>
        </p:nvSpPr>
        <p:spPr>
          <a:xfrm>
            <a:off x="174625" y="5539710"/>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D49"/>
                </a:solidFill>
                <a:effectLst/>
                <a:uLnTx/>
                <a:uFillTx/>
                <a:latin typeface="Arial" panose="020B0604020202020204"/>
                <a:ea typeface="+mn-ea"/>
                <a:cs typeface="+mn-cs"/>
              </a:rPr>
              <a:t>BIENESTAR POR DENTRO Y POR FUERA</a:t>
            </a:r>
          </a:p>
        </p:txBody>
      </p:sp>
      <p:sp>
        <p:nvSpPr>
          <p:cNvPr id="35" name="Rectangle: Rounded Corners 34">
            <a:extLst>
              <a:ext uri="{FF2B5EF4-FFF2-40B4-BE49-F238E27FC236}">
                <a16:creationId xmlns:a16="http://schemas.microsoft.com/office/drawing/2014/main" id="{D913FFD2-9498-4A24-BAE8-45563B700234}"/>
              </a:ext>
            </a:extLst>
          </p:cNvPr>
          <p:cNvSpPr/>
          <p:nvPr/>
        </p:nvSpPr>
        <p:spPr>
          <a:xfrm>
            <a:off x="4225923" y="5539709"/>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dirty="0">
                <a:ln>
                  <a:noFill/>
                </a:ln>
                <a:solidFill>
                  <a:srgbClr val="4A4D49"/>
                </a:solidFill>
                <a:effectLst/>
                <a:uLnTx/>
                <a:uFillTx/>
                <a:latin typeface="Arial" panose="020B0604020202020204"/>
                <a:ea typeface="+mn-ea"/>
                <a:cs typeface="+mn-cs"/>
              </a:rPr>
              <a:t>GUIARTE A UNA VIDA BIEN EQUILIBRADA</a:t>
            </a:r>
          </a:p>
        </p:txBody>
      </p:sp>
      <p:sp>
        <p:nvSpPr>
          <p:cNvPr id="36" name="Rectangle: Rounded Corners 35">
            <a:extLst>
              <a:ext uri="{FF2B5EF4-FFF2-40B4-BE49-F238E27FC236}">
                <a16:creationId xmlns:a16="http://schemas.microsoft.com/office/drawing/2014/main" id="{4438444D-1A7B-9194-3025-7F121F1C168C}"/>
              </a:ext>
            </a:extLst>
          </p:cNvPr>
          <p:cNvSpPr/>
          <p:nvPr/>
        </p:nvSpPr>
        <p:spPr>
          <a:xfrm>
            <a:off x="8334375" y="5539709"/>
            <a:ext cx="3683002" cy="954107"/>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4A4D49"/>
                </a:solidFill>
                <a:effectLst/>
                <a:uLnTx/>
                <a:uFillTx/>
                <a:latin typeface="Arial" panose="020B0604020202020204"/>
                <a:ea typeface="+mn-ea"/>
                <a:cs typeface="+mn-cs"/>
              </a:rPr>
              <a:t>SOLUCIONES HOLÍSTICAS DE PRODUCTOS </a:t>
            </a:r>
          </a:p>
        </p:txBody>
      </p:sp>
    </p:spTree>
    <p:extLst>
      <p:ext uri="{BB962C8B-B14F-4D97-AF65-F5344CB8AC3E}">
        <p14:creationId xmlns:p14="http://schemas.microsoft.com/office/powerpoint/2010/main" val="22109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riflame">
  <a:themeElements>
    <a:clrScheme name="Custom 1">
      <a:dk1>
        <a:srgbClr val="4A4D49"/>
      </a:dk1>
      <a:lt1>
        <a:srgbClr val="FEFFFF"/>
      </a:lt1>
      <a:dk2>
        <a:srgbClr val="686FA6"/>
      </a:dk2>
      <a:lt2>
        <a:srgbClr val="D5D6CD"/>
      </a:lt2>
      <a:accent1>
        <a:srgbClr val="766878"/>
      </a:accent1>
      <a:accent2>
        <a:srgbClr val="C6B09E"/>
      </a:accent2>
      <a:accent3>
        <a:srgbClr val="A0978C"/>
      </a:accent3>
      <a:accent4>
        <a:srgbClr val="8D8B7B"/>
      </a:accent4>
      <a:accent5>
        <a:srgbClr val="6D7265"/>
      </a:accent5>
      <a:accent6>
        <a:srgbClr val="4A4D49"/>
      </a:accent6>
      <a:hlink>
        <a:srgbClr val="4A4D49"/>
      </a:hlink>
      <a:folHlink>
        <a:srgbClr val="C6B0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E1FBB758-B0FA-9F48-808D-605CBE2408FA}" vid="{2A8206AD-A12F-0E42-9197-B8D033D13B6E}"/>
    </a:ext>
  </a:extLst>
</a:theme>
</file>

<file path=ppt/theme/theme2.xml><?xml version="1.0" encoding="utf-8"?>
<a:theme xmlns:a="http://schemas.openxmlformats.org/drawingml/2006/main" name="1_Oriflame">
  <a:themeElements>
    <a:clrScheme name="Custom 1">
      <a:dk1>
        <a:srgbClr val="4A4D49"/>
      </a:dk1>
      <a:lt1>
        <a:srgbClr val="FEFFFF"/>
      </a:lt1>
      <a:dk2>
        <a:srgbClr val="686FA6"/>
      </a:dk2>
      <a:lt2>
        <a:srgbClr val="D5D6CD"/>
      </a:lt2>
      <a:accent1>
        <a:srgbClr val="766878"/>
      </a:accent1>
      <a:accent2>
        <a:srgbClr val="C6B09E"/>
      </a:accent2>
      <a:accent3>
        <a:srgbClr val="A0978C"/>
      </a:accent3>
      <a:accent4>
        <a:srgbClr val="8D8B7B"/>
      </a:accent4>
      <a:accent5>
        <a:srgbClr val="6D7265"/>
      </a:accent5>
      <a:accent6>
        <a:srgbClr val="4A4D49"/>
      </a:accent6>
      <a:hlink>
        <a:srgbClr val="4A4D49"/>
      </a:hlink>
      <a:folHlink>
        <a:srgbClr val="C6B0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E1FBB758-B0FA-9F48-808D-605CBE2408FA}" vid="{2A8206AD-A12F-0E42-9197-B8D033D13B6E}"/>
    </a:ext>
  </a:extLst>
</a:theme>
</file>

<file path=ppt/theme/theme3.xml><?xml version="1.0" encoding="utf-8"?>
<a:theme xmlns:a="http://schemas.openxmlformats.org/drawingml/2006/main" name="2_Oriflame">
  <a:themeElements>
    <a:clrScheme name="Custom 1">
      <a:dk1>
        <a:srgbClr val="4A4D49"/>
      </a:dk1>
      <a:lt1>
        <a:srgbClr val="FEFFFF"/>
      </a:lt1>
      <a:dk2>
        <a:srgbClr val="686FA6"/>
      </a:dk2>
      <a:lt2>
        <a:srgbClr val="D5D6CD"/>
      </a:lt2>
      <a:accent1>
        <a:srgbClr val="766878"/>
      </a:accent1>
      <a:accent2>
        <a:srgbClr val="C6B09E"/>
      </a:accent2>
      <a:accent3>
        <a:srgbClr val="A0978C"/>
      </a:accent3>
      <a:accent4>
        <a:srgbClr val="8D8B7B"/>
      </a:accent4>
      <a:accent5>
        <a:srgbClr val="6D7265"/>
      </a:accent5>
      <a:accent6>
        <a:srgbClr val="4A4D49"/>
      </a:accent6>
      <a:hlink>
        <a:srgbClr val="4A4D49"/>
      </a:hlink>
      <a:folHlink>
        <a:srgbClr val="C6B0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E1FBB758-B0FA-9F48-808D-605CBE2408FA}" vid="{2A8206AD-A12F-0E42-9197-B8D033D13B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FC05E20F7539458572A289AB3D06DC" ma:contentTypeVersion="2" ma:contentTypeDescription="Create a new document." ma:contentTypeScope="" ma:versionID="0d413e489b2fd6aee25cff7aee3d2ea1">
  <xsd:schema xmlns:xsd="http://www.w3.org/2001/XMLSchema" xmlns:xs="http://www.w3.org/2001/XMLSchema" xmlns:p="http://schemas.microsoft.com/office/2006/metadata/properties" xmlns:ns2="e953727b-7594-4f7e-986c-95b70d0a574c" targetNamespace="http://schemas.microsoft.com/office/2006/metadata/properties" ma:root="true" ma:fieldsID="3890f1d94ea01a5cd271d2948d60388e" ns2:_="">
    <xsd:import namespace="e953727b-7594-4f7e-986c-95b70d0a574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3727b-7594-4f7e-986c-95b70d0a57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9B9C94-E321-44FB-9B38-3DB627BFD9D1}">
  <ds:schemaRefs>
    <ds:schemaRef ds:uri="e953727b-7594-4f7e-986c-95b70d0a57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092630-F7C3-4381-BC5F-4BE883D761A1}">
  <ds:schemaRefs>
    <ds:schemaRef ds:uri="e953727b-7594-4f7e-986c-95b70d0a57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5B1A9A-65C1-4A4A-BFF5-81A55ACC5A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Wellosophy_presentation_template NEW</Template>
  <TotalTime>206</TotalTime>
  <Words>14086</Words>
  <Application>Microsoft Macintosh PowerPoint</Application>
  <PresentationFormat>Panorámica</PresentationFormat>
  <Paragraphs>1474</Paragraphs>
  <Slides>71</Slides>
  <Notes>69</Notes>
  <HiddenSlides>10</HiddenSlides>
  <MMClips>1</MMClips>
  <ScaleCrop>false</ScaleCrop>
  <HeadingPairs>
    <vt:vector size="6" baseType="variant">
      <vt:variant>
        <vt:lpstr>Fuentes usadas</vt:lpstr>
      </vt:variant>
      <vt:variant>
        <vt:i4>21</vt:i4>
      </vt:variant>
      <vt:variant>
        <vt:lpstr>Tema</vt:lpstr>
      </vt:variant>
      <vt:variant>
        <vt:i4>3</vt:i4>
      </vt:variant>
      <vt:variant>
        <vt:lpstr>Títulos de diapositiva</vt:lpstr>
      </vt:variant>
      <vt:variant>
        <vt:i4>71</vt:i4>
      </vt:variant>
    </vt:vector>
  </HeadingPairs>
  <TitlesOfParts>
    <vt:vector size="95" baseType="lpstr">
      <vt:lpstr>ＭＳ Ｐゴシック</vt:lpstr>
      <vt:lpstr>-apple-system</vt:lpstr>
      <vt:lpstr>Arial</vt:lpstr>
      <vt:lpstr>Arial Regular</vt:lpstr>
      <vt:lpstr>BlinkMacSystemFont</vt:lpstr>
      <vt:lpstr>Calibri</vt:lpstr>
      <vt:lpstr>Cambria</vt:lpstr>
      <vt:lpstr>ElsevierGulliver</vt:lpstr>
      <vt:lpstr>Google Sans</vt:lpstr>
      <vt:lpstr>Helvetica Neue</vt:lpstr>
      <vt:lpstr>Lato</vt:lpstr>
      <vt:lpstr>Noto Sans</vt:lpstr>
      <vt:lpstr>Open Sans</vt:lpstr>
      <vt:lpstr>Oriflame Sans</vt:lpstr>
      <vt:lpstr>Oriflame Sans 2.0</vt:lpstr>
      <vt:lpstr>Oriflame Sans Print</vt:lpstr>
      <vt:lpstr>proxima-nova</vt:lpstr>
      <vt:lpstr>Roboto</vt:lpstr>
      <vt:lpstr>SansOri</vt:lpstr>
      <vt:lpstr>Segoe UI</vt:lpstr>
      <vt:lpstr>URWPalladioL-Roma</vt:lpstr>
      <vt:lpstr>Oriflame</vt:lpstr>
      <vt:lpstr>1_Oriflame</vt:lpstr>
      <vt:lpstr>2_Oriflame</vt:lpstr>
      <vt:lpstr>Presentación de PowerPoint</vt:lpstr>
      <vt:lpstr>Presentación de PowerPoint</vt:lpstr>
      <vt:lpstr>Bienestar</vt:lpstr>
      <vt:lpstr>Presentación de PowerPoint</vt:lpstr>
      <vt:lpstr>Presentación de PowerPoint</vt:lpstr>
      <vt:lpstr>Presentación de PowerPoint</vt:lpstr>
      <vt:lpstr>Presentación de PowerPoint</vt:lpstr>
      <vt:lpstr>‘La definición de “estar saludable” continua evolucionando.’</vt:lpstr>
      <vt:lpstr>Presentación de PowerPoint</vt:lpstr>
      <vt:lpstr>Presentación de PowerPoint</vt:lpstr>
      <vt:lpstr>Presentación de PowerPoint</vt:lpstr>
      <vt:lpstr>Presentación de PowerPoint</vt:lpstr>
      <vt:lpstr>Presentación de PowerPoint</vt:lpstr>
      <vt:lpstr>Presentación de PowerPoint</vt:lpstr>
      <vt:lpstr>Wellosophy</vt:lpstr>
      <vt:lpstr>Presentación de PowerPoint</vt:lpstr>
      <vt:lpstr>#mywellosophy</vt:lpstr>
      <vt:lpstr>Presentación de PowerPoint</vt:lpstr>
      <vt:lpstr>Nuestra Filosofía Nutricional</vt:lpstr>
      <vt:lpstr>Primero y ante todo,</vt:lpstr>
      <vt:lpstr>Filosofía Nutricional</vt:lpstr>
      <vt:lpstr>Inspirado por los Principios de la Dieta Nórdica </vt:lpstr>
      <vt:lpstr>Filosofía Nutricional</vt:lpstr>
      <vt:lpstr>Respaldado por la Ciencia más Reciente</vt:lpstr>
      <vt:lpstr>Filosofía Nutricional</vt:lpstr>
      <vt:lpstr>Nutrición Sustentable</vt:lpstr>
      <vt:lpstr>¿Cómo implementamos nuestra Filosofía Nutricional</vt:lpstr>
      <vt:lpstr>Consejo Asesor Científico</vt:lpstr>
      <vt:lpstr>¡Profundicemos en estos productos Wellosophy!</vt:lpstr>
      <vt:lpstr>Our product development process</vt:lpstr>
      <vt:lpstr>Meal Replacement  Shakes &amp; Sopa</vt:lpstr>
      <vt:lpstr>El sobrepeso y la obesidad son grandes amenazas globales para la salud</vt:lpstr>
      <vt:lpstr>Being in a calorie deficit is the only way to lose weight!</vt:lpstr>
      <vt:lpstr>¿Por qué son efectivos los meal replacements?</vt:lpstr>
      <vt:lpstr>¿Sabes cuántas dietas de adelgazamiento hace un adulto en promedio a lo largo de su vida?</vt:lpstr>
      <vt:lpstr>Presentación de PowerPoint</vt:lpstr>
      <vt:lpstr>¿Cómo usar? </vt:lpstr>
      <vt:lpstr>¿Qué es único con nuestro Meal Replacement para Control de Peso?</vt:lpstr>
      <vt:lpstr>Wellness Pack</vt:lpstr>
      <vt:lpstr>Una dieta nutritiva es fundamental para la salud</vt:lpstr>
      <vt:lpstr>Frutas y vegetales </vt:lpstr>
      <vt:lpstr>Omega 3 ácidos grasos</vt:lpstr>
      <vt:lpstr>¿Qué significa esto?</vt:lpstr>
      <vt:lpstr>Wellness Pack</vt:lpstr>
      <vt:lpstr>¿Por qué esta combinación de nutrimentos?</vt:lpstr>
      <vt:lpstr>Wellness Pack</vt:lpstr>
      <vt:lpstr>Multivitamínico y minerales</vt:lpstr>
      <vt:lpstr>Wellness Pack</vt:lpstr>
      <vt:lpstr>Astaxantina y Extracto de Arándanos</vt:lpstr>
      <vt:lpstr>Wellness Pack</vt:lpstr>
      <vt:lpstr>Omega 3</vt:lpstr>
      <vt:lpstr>¿Qué es único con nuestro Wellness Pack?</vt:lpstr>
      <vt:lpstr>Cuando consumes  1 Meal Replacement,</vt:lpstr>
      <vt:lpstr>Astaxantina &amp; Extracto de Arándano  </vt:lpstr>
      <vt:lpstr>El estrés oxidativo causa efectos negativos a la salud</vt:lpstr>
      <vt:lpstr>Los antioxidantes ayudan a combatir los radicales libres</vt:lpstr>
      <vt:lpstr>Comida rica en antioxidantes</vt:lpstr>
      <vt:lpstr>Natural o sintético</vt:lpstr>
      <vt:lpstr>DE VERDE</vt:lpstr>
      <vt:lpstr>Astaxantina natural </vt:lpstr>
      <vt:lpstr>Beneficios de la astaxantina natural </vt:lpstr>
      <vt:lpstr>Astaxantina protege contra el daño de la contaminación del aire</vt:lpstr>
      <vt:lpstr>¿Qué es único con nuestra Astaxantina  &amp; Extracto de Arándano?</vt:lpstr>
      <vt:lpstr>Razones para amar</vt:lpstr>
      <vt:lpstr>Te apoyamos en todo momento!</vt:lpstr>
      <vt:lpstr>Presentación de PowerPoint</vt:lpstr>
      <vt:lpstr>Presentación de PowerPoint</vt:lpstr>
      <vt:lpstr> Nutrition Center Of Expertise </vt:lpstr>
      <vt:lpstr>Lo puedes lograr con Wellosophy</vt:lpstr>
      <vt:lpstr>¡Gracias!</vt:lpstr>
      <vt:lpstr>Preguntas y respuestas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Nordlander, Marlene</dc:creator>
  <cp:keywords/>
  <dc:description/>
  <cp:lastModifiedBy>Montes De Oca, Diana</cp:lastModifiedBy>
  <cp:revision>7</cp:revision>
  <dcterms:created xsi:type="dcterms:W3CDTF">2023-07-03T06:42:56Z</dcterms:created>
  <dcterms:modified xsi:type="dcterms:W3CDTF">2024-01-08T22:21:33Z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29aa55-c717-49c7-96ad-42e953bc7712_SiteId">
    <vt:lpwstr>e46bc88e-1a4b-44ff-a158-1b9f7eb4561e</vt:lpwstr>
  </property>
  <property fmtid="{D5CDD505-2E9C-101B-9397-08002B2CF9AE}" pid="3" name="MSIP_Label_b029aa55-c717-49c7-96ad-42e953bc7712_Method">
    <vt:lpwstr>Standard</vt:lpwstr>
  </property>
  <property fmtid="{D5CDD505-2E9C-101B-9397-08002B2CF9AE}" pid="4" name="MSIP_Label_b029aa55-c717-49c7-96ad-42e953bc7712_ContentBits">
    <vt:lpwstr>0</vt:lpwstr>
  </property>
  <property fmtid="{D5CDD505-2E9C-101B-9397-08002B2CF9AE}" pid="5" name="MSIP_Label_b029aa55-c717-49c7-96ad-42e953bc7712_Enabled">
    <vt:lpwstr>true</vt:lpwstr>
  </property>
  <property fmtid="{D5CDD505-2E9C-101B-9397-08002B2CF9AE}" pid="6" name="ContentTypeId">
    <vt:lpwstr>0x0101007CFC05E20F7539458572A289AB3D06DC</vt:lpwstr>
  </property>
  <property fmtid="{D5CDD505-2E9C-101B-9397-08002B2CF9AE}" pid="7" name="MSIP_Label_b029aa55-c717-49c7-96ad-42e953bc7712_ActionId">
    <vt:lpwstr>699fa769-49ef-4dfa-9236-4273ca2df138</vt:lpwstr>
  </property>
  <property fmtid="{D5CDD505-2E9C-101B-9397-08002B2CF9AE}" pid="8" name="MSIP_Label_b029aa55-c717-49c7-96ad-42e953bc7712_SetDate">
    <vt:lpwstr>2021-04-21T15:14:50Z</vt:lpwstr>
  </property>
  <property fmtid="{D5CDD505-2E9C-101B-9397-08002B2CF9AE}" pid="9" name="MSIP_Label_b029aa55-c717-49c7-96ad-42e953bc7712_Name">
    <vt:lpwstr>b029aa55-c717-49c7-96ad-42e953bc7712</vt:lpwstr>
  </property>
</Properties>
</file>