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4" r:id="rId5"/>
    <p:sldId id="265" r:id="rId6"/>
    <p:sldId id="266" r:id="rId7"/>
    <p:sldId id="267" r:id="rId8"/>
    <p:sldId id="268" r:id="rId9"/>
    <p:sldId id="269" r:id="rId10"/>
    <p:sldId id="2142532826" r:id="rId11"/>
    <p:sldId id="271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C"/>
    <a:srgbClr val="D37B99"/>
    <a:srgbClr val="8E7469"/>
    <a:srgbClr val="A47469"/>
    <a:srgbClr val="AE7469"/>
    <a:srgbClr val="A07469"/>
    <a:srgbClr val="A0746E"/>
    <a:srgbClr val="A47869"/>
    <a:srgbClr val="D7C4B7"/>
    <a:srgbClr val="94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310B8A-F7CB-81E3-2FA8-49D177A3A53A}" v="1" dt="2022-05-12T23:38:11.303"/>
    <p1510:client id="{B9ED286E-30C6-7B47-87A9-E63B2DA1F81B}" v="45" dt="2022-05-13T22:08:50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0"/>
    <p:restoredTop sz="94715"/>
  </p:normalViewPr>
  <p:slideViewPr>
    <p:cSldViewPr snapToGrid="0">
      <p:cViewPr varScale="1">
        <p:scale>
          <a:sx n="143" d="100"/>
          <a:sy n="143" d="100"/>
        </p:scale>
        <p:origin x="75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0894D-53F3-4060-AF7D-8EA07C65538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EB6D4-2874-4344-BACD-5B40B2FE37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2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7F70-21DE-4C83-92F5-435E90FDCD29}" type="datetimeFigureOut">
              <a:rPr lang="en-US" smtClean="0"/>
              <a:t>5/13/22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6133-5E02-4CB3-8CD2-79D67A7D8C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Short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2DF4A-A164-F647-AD86-68A50D3EB7C6}"/>
              </a:ext>
            </a:extLst>
          </p:cNvPr>
          <p:cNvSpPr/>
          <p:nvPr userDrawn="1"/>
        </p:nvSpPr>
        <p:spPr>
          <a:xfrm>
            <a:off x="8112125" y="0"/>
            <a:ext cx="4079875" cy="5734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694" y="5985530"/>
            <a:ext cx="2022613" cy="380437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512640" y="459342"/>
            <a:ext cx="3262430" cy="222512"/>
          </a:xfrm>
        </p:spPr>
        <p:txBody>
          <a:bodyPr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/>
              <a:t>Add date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5D29AC-BBE0-5740-96B3-640A6717E7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12639" y="1889498"/>
            <a:ext cx="3278952" cy="1615421"/>
          </a:xfrm>
        </p:spPr>
        <p:txBody>
          <a:bodyPr anchor="b">
            <a:noAutofit/>
          </a:bodyPr>
          <a:lstStyle>
            <a:lvl1pPr algn="ctr">
              <a:defRPr sz="4500" spc="-15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82E55A2-B11A-2E42-AA77-90E93C114C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12881" y="3579975"/>
            <a:ext cx="3298119" cy="1946227"/>
          </a:xfrm>
        </p:spPr>
        <p:txBody>
          <a:bodyPr>
            <a:noAutofit/>
          </a:bodyPr>
          <a:lstStyle>
            <a:lvl1pPr marL="0" indent="0" algn="ctr">
              <a:buNone/>
              <a:defRPr sz="1800" kern="20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9E2E024-5B23-6540-BFB2-7DC326C23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266"/>
            <a:ext cx="8121332" cy="65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left (whit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CAF40B-22DC-3D4D-AA13-E456DB34FC4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4" y="1736725"/>
            <a:ext cx="5112000" cy="3997324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E99BBE70-40B6-CF48-92FF-006F61C388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511200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33B9DA2-CDD2-E749-A957-5B852D72D65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511199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A077E9-DD6A-4E49-A234-4FE53D0892A3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8" name="Picture 17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3A0B2628-523E-8C4A-B4DF-62CACBB50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5888"/>
            <a:ext cx="6096000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right (beig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70BED4D-0F1C-014E-954E-90C954A30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8" y="657225"/>
            <a:ext cx="511200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BB14A1-5452-EC49-9951-5084A9DA5E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8" y="1076357"/>
            <a:ext cx="511199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389852-51D7-344F-9BE1-7CF6D200A38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30022" y="1736725"/>
            <a:ext cx="2470702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F9BE8-C19D-BC40-A9D0-FEA13759695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170436" y="1736725"/>
            <a:ext cx="2470702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12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F3AE803-C283-B24B-BFDC-D7CE89C69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475"/>
            <a:ext cx="6096000" cy="61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99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right (whit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1A0568-0025-3E4C-92BA-E24C1AE4AAB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43E315-FF6F-9349-AE8D-44D1E86482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53201" y="1736725"/>
            <a:ext cx="5087937" cy="3997324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5AAC4EC4-D3E6-7845-9335-71BAD5C2B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8" y="657225"/>
            <a:ext cx="511200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48B5E09-C61B-0344-875D-5A16AB4811E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8" y="1076357"/>
            <a:ext cx="511199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7687D-E39C-074D-9DC6-A10FAA935DD0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1F979B6-4A85-274E-8512-E4D6178BC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475"/>
            <a:ext cx="6096000" cy="61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, two sizes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736726"/>
            <a:ext cx="5336131" cy="3997323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DB045E2-BCA1-144B-861E-1E09F20F6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BE081-5235-C240-B318-4E0C707B1F7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5EE41-1544-0F4E-8B7F-139F30CDAC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2" y="1736725"/>
            <a:ext cx="5335587" cy="39973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2106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, two size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7E73C6-26EB-F442-AB9B-3A6F418336E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736723"/>
            <a:ext cx="5336131" cy="399732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C04ACCA-C2D5-2C49-9A7C-1CB85DDA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2E96B1-D58D-CD4D-B4F6-96E2BF43970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3019A0-100D-0F48-BC1A-C8F525DF66E9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E714B-8607-EB4F-A33F-0D0F99AE3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1736724"/>
            <a:ext cx="5335587" cy="39973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1583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(white) -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27F9C21-0BFD-1440-8EE1-5BAD5ECD38C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F900C0-301F-3D45-88F0-5C69C9A5D497}"/>
              </a:ext>
            </a:extLst>
          </p:cNvPr>
          <p:cNvSpPr/>
          <p:nvPr userDrawn="1"/>
        </p:nvSpPr>
        <p:spPr>
          <a:xfrm>
            <a:off x="8112125" y="115888"/>
            <a:ext cx="4079875" cy="6192837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6D43B89-4143-644A-B07C-F79714CD1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219687F-BDF8-1D4C-A6DB-A853725BDA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0864" y="1076357"/>
            <a:ext cx="6860589" cy="337098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FBC2A8F-A2CB-C948-BF90-9E544983BC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spcBef>
                <a:spcPts val="40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25759E8-BBCB-854B-A75B-1FC1D92886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9BB8E77-45B5-FB44-8998-381AE855FB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4"/>
            <a:ext cx="6891337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6E883-A686-FB4B-A476-BF820D34E313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(beige) -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0AC7C-DC4C-F24A-B22B-0A96BAE18862}"/>
              </a:ext>
            </a:extLst>
          </p:cNvPr>
          <p:cNvSpPr/>
          <p:nvPr userDrawn="1"/>
        </p:nvSpPr>
        <p:spPr>
          <a:xfrm>
            <a:off x="8108572" y="115888"/>
            <a:ext cx="408342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B31417-B0E1-2848-BF25-A19EBAAD662D}"/>
              </a:ext>
            </a:extLst>
          </p:cNvPr>
          <p:cNvSpPr/>
          <p:nvPr userDrawn="1"/>
        </p:nvSpPr>
        <p:spPr>
          <a:xfrm>
            <a:off x="8103160" y="115888"/>
            <a:ext cx="4088840" cy="6192837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073480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A161225-01BC-2548-8DEB-36EBA9478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98C799-90D1-D944-92BC-88EF5C74E53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0864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658EEC-F3A7-B046-8A8A-79C3E84CA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spcBef>
                <a:spcPts val="40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0DF54C-9B2A-F845-B063-ECF952230C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056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lumn (beige) -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BE992-72AE-024B-B664-63026B4E7B36}"/>
              </a:ext>
            </a:extLst>
          </p:cNvPr>
          <p:cNvSpPr/>
          <p:nvPr userDrawn="1"/>
        </p:nvSpPr>
        <p:spPr>
          <a:xfrm>
            <a:off x="0" y="115888"/>
            <a:ext cx="6096000" cy="619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39C71B-49C6-4344-926B-A6BDFDF20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9138" y="1736725"/>
            <a:ext cx="5112000" cy="3997324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70E3CC9-B451-ED4C-A0FD-789C8802F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9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59716A-0234-E94B-9983-731AD3CE42A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9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9F0963D-8DEE-104B-A906-8B5645C2B0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5888"/>
            <a:ext cx="6096000" cy="6192837"/>
          </a:xfrm>
          <a:solidFill>
            <a:schemeClr val="tx2">
              <a:alpha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(white) -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9288E5B-2641-084A-A13A-49A9CAAE895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6" name="Rectangle 15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115888"/>
            <a:ext cx="6096000" cy="6192837"/>
          </a:xfrm>
          <a:solidFill>
            <a:schemeClr val="tx2">
              <a:alpha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9835F83-7E26-F349-94A2-3C720F4BE8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9138" y="1736725"/>
            <a:ext cx="5112000" cy="3997324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7F9457FC-27A3-734B-BDAE-0452EA77C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9139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D7A7E0A-11C0-8841-9452-80296AC02C7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29139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4DFEC-66AB-B34A-80A7-CFF1691E9AA4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4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wo text columns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CEA1740-2056-4041-8446-0756B347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C51A78-987D-564A-A20D-07B50D70554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104CDD-C3CF-9145-92AD-769C2E2DA1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0521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B8F1C1-CE97-9849-86C1-01FD780A49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93138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8" name="Picture 7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065D5FA9-BC9B-0F47-B661-F5F0AAD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8"/>
            <a:ext cx="4079875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Long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DDCDAD-2AA8-4240-955B-EF15CBD9E5A1}"/>
              </a:ext>
            </a:extLst>
          </p:cNvPr>
          <p:cNvSpPr/>
          <p:nvPr userDrawn="1"/>
        </p:nvSpPr>
        <p:spPr>
          <a:xfrm>
            <a:off x="0" y="0"/>
            <a:ext cx="8110835" cy="57340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035" y="5985530"/>
            <a:ext cx="2022613" cy="380437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42670" y="443907"/>
            <a:ext cx="3254783" cy="231340"/>
          </a:xfrm>
        </p:spPr>
        <p:txBody>
          <a:bodyPr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/>
              <a:t>Add 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1AF07-C77D-A84B-9984-ED4C4144EABB}"/>
              </a:ext>
            </a:extLst>
          </p:cNvPr>
          <p:cNvSpPr txBox="1"/>
          <p:nvPr userDrawn="1"/>
        </p:nvSpPr>
        <p:spPr>
          <a:xfrm>
            <a:off x="10396728" y="-8229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200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65E257-F50F-9247-8152-3B071F94D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444" y="1975447"/>
            <a:ext cx="7310840" cy="1399521"/>
          </a:xfrm>
        </p:spPr>
        <p:txBody>
          <a:bodyPr anchor="b">
            <a:noAutofit/>
          </a:bodyPr>
          <a:lstStyle>
            <a:lvl1pPr algn="ctr"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F395748-72D0-2C4F-BA59-367CE7B646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0152" y="3423521"/>
            <a:ext cx="7310842" cy="656462"/>
          </a:xfrm>
        </p:spPr>
        <p:txBody>
          <a:bodyPr>
            <a:noAutofit/>
          </a:bodyPr>
          <a:lstStyle>
            <a:lvl1pPr marL="0" indent="0" algn="ctr">
              <a:buNone/>
              <a:defRPr sz="2000" kern="20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  <p:pic>
        <p:nvPicPr>
          <p:cNvPr id="9" name="Picture 8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CC51BFFC-1D0A-C74C-AF3E-B0A4EC627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0836" y="254124"/>
            <a:ext cx="4081164" cy="66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4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- One text 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F9D43B6-E6EB-D34B-B39C-D19D87EF523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0520" y="1736725"/>
            <a:ext cx="6870617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FEEB764-B4C7-EF43-A52C-2B2D4F89A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A34BE56-A631-2048-8649-DA1479E6540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075F14-03A1-0B43-B4EA-F90473B2C5BC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5" name="Picture 14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6375755E-8287-3546-B618-C9F984E29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8"/>
            <a:ext cx="4079875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2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wo text columns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CEA1740-2056-4041-8446-0756B347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C51A78-987D-564A-A20D-07B50D70554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104CDD-C3CF-9145-92AD-769C2E2DA1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0521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B8F1C1-CE97-9849-86C1-01FD780A49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93138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9F24A-F7B8-B746-AA1D-0AF458A04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0" y="115889"/>
            <a:ext cx="4079875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24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left - One text 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F9D43B6-E6EB-D34B-B39C-D19D87EF523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0520" y="1736725"/>
            <a:ext cx="6870617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FEEB764-B4C7-EF43-A52C-2B2D4F89A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A34BE56-A631-2048-8649-DA1479E6540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075F14-03A1-0B43-B4EA-F90473B2C5BC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E1B794-732D-9243-9F01-0329CCC0D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0" y="115889"/>
            <a:ext cx="4079875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4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wo text columns (beige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369993" y="6456998"/>
            <a:ext cx="271144" cy="175262"/>
          </a:xfrm>
        </p:spPr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96918EA-26CD-7F46-A4CF-8E55AE0C1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7DB080-7028-B64F-B0A6-FC8027A2A4D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90F562-5771-F94F-8057-1908C99F10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0521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1CF315-1AF2-B446-9DC1-404E95D23F6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93138" y="1736725"/>
            <a:ext cx="3348000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8" name="Picture 7" descr="A person posing for a picture&#10;&#10;Description automatically generated">
            <a:extLst>
              <a:ext uri="{FF2B5EF4-FFF2-40B4-BE49-F238E27FC236}">
                <a16:creationId xmlns:a16="http://schemas.microsoft.com/office/drawing/2014/main" id="{838B7A98-193F-CF44-ABC1-1C6158275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8"/>
            <a:ext cx="4079875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- One text column (white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A8D7631-4927-E343-B6E7-5ACDC2ABBA8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8" name="Rectangle 1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70520" y="1736725"/>
            <a:ext cx="6870617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532031A-6E15-5E47-9601-E4F54CC42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0548" y="657225"/>
            <a:ext cx="6860590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D93E8C7-AA10-8244-8F52-FD03FB0F848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0548" y="1076357"/>
            <a:ext cx="6860589" cy="192056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BE8A1-5358-F045-BE81-34236388D67F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6" name="Picture 15" descr="A person posing for a picture&#10;&#10;Description automatically generated">
            <a:extLst>
              <a:ext uri="{FF2B5EF4-FFF2-40B4-BE49-F238E27FC236}">
                <a16:creationId xmlns:a16="http://schemas.microsoft.com/office/drawing/2014/main" id="{C34E3350-2847-1046-85AA-860C44DB0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88"/>
            <a:ext cx="4079875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5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s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7216621" cy="4784816"/>
          </a:xfrm>
        </p:spPr>
        <p:txBody>
          <a:bodyPr anchor="ctr">
            <a:noAutofit/>
          </a:bodyPr>
          <a:lstStyle>
            <a:lvl1pPr algn="l">
              <a:defRPr sz="4800" b="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Remember that this page should maximum be on three rows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2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s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97205"/>
            <a:ext cx="11090275" cy="1888708"/>
          </a:xfrm>
        </p:spPr>
        <p:txBody>
          <a:bodyPr anchor="b">
            <a:noAutofit/>
          </a:bodyPr>
          <a:lstStyle>
            <a:lvl1pPr marL="180000" indent="-180000" algn="l">
              <a:defRPr sz="4000" b="0" baseline="0">
                <a:solidFill>
                  <a:schemeClr val="tx1"/>
                </a:solidFill>
              </a:defRPr>
            </a:lvl1pPr>
          </a:lstStyle>
          <a:p>
            <a:r>
              <a:rPr lang="en-GB" sz="4000" b="0" noProof="0"/>
              <a:t>‘This is a place for you to write a quote. Maximum three rows’</a:t>
            </a:r>
            <a:endParaRPr lang="en-GB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AE163-EC90-C048-998E-6170724EFA66}"/>
              </a:ext>
            </a:extLst>
          </p:cNvPr>
          <p:cNvSpPr txBox="1">
            <a:spLocks/>
          </p:cNvSpPr>
          <p:nvPr userDrawn="1"/>
        </p:nvSpPr>
        <p:spPr>
          <a:xfrm>
            <a:off x="448362" y="683516"/>
            <a:ext cx="11192775" cy="53338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388" indent="-179388"/>
            <a:endParaRPr lang="sv-SE" sz="360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87E55D2-1A7C-7D44-906C-574599A7DA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743" y="3796378"/>
            <a:ext cx="5978274" cy="647286"/>
          </a:xfrm>
        </p:spPr>
        <p:txBody>
          <a:bodyPr>
            <a:noAutofit/>
          </a:bodyPr>
          <a:lstStyle>
            <a:lvl1pPr marL="0" indent="0" algn="l">
              <a:buNone/>
              <a:defRPr sz="1400" b="0" cap="none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513922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11090275" cy="4784816"/>
          </a:xfrm>
        </p:spPr>
        <p:txBody>
          <a:bodyPr anchor="ctr">
            <a:noAutofit/>
          </a:bodyPr>
          <a:lstStyle>
            <a:lvl1pPr algn="l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Only one row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6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BF9365-8A74-8C45-97E0-37A5937E1DD0}"/>
              </a:ext>
            </a:extLst>
          </p:cNvPr>
          <p:cNvSpPr/>
          <p:nvPr userDrawn="1"/>
        </p:nvSpPr>
        <p:spPr>
          <a:xfrm>
            <a:off x="0" y="115888"/>
            <a:ext cx="12192000" cy="6589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980706"/>
            <a:ext cx="11090275" cy="1615421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735977"/>
            <a:ext cx="11090280" cy="1881056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Contact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97" y="5985530"/>
            <a:ext cx="2022603" cy="3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11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B2D89E-3AB4-B946-AB4D-8CA28CB098E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550863" y="1703688"/>
            <a:ext cx="11090275" cy="40991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E1A06A9-4101-E146-BA2B-F2053C04C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030ACF-9950-764B-8A64-7173AAF1335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9E284-7780-7144-A6E1-93926ABF68D1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bg1"/>
                </a:solidFill>
              </a:rPr>
              <a:t>©</a:t>
            </a:r>
            <a:r>
              <a:rPr lang="en-US" sz="400" cap="all" spc="0" baseline="0">
                <a:solidFill>
                  <a:schemeClr val="bg1"/>
                </a:solidFill>
              </a:rPr>
              <a:t> </a:t>
            </a:r>
            <a:r>
              <a:rPr lang="en-US" sz="400" cap="all" spc="80">
                <a:solidFill>
                  <a:schemeClr val="bg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bg1"/>
                </a:solidFill>
              </a:rPr>
              <a:t> AG,2022</a:t>
            </a:r>
            <a:endParaRPr lang="en-US" sz="1600" cap="all" spc="8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1095CC-0AE3-3445-BEF1-AA77688EB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7908" y="6299505"/>
            <a:ext cx="1422989" cy="4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0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F2C025-DD15-7647-8A28-692A8CF34DE3}"/>
              </a:ext>
            </a:extLst>
          </p:cNvPr>
          <p:cNvSpPr/>
          <p:nvPr userDrawn="1"/>
        </p:nvSpPr>
        <p:spPr>
          <a:xfrm>
            <a:off x="1" y="115887"/>
            <a:ext cx="12192000" cy="6192837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1800" b="0" kern="2000" cap="none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94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9AD3909-A5AF-504B-99A1-437D9E322B3D}"/>
              </a:ext>
            </a:extLst>
          </p:cNvPr>
          <p:cNvSpPr/>
          <p:nvPr userDrawn="1"/>
        </p:nvSpPr>
        <p:spPr>
          <a:xfrm>
            <a:off x="0" y="115888"/>
            <a:ext cx="12191108" cy="6192837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18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99A3FF-A965-2847-B601-C92439A5120C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1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lumn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FDF950A-6DDD-D245-B95B-DBE0CC3DD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F822D-A834-624C-B5F2-C1F1E9AAC2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1481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B2D89E-3AB4-B946-AB4D-8CA28CB098E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E1A06A9-4101-E146-BA2B-F2053C04C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030ACF-9950-764B-8A64-7173AAF1335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9E284-7780-7144-A6E1-93926ABF68D1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2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737361"/>
            <a:ext cx="5336131" cy="3996689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737361"/>
            <a:ext cx="5336131" cy="3996689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959C967-3632-4A46-8468-C99B15618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8F0AAB-98DD-F04F-B9B8-CC763EF61A4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0580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33B92A6-25CA-D549-BD81-E759EBF43C6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336131" cy="3997324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5007" y="1736725"/>
            <a:ext cx="5336131" cy="3997324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57EB03A-9EE9-C14D-AC19-435A852ED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F5A719-03F9-7E49-8D48-3C2491F4E9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1076357"/>
            <a:ext cx="11090274" cy="36036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46B2E-9DF2-324D-815F-CF69D54734B3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4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left (beige)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65722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5111999" cy="367432"/>
          </a:xfrm>
        </p:spPr>
        <p:txBody>
          <a:bodyPr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470702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5102BE-ADC8-E647-A5D1-0B9BE5E636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91798" y="1736725"/>
            <a:ext cx="2470702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10" name="Picture 9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18FD988D-F441-A24F-87D5-138FF5B97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5888"/>
            <a:ext cx="6096000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6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0952B16-4FEF-2546-A8DE-AB893C070681}"/>
              </a:ext>
            </a:extLst>
          </p:cNvPr>
          <p:cNvSpPr/>
          <p:nvPr userDrawn="1"/>
        </p:nvSpPr>
        <p:spPr>
          <a:xfrm>
            <a:off x="0" y="115888"/>
            <a:ext cx="12192000" cy="6192837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760430"/>
            <a:ext cx="11090275" cy="3973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9993" y="6456998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AG,2022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81" r:id="rId3"/>
    <p:sldLayoutId id="2147483711" r:id="rId4"/>
    <p:sldLayoutId id="2147483650" r:id="rId5"/>
    <p:sldLayoutId id="2147483729" r:id="rId6"/>
    <p:sldLayoutId id="2147483657" r:id="rId7"/>
    <p:sldLayoutId id="2147483703" r:id="rId8"/>
    <p:sldLayoutId id="2147483714" r:id="rId9"/>
    <p:sldLayoutId id="2147483715" r:id="rId10"/>
    <p:sldLayoutId id="2147483716" r:id="rId11"/>
    <p:sldLayoutId id="2147483717" r:id="rId12"/>
    <p:sldLayoutId id="2147483712" r:id="rId13"/>
    <p:sldLayoutId id="2147483713" r:id="rId14"/>
    <p:sldLayoutId id="2147483733" r:id="rId15"/>
    <p:sldLayoutId id="2147483732" r:id="rId16"/>
    <p:sldLayoutId id="2147483692" r:id="rId17"/>
    <p:sldLayoutId id="2147483693" r:id="rId18"/>
    <p:sldLayoutId id="2147483697" r:id="rId19"/>
    <p:sldLayoutId id="2147483698" r:id="rId20"/>
    <p:sldLayoutId id="2147483736" r:id="rId21"/>
    <p:sldLayoutId id="2147483737" r:id="rId22"/>
    <p:sldLayoutId id="2147483694" r:id="rId23"/>
    <p:sldLayoutId id="2147483695" r:id="rId24"/>
    <p:sldLayoutId id="2147483654" r:id="rId25"/>
    <p:sldLayoutId id="2147483718" r:id="rId26"/>
    <p:sldLayoutId id="2147483665" r:id="rId27"/>
    <p:sldLayoutId id="2147483682" r:id="rId28"/>
    <p:sldLayoutId id="2147483738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1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230" userDrawn="1">
          <p15:clr>
            <a:srgbClr val="F26B43"/>
          </p15:clr>
        </p15:guide>
        <p15:guide id="5" orient="horz" pos="3612" userDrawn="1">
          <p15:clr>
            <a:srgbClr val="F26B43"/>
          </p15:clr>
        </p15:guide>
        <p15:guide id="6" orient="horz" pos="73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414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799" userDrawn="1">
          <p15:clr>
            <a:srgbClr val="F26B43"/>
          </p15:clr>
        </p15:guide>
        <p15:guide id="11" orient="horz" pos="595" userDrawn="1">
          <p15:clr>
            <a:srgbClr val="F26B43"/>
          </p15:clr>
        </p15:guide>
        <p15:guide id="12" pos="5110" userDrawn="1">
          <p15:clr>
            <a:srgbClr val="F26B43"/>
          </p15:clr>
        </p15:guide>
        <p15:guide id="13" pos="41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A20831-677C-3DC2-4B6D-5874FBDD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9F076-5DEE-D7DB-996A-C3502CC7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239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5C5EF-6C6C-3036-3DF0-36A9EFEB9F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989" y="0"/>
            <a:ext cx="2294023" cy="788569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67CCED03-07FF-D9F7-1BB7-F242D41708A6}"/>
              </a:ext>
            </a:extLst>
          </p:cNvPr>
          <p:cNvSpPr txBox="1">
            <a:spLocks/>
          </p:cNvSpPr>
          <p:nvPr/>
        </p:nvSpPr>
        <p:spPr>
          <a:xfrm>
            <a:off x="0" y="3561423"/>
            <a:ext cx="5365099" cy="1471037"/>
          </a:xfrm>
          <a:prstGeom prst="rect">
            <a:avLst/>
          </a:prstGeom>
          <a:effectLst>
            <a:outerShdw blurRad="76200" dist="127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6000">
                <a:latin typeface="Oriflame Sans Cond 2.0" panose="020B0502020204020303" pitchFamily="34" charset="0"/>
              </a:rPr>
              <a:t>IMPULSA TU NEGOCIO</a:t>
            </a:r>
          </a:p>
          <a:p>
            <a:pPr algn="ctr">
              <a:lnSpc>
                <a:spcPct val="70000"/>
              </a:lnSpc>
            </a:pPr>
            <a:r>
              <a:rPr lang="en-US" sz="2000" b="0">
                <a:latin typeface="Oriflame Sans Print" panose="020B0502020204020303" pitchFamily="34" charset="0"/>
              </a:rPr>
              <a:t>NOTIFICACIONES BUSINESS APP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7CE7F9-03DA-9FB1-3AC2-287B5CD76B08}"/>
              </a:ext>
            </a:extLst>
          </p:cNvPr>
          <p:cNvGrpSpPr/>
          <p:nvPr/>
        </p:nvGrpSpPr>
        <p:grpSpPr>
          <a:xfrm>
            <a:off x="1734606" y="1305881"/>
            <a:ext cx="1895886" cy="1738231"/>
            <a:chOff x="10028987" y="2736227"/>
            <a:chExt cx="1895886" cy="17382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AE3323-6FDF-0277-D46E-7140B3EE6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4157" y="2736227"/>
              <a:ext cx="1385546" cy="1385546"/>
            </a:xfrm>
            <a:prstGeom prst="rect">
              <a:avLst/>
            </a:prstGeom>
          </p:spPr>
        </p:pic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1F6FF232-313A-99F4-D89F-4B1D8D879772}"/>
                </a:ext>
              </a:extLst>
            </p:cNvPr>
            <p:cNvSpPr txBox="1">
              <a:spLocks/>
            </p:cNvSpPr>
            <p:nvPr/>
          </p:nvSpPr>
          <p:spPr>
            <a:xfrm>
              <a:off x="10028987" y="4193691"/>
              <a:ext cx="1895886" cy="28076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>
                  <a:latin typeface="Oriflame Sans 2.0" panose="020B0502020204020303" pitchFamily="34" charset="0"/>
                </a:rPr>
                <a:t>BUSINESS APP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C2337-2D19-6976-4ADF-A67E0B8691D8}"/>
              </a:ext>
            </a:extLst>
          </p:cNvPr>
          <p:cNvGrpSpPr/>
          <p:nvPr/>
        </p:nvGrpSpPr>
        <p:grpSpPr>
          <a:xfrm>
            <a:off x="4262140" y="2763345"/>
            <a:ext cx="1102958" cy="903054"/>
            <a:chOff x="4324892" y="2917788"/>
            <a:chExt cx="894151" cy="75757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9FDFF0-CE9D-A221-A7C2-11B5EC896FE7}"/>
                </a:ext>
              </a:extLst>
            </p:cNvPr>
            <p:cNvSpPr/>
            <p:nvPr/>
          </p:nvSpPr>
          <p:spPr>
            <a:xfrm>
              <a:off x="4393180" y="2917788"/>
              <a:ext cx="757576" cy="75757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60000">
                  <a:schemeClr val="tx2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 b="1">
                <a:solidFill>
                  <a:schemeClr val="bg1"/>
                </a:solidFill>
                <a:latin typeface="Oriflame Sans Cond 2.0" panose="020B05020202040203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F029A2AD-8968-94FD-D823-649A67AE94F8}"/>
                </a:ext>
              </a:extLst>
            </p:cNvPr>
            <p:cNvSpPr txBox="1">
              <a:spLocks/>
            </p:cNvSpPr>
            <p:nvPr/>
          </p:nvSpPr>
          <p:spPr>
            <a:xfrm>
              <a:off x="4324892" y="3224705"/>
              <a:ext cx="894151" cy="19664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700">
                  <a:latin typeface="Oriflame Sans Cond 2.0" panose="020B0502020204020303" pitchFamily="34" charset="0"/>
                </a:rPr>
                <a:t>¡NUEVAS!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07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9B0EC1-940B-75BB-FE6A-DBB315A9BF39}"/>
              </a:ext>
            </a:extLst>
          </p:cNvPr>
          <p:cNvSpPr/>
          <p:nvPr/>
        </p:nvSpPr>
        <p:spPr>
          <a:xfrm>
            <a:off x="0" y="121920"/>
            <a:ext cx="12192000" cy="65749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20C94-3C52-CC5D-2C73-BA4E37780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23" y="1586128"/>
            <a:ext cx="11506154" cy="2878970"/>
          </a:xfrm>
        </p:spPr>
        <p:txBody>
          <a:bodyPr anchor="ctr"/>
          <a:lstStyle/>
          <a:p>
            <a:r>
              <a:rPr lang="es-ES" dirty="0">
                <a:latin typeface="Oriflame Sans 2.0" panose="020B0502020204020303" pitchFamily="34" charset="0"/>
              </a:rPr>
              <a:t>IMPULSA TU TASA DE CONVERSIÓN</a:t>
            </a:r>
            <a:r>
              <a:rPr lang="es-ES" sz="3400" b="0" dirty="0">
                <a:latin typeface="Oriflame Sans 2.0" panose="020B0502020204020303" pitchFamily="34" charset="0"/>
              </a:rPr>
              <a:t> CON LAS NUEVAS NOTIFICACIONES EN LA </a:t>
            </a:r>
            <a:r>
              <a:rPr lang="en-GB" sz="3400" b="0" dirty="0">
                <a:latin typeface="Oriflame Sans 2.0" panose="020B0502020204020303" pitchFamily="34" charset="0"/>
              </a:rPr>
              <a:t>BUSINESS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7B2BD-9102-3865-3B27-8E29C196CA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989" y="5908322"/>
            <a:ext cx="2294023" cy="7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3AF273-254E-8CC2-E907-51943E1C9821}"/>
              </a:ext>
            </a:extLst>
          </p:cNvPr>
          <p:cNvSpPr/>
          <p:nvPr/>
        </p:nvSpPr>
        <p:spPr>
          <a:xfrm>
            <a:off x="0" y="1017142"/>
            <a:ext cx="11126913" cy="5342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 semana antes" descr="1 semana antes">
            <a:hlinkClick r:id="" action="ppaction://media"/>
            <a:extLst>
              <a:ext uri="{FF2B5EF4-FFF2-40B4-BE49-F238E27FC236}">
                <a16:creationId xmlns:a16="http://schemas.microsoft.com/office/drawing/2014/main" id="{3021B54E-8F30-3C95-764C-CB2D886B5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104" y="427357"/>
            <a:ext cx="2633237" cy="5645452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7310014-75F7-B703-7ACF-B937DAC412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939" y="3207526"/>
            <a:ext cx="7652387" cy="648831"/>
          </a:xfrm>
        </p:spPr>
        <p:txBody>
          <a:bodyPr anchor="ctr"/>
          <a:lstStyle/>
          <a:p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Una semana </a:t>
            </a:r>
            <a:r>
              <a:rPr lang="es-ES" sz="2400">
                <a:solidFill>
                  <a:srgbClr val="D37B99"/>
                </a:solidFill>
                <a:latin typeface="Oriflame Sans 2.0" panose="020B0502020204020303" pitchFamily="34" charset="0"/>
              </a:rPr>
              <a:t>después del inicio </a:t>
            </a:r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de Campaña</a:t>
            </a:r>
            <a:endParaRPr lang="en-GB" sz="2400" b="1">
              <a:solidFill>
                <a:srgbClr val="D37B99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214B7-FAC5-6201-894B-2C993978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73A363-C597-B276-999E-8273235C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7" y="2606276"/>
            <a:ext cx="7430932" cy="924834"/>
          </a:xfrm>
        </p:spPr>
        <p:txBody>
          <a:bodyPr anchor="ctr"/>
          <a:lstStyle/>
          <a:p>
            <a:r>
              <a:rPr lang="en-GB" sz="4000">
                <a:latin typeface="Oriflame Sans 2.0" panose="020B0502020204020303" pitchFamily="34" charset="0"/>
              </a:rPr>
              <a:t>1</a:t>
            </a:r>
            <a:r>
              <a:rPr lang="en-GB" sz="4000" baseline="30000">
                <a:latin typeface="Oriflame Sans 2.0" panose="020B0502020204020303" pitchFamily="34" charset="0"/>
              </a:rPr>
              <a:t>ra</a:t>
            </a:r>
            <a:r>
              <a:rPr lang="en-GB" sz="4000">
                <a:latin typeface="Oriflame Sans 2.0" panose="020B0502020204020303" pitchFamily="34" charset="0"/>
              </a:rPr>
              <a:t> </a:t>
            </a:r>
            <a:r>
              <a:rPr lang="es-MX" sz="4000">
                <a:latin typeface="Oriflame Sans 2.0" panose="020B0502020204020303" pitchFamily="34" charset="0"/>
              </a:rPr>
              <a:t>Notificación</a:t>
            </a:r>
            <a:r>
              <a:rPr lang="en-GB" sz="4000">
                <a:latin typeface="Oriflame Sans 2.0" panose="020B0502020204020303" pitchFamily="34" charset="0"/>
              </a:rPr>
              <a:t> al </a:t>
            </a:r>
            <a:r>
              <a:rPr lang="es-MX" sz="4000">
                <a:latin typeface="Oriflame Sans 2.0" panose="020B0502020204020303" pitchFamily="34" charset="0"/>
              </a:rPr>
              <a:t>Patrocinador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3FE1716-C468-A16D-730A-6643BDBC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31" y="1061647"/>
            <a:ext cx="8656638" cy="445247"/>
          </a:xfrm>
        </p:spPr>
        <p:txBody>
          <a:bodyPr anchor="ctr"/>
          <a:lstStyle/>
          <a:p>
            <a:r>
              <a:rPr lang="es-ES" sz="2000">
                <a:solidFill>
                  <a:schemeClr val="bg1"/>
                </a:solidFill>
                <a:latin typeface="Oriflame Sans 2.0" panose="020B0502020204020303" pitchFamily="34" charset="0"/>
              </a:rPr>
              <a:t>Se envía al Patrocinador con Inscritos que no han realizado pedido.</a:t>
            </a:r>
            <a:endParaRPr lang="en-GB" sz="200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B1A112A0-0604-D133-5089-DA61ED52F52B}"/>
              </a:ext>
            </a:extLst>
          </p:cNvPr>
          <p:cNvSpPr txBox="1">
            <a:spLocks/>
          </p:cNvSpPr>
          <p:nvPr/>
        </p:nvSpPr>
        <p:spPr>
          <a:xfrm>
            <a:off x="637072" y="4585987"/>
            <a:ext cx="7652387" cy="1149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1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>
                <a:latin typeface="Oriflame Sans 2.0" panose="020B0502020204020303" pitchFamily="34" charset="0"/>
              </a:rPr>
              <a:t>Ponte en contacto con tus inscritos y envíales el Catálogo digital, para motivarlos a hacer su primer pedido</a:t>
            </a:r>
            <a:r>
              <a:rPr lang="en-GB" sz="1800">
                <a:latin typeface="Oriflame Sans 2.0" panose="020B0502020204020303" pitchFamily="34" charset="0"/>
              </a:rPr>
              <a:t>. 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7A1CFCD-30FA-FDEA-330E-5596107062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5" t="1736" r="12637" b="5477"/>
          <a:stretch/>
        </p:blipFill>
        <p:spPr>
          <a:xfrm>
            <a:off x="8261706" y="41970"/>
            <a:ext cx="3435135" cy="6331111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4D982B9-4CDA-ADE1-AF43-6376D7F54D28}"/>
              </a:ext>
            </a:extLst>
          </p:cNvPr>
          <p:cNvSpPr/>
          <p:nvPr/>
        </p:nvSpPr>
        <p:spPr>
          <a:xfrm>
            <a:off x="10911659" y="5236352"/>
            <a:ext cx="1075331" cy="106283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  <a:latin typeface="Oriflame Sans Cond 2.0" panose="020B0502020204020303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C14B98E-5DC7-30AC-19FD-B0CB3F1209F3}"/>
              </a:ext>
            </a:extLst>
          </p:cNvPr>
          <p:cNvSpPr/>
          <p:nvPr/>
        </p:nvSpPr>
        <p:spPr>
          <a:xfrm>
            <a:off x="10894585" y="5603442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Oriflame Sans Cond 2.0" panose="020B0502020204020303" pitchFamily="34" charset="0"/>
                <a:cs typeface="Arial" panose="020B0604020202020204" pitchFamily="34" charset="0"/>
              </a:rPr>
              <a:t>¡DISPONIBLE!</a:t>
            </a:r>
          </a:p>
        </p:txBody>
      </p:sp>
    </p:spTree>
    <p:extLst>
      <p:ext uri="{BB962C8B-B14F-4D97-AF65-F5344CB8AC3E}">
        <p14:creationId xmlns:p14="http://schemas.microsoft.com/office/powerpoint/2010/main" val="349203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3AF273-254E-8CC2-E907-51943E1C9821}"/>
              </a:ext>
            </a:extLst>
          </p:cNvPr>
          <p:cNvSpPr/>
          <p:nvPr/>
        </p:nvSpPr>
        <p:spPr>
          <a:xfrm>
            <a:off x="0" y="1017142"/>
            <a:ext cx="11126913" cy="5342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72 horas antes" descr="72 horas antes">
            <a:hlinkClick r:id="" action="ppaction://media"/>
            <a:extLst>
              <a:ext uri="{FF2B5EF4-FFF2-40B4-BE49-F238E27FC236}">
                <a16:creationId xmlns:a16="http://schemas.microsoft.com/office/drawing/2014/main" id="{19FD1B7C-221B-038C-82A3-E90067022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9633" y="319640"/>
            <a:ext cx="2659097" cy="5700894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7310014-75F7-B703-7ACF-B937DAC412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072" y="3206694"/>
            <a:ext cx="7652387" cy="648831"/>
          </a:xfrm>
        </p:spPr>
        <p:txBody>
          <a:bodyPr anchor="ctr"/>
          <a:lstStyle/>
          <a:p>
            <a:r>
              <a:rPr lang="en-GB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72 </a:t>
            </a:r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horas </a:t>
            </a:r>
            <a:r>
              <a:rPr lang="es-ES" sz="2400">
                <a:solidFill>
                  <a:srgbClr val="D37B99"/>
                </a:solidFill>
                <a:latin typeface="Oriflame Sans 2.0" panose="020B0502020204020303" pitchFamily="34" charset="0"/>
              </a:rPr>
              <a:t>antes del </a:t>
            </a:r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cierre de Campaña</a:t>
            </a:r>
            <a:endParaRPr lang="en-GB" sz="2400" b="1">
              <a:solidFill>
                <a:srgbClr val="D37B99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214B7-FAC5-6201-894B-2C993978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73A363-C597-B276-999E-8273235C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7" y="2606276"/>
            <a:ext cx="7489714" cy="924834"/>
          </a:xfrm>
        </p:spPr>
        <p:txBody>
          <a:bodyPr anchor="ctr"/>
          <a:lstStyle/>
          <a:p>
            <a:r>
              <a:rPr lang="en-GB" sz="4000">
                <a:latin typeface="Oriflame Sans 2.0" panose="020B0502020204020303" pitchFamily="34" charset="0"/>
              </a:rPr>
              <a:t>2</a:t>
            </a:r>
            <a:r>
              <a:rPr lang="en-GB" sz="4000" baseline="30000">
                <a:latin typeface="Oriflame Sans 2.0" panose="020B0502020204020303" pitchFamily="34" charset="0"/>
              </a:rPr>
              <a:t>da</a:t>
            </a:r>
            <a:r>
              <a:rPr lang="en-GB" sz="4000">
                <a:latin typeface="Oriflame Sans 2.0" panose="020B0502020204020303" pitchFamily="34" charset="0"/>
              </a:rPr>
              <a:t> </a:t>
            </a:r>
            <a:r>
              <a:rPr lang="en-GB" sz="4000" err="1">
                <a:latin typeface="Oriflame Sans 2.0" panose="020B0502020204020303" pitchFamily="34" charset="0"/>
              </a:rPr>
              <a:t>Notificación</a:t>
            </a:r>
            <a:r>
              <a:rPr lang="en-GB" sz="4000">
                <a:latin typeface="Oriflame Sans 2.0" panose="020B0502020204020303" pitchFamily="34" charset="0"/>
              </a:rPr>
              <a:t> al </a:t>
            </a:r>
            <a:r>
              <a:rPr lang="en-GB" sz="4000" err="1">
                <a:latin typeface="Oriflame Sans 2.0" panose="020B0502020204020303" pitchFamily="34" charset="0"/>
              </a:rPr>
              <a:t>Patrocinador</a:t>
            </a:r>
            <a:endParaRPr lang="en-GB" sz="4000">
              <a:latin typeface="Oriflame Sans 2.0" panose="020B0502020204020303" pitchFamily="34" charset="0"/>
            </a:endParaRP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B1A112A0-0604-D133-5089-DA61ED52F52B}"/>
              </a:ext>
            </a:extLst>
          </p:cNvPr>
          <p:cNvSpPr txBox="1">
            <a:spLocks/>
          </p:cNvSpPr>
          <p:nvPr/>
        </p:nvSpPr>
        <p:spPr>
          <a:xfrm>
            <a:off x="637072" y="4585987"/>
            <a:ext cx="7652387" cy="1149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1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>
                <a:latin typeface="Oriflame Sans 2.0" panose="020B0502020204020303" pitchFamily="34" charset="0"/>
              </a:rPr>
              <a:t>¡La Campaña está a punto de cerrarse! Asegúrate de ponerte en contacto con tus inscritos para compartirles el Catálogo digital.</a:t>
            </a:r>
            <a:endParaRPr lang="en-GB" sz="1800">
              <a:latin typeface="Oriflame Sans 2.0" panose="020B0502020204020303" pitchFamily="34" charset="0"/>
            </a:endParaRP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0EFF4746-8099-A4AC-09C7-82446A7B56E0}"/>
              </a:ext>
            </a:extLst>
          </p:cNvPr>
          <p:cNvSpPr txBox="1">
            <a:spLocks/>
          </p:cNvSpPr>
          <p:nvPr/>
        </p:nvSpPr>
        <p:spPr>
          <a:xfrm>
            <a:off x="455831" y="1061647"/>
            <a:ext cx="8656638" cy="4452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>
                <a:solidFill>
                  <a:schemeClr val="bg1"/>
                </a:solidFill>
                <a:latin typeface="Oriflame Sans 2.0" panose="020B0502020204020303" pitchFamily="34" charset="0"/>
              </a:rPr>
              <a:t>Se envía al Patrocinador con Inscritos que no han realizado pedido.</a:t>
            </a:r>
            <a:endParaRPr lang="en-GB" sz="200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7A1CFCD-30FA-FDEA-330E-5596107062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5" t="1736" r="12637" b="5477"/>
          <a:stretch/>
        </p:blipFill>
        <p:spPr>
          <a:xfrm>
            <a:off x="8266017" y="0"/>
            <a:ext cx="3445161" cy="6349560"/>
          </a:xfrm>
          <a:prstGeom prst="rect">
            <a:avLst/>
          </a:prstGeom>
          <a:noFill/>
        </p:spPr>
      </p:pic>
      <p:sp>
        <p:nvSpPr>
          <p:cNvPr id="14" name="Oval 24">
            <a:extLst>
              <a:ext uri="{FF2B5EF4-FFF2-40B4-BE49-F238E27FC236}">
                <a16:creationId xmlns:a16="http://schemas.microsoft.com/office/drawing/2014/main" id="{EAA938D5-110E-C6E7-7D4A-2F4F3F69A3A2}"/>
              </a:ext>
            </a:extLst>
          </p:cNvPr>
          <p:cNvSpPr/>
          <p:nvPr/>
        </p:nvSpPr>
        <p:spPr>
          <a:xfrm>
            <a:off x="10911659" y="5236352"/>
            <a:ext cx="1075331" cy="106283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  <a:latin typeface="Oriflame Sans Cond 2.0" panose="020B0502020204020303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F03E087-E969-B285-39C9-BAFA8018B991}"/>
              </a:ext>
            </a:extLst>
          </p:cNvPr>
          <p:cNvSpPr/>
          <p:nvPr/>
        </p:nvSpPr>
        <p:spPr>
          <a:xfrm>
            <a:off x="10894585" y="5603442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Oriflame Sans Cond 2.0" panose="020B0502020204020303" pitchFamily="34" charset="0"/>
                <a:cs typeface="Arial" panose="020B0604020202020204" pitchFamily="34" charset="0"/>
              </a:rPr>
              <a:t>¡DISPONIBLE!</a:t>
            </a:r>
          </a:p>
        </p:txBody>
      </p:sp>
    </p:spTree>
    <p:extLst>
      <p:ext uri="{BB962C8B-B14F-4D97-AF65-F5344CB8AC3E}">
        <p14:creationId xmlns:p14="http://schemas.microsoft.com/office/powerpoint/2010/main" val="14280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3AF273-254E-8CC2-E907-51943E1C9821}"/>
              </a:ext>
            </a:extLst>
          </p:cNvPr>
          <p:cNvSpPr/>
          <p:nvPr/>
        </p:nvSpPr>
        <p:spPr>
          <a:xfrm>
            <a:off x="0" y="1017142"/>
            <a:ext cx="11126913" cy="5342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8 horas_2" descr="48 horas_2">
            <a:hlinkClick r:id="" action="ppaction://media"/>
            <a:extLst>
              <a:ext uri="{FF2B5EF4-FFF2-40B4-BE49-F238E27FC236}">
                <a16:creationId xmlns:a16="http://schemas.microsoft.com/office/drawing/2014/main" id="{48CDB8E0-7EA8-B70E-7839-75051A8E64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042" y="363360"/>
            <a:ext cx="2648512" cy="5686667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7A1CFCD-30FA-FDEA-330E-5596107062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5" t="1736" r="12637" b="5477"/>
          <a:stretch/>
        </p:blipFill>
        <p:spPr>
          <a:xfrm>
            <a:off x="8278718" y="0"/>
            <a:ext cx="3445161" cy="6349560"/>
          </a:xfrm>
          <a:prstGeom prst="rect">
            <a:avLst/>
          </a:prstGeom>
          <a:noFill/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7310014-75F7-B703-7ACF-B937DAC412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257" y="3206694"/>
            <a:ext cx="7652387" cy="648831"/>
          </a:xfrm>
        </p:spPr>
        <p:txBody>
          <a:bodyPr anchor="ctr"/>
          <a:lstStyle/>
          <a:p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48 horas </a:t>
            </a:r>
            <a:r>
              <a:rPr lang="es-ES" sz="2400">
                <a:solidFill>
                  <a:srgbClr val="D37B99"/>
                </a:solidFill>
                <a:latin typeface="Oriflame Sans 2.0" panose="020B0502020204020303" pitchFamily="34" charset="0"/>
              </a:rPr>
              <a:t>antes del </a:t>
            </a:r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cierre</a:t>
            </a:r>
            <a:r>
              <a:rPr lang="es-ES" sz="2400">
                <a:solidFill>
                  <a:srgbClr val="D37B99"/>
                </a:solidFill>
                <a:latin typeface="Oriflame Sans 2.0" panose="020B0502020204020303" pitchFamily="34" charset="0"/>
              </a:rPr>
              <a:t> </a:t>
            </a:r>
            <a:r>
              <a:rPr lang="es-ES" sz="2400" b="1">
                <a:solidFill>
                  <a:srgbClr val="D37B99"/>
                </a:solidFill>
                <a:latin typeface="Oriflame Sans 2.0" panose="020B0502020204020303" pitchFamily="34" charset="0"/>
              </a:rPr>
              <a:t>de Campaña</a:t>
            </a:r>
            <a:endParaRPr lang="en-GB" sz="2400" b="1">
              <a:solidFill>
                <a:srgbClr val="D37B99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214B7-FAC5-6201-894B-2C993978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73A363-C597-B276-999E-8273235C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7" y="2606276"/>
            <a:ext cx="7352554" cy="924834"/>
          </a:xfrm>
        </p:spPr>
        <p:txBody>
          <a:bodyPr anchor="ctr"/>
          <a:lstStyle/>
          <a:p>
            <a:r>
              <a:rPr lang="en-GB" sz="4000">
                <a:latin typeface="Oriflame Sans 2.0" panose="020B0502020204020303" pitchFamily="34" charset="0"/>
              </a:rPr>
              <a:t>3</a:t>
            </a:r>
            <a:r>
              <a:rPr lang="en-GB" sz="4000" baseline="30000">
                <a:latin typeface="Oriflame Sans 2.0" panose="020B0502020204020303" pitchFamily="34" charset="0"/>
              </a:rPr>
              <a:t>ra</a:t>
            </a:r>
            <a:r>
              <a:rPr lang="en-GB" sz="4000">
                <a:latin typeface="Oriflame Sans 2.0" panose="020B0502020204020303" pitchFamily="34" charset="0"/>
              </a:rPr>
              <a:t> </a:t>
            </a:r>
            <a:r>
              <a:rPr lang="es-MX" sz="4000">
                <a:latin typeface="Oriflame Sans 2.0" panose="020B0502020204020303" pitchFamily="34" charset="0"/>
              </a:rPr>
              <a:t>Notificación al patrocinador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B1A112A0-0604-D133-5089-DA61ED52F52B}"/>
              </a:ext>
            </a:extLst>
          </p:cNvPr>
          <p:cNvSpPr txBox="1">
            <a:spLocks/>
          </p:cNvSpPr>
          <p:nvPr/>
        </p:nvSpPr>
        <p:spPr>
          <a:xfrm>
            <a:off x="637072" y="4585987"/>
            <a:ext cx="7652387" cy="1149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1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>
                <a:latin typeface="Oriflame Sans 2.0" panose="020B0502020204020303" pitchFamily="34" charset="0"/>
              </a:rPr>
              <a:t>Quedan pocos días de campaña; aún estás a tiempo de reclutar a tus inscritos.</a:t>
            </a:r>
          </a:p>
          <a:p>
            <a:r>
              <a:rPr lang="es-MX" sz="1800">
                <a:latin typeface="Oriflame Sans 2.0" panose="020B0502020204020303" pitchFamily="34" charset="0"/>
              </a:rPr>
              <a:t>Comparte el Catálogo digital con ellos, ¡lo antes posible!</a:t>
            </a: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C8DB8AD9-5C92-FB65-00CF-C72CF362A43D}"/>
              </a:ext>
            </a:extLst>
          </p:cNvPr>
          <p:cNvSpPr txBox="1">
            <a:spLocks/>
          </p:cNvSpPr>
          <p:nvPr/>
        </p:nvSpPr>
        <p:spPr>
          <a:xfrm>
            <a:off x="455831" y="1061647"/>
            <a:ext cx="8656638" cy="4452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>
                <a:solidFill>
                  <a:schemeClr val="bg1"/>
                </a:solidFill>
                <a:latin typeface="Oriflame Sans 2.0" panose="020B0502020204020303" pitchFamily="34" charset="0"/>
              </a:rPr>
              <a:t>Se envía al Patrocinador con Inscritos que no han realizado pedido.</a:t>
            </a:r>
            <a:endParaRPr lang="en-GB" sz="200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4" name="Oval 24">
            <a:extLst>
              <a:ext uri="{FF2B5EF4-FFF2-40B4-BE49-F238E27FC236}">
                <a16:creationId xmlns:a16="http://schemas.microsoft.com/office/drawing/2014/main" id="{9AD44FDA-9B1D-022A-12A9-A7DC6AD65BCE}"/>
              </a:ext>
            </a:extLst>
          </p:cNvPr>
          <p:cNvSpPr/>
          <p:nvPr/>
        </p:nvSpPr>
        <p:spPr>
          <a:xfrm>
            <a:off x="10911659" y="5236352"/>
            <a:ext cx="1075331" cy="106283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  <a:latin typeface="Oriflame Sans Cond 2.0" panose="020B0502020204020303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7265C3C-9C6E-A535-1902-9E5C52B87F72}"/>
              </a:ext>
            </a:extLst>
          </p:cNvPr>
          <p:cNvSpPr/>
          <p:nvPr/>
        </p:nvSpPr>
        <p:spPr>
          <a:xfrm>
            <a:off x="10894585" y="5603442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Oriflame Sans Cond 2.0" panose="020B0502020204020303" pitchFamily="34" charset="0"/>
                <a:cs typeface="Arial" panose="020B0604020202020204" pitchFamily="34" charset="0"/>
              </a:rPr>
              <a:t>¡DISPONIBLE!</a:t>
            </a:r>
          </a:p>
        </p:txBody>
      </p:sp>
    </p:spTree>
    <p:extLst>
      <p:ext uri="{BB962C8B-B14F-4D97-AF65-F5344CB8AC3E}">
        <p14:creationId xmlns:p14="http://schemas.microsoft.com/office/powerpoint/2010/main" val="266635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3AF273-254E-8CC2-E907-51943E1C9821}"/>
              </a:ext>
            </a:extLst>
          </p:cNvPr>
          <p:cNvSpPr/>
          <p:nvPr/>
        </p:nvSpPr>
        <p:spPr>
          <a:xfrm>
            <a:off x="0" y="893167"/>
            <a:ext cx="11126913" cy="782206"/>
          </a:xfrm>
          <a:prstGeom prst="rect">
            <a:avLst/>
          </a:prstGeom>
          <a:gradFill flip="none" rotWithShape="1">
            <a:gsLst>
              <a:gs pos="58000">
                <a:srgbClr val="00808C"/>
              </a:gs>
              <a:gs pos="97000">
                <a:schemeClr val="accent2">
                  <a:lumMod val="75000"/>
                </a:schemeClr>
              </a:gs>
              <a:gs pos="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nsaje a patrocinadores con inscritos pendientes" descr="Mensaje a patrocinadores con inscritos pendientes">
            <a:hlinkClick r:id="" action="ppaction://media"/>
            <a:extLst>
              <a:ext uri="{FF2B5EF4-FFF2-40B4-BE49-F238E27FC236}">
                <a16:creationId xmlns:a16="http://schemas.microsoft.com/office/drawing/2014/main" id="{505CE344-E96C-6F38-9E33-51D9EE56B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8207" y="384572"/>
            <a:ext cx="2664001" cy="57114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214B7-FAC5-6201-894B-2C993978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F2B5CF4-79E2-4BCE-8F81-53ED60D4893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3FE1716-C468-A16D-730A-6643BDBC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70" y="925732"/>
            <a:ext cx="8417626" cy="717075"/>
          </a:xfrm>
        </p:spPr>
        <p:txBody>
          <a:bodyPr anchor="ctr"/>
          <a:lstStyle/>
          <a:p>
            <a:r>
              <a:rPr lang="es-ES" sz="1800">
                <a:solidFill>
                  <a:schemeClr val="bg1"/>
                </a:solidFill>
                <a:latin typeface="Oriflame Sans 2.0"/>
              </a:rPr>
              <a:t>Enviado a Líderes con ”Perfil de Líder" en la Business App, que tienen Socios con al menos 1 Inscrito no Reclutado</a:t>
            </a:r>
            <a:endParaRPr lang="en-GB" sz="180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B1A112A0-0604-D133-5089-DA61ED52F52B}"/>
              </a:ext>
            </a:extLst>
          </p:cNvPr>
          <p:cNvSpPr txBox="1">
            <a:spLocks/>
          </p:cNvSpPr>
          <p:nvPr/>
        </p:nvSpPr>
        <p:spPr>
          <a:xfrm>
            <a:off x="637072" y="4782826"/>
            <a:ext cx="7652387" cy="1149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1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>
                <a:latin typeface="Oriflame Sans 2.0" panose="020B0502020204020303" pitchFamily="34" charset="0"/>
              </a:rPr>
              <a:t>Como Líder podrás ver a los Patrocinadores con al menos 1 inscrito en tu Grupo Personal, el canal de comunicación de tu preferencia para contactarlos y motivarlos a mejorar sus tasas de conversión.</a:t>
            </a:r>
            <a:endParaRPr lang="en-GB" sz="1800">
              <a:latin typeface="Oriflame Sans 2.0" panose="020B0502020204020303" pitchFamily="34" charset="0"/>
            </a:endParaRP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3355F291-7A1D-B55C-B9CA-F99A9F96A5A2}"/>
              </a:ext>
            </a:extLst>
          </p:cNvPr>
          <p:cNvSpPr txBox="1">
            <a:spLocks/>
          </p:cNvSpPr>
          <p:nvPr/>
        </p:nvSpPr>
        <p:spPr>
          <a:xfrm>
            <a:off x="396246" y="3546464"/>
            <a:ext cx="7652387" cy="6488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1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>
                <a:solidFill>
                  <a:srgbClr val="00808C"/>
                </a:solidFill>
                <a:latin typeface="Oriflame Sans 2.0" panose="020B0502020204020303" pitchFamily="34" charset="0"/>
              </a:rPr>
              <a:t>72 horas </a:t>
            </a:r>
            <a:r>
              <a:rPr lang="es-ES" sz="2400">
                <a:solidFill>
                  <a:srgbClr val="00808C"/>
                </a:solidFill>
                <a:latin typeface="Oriflame Sans 2.0" panose="020B0502020204020303" pitchFamily="34" charset="0"/>
              </a:rPr>
              <a:t>antes del </a:t>
            </a:r>
            <a:r>
              <a:rPr lang="es-ES" sz="2400" b="1">
                <a:solidFill>
                  <a:srgbClr val="00808C"/>
                </a:solidFill>
                <a:latin typeface="Oriflame Sans 2.0" panose="020B0502020204020303" pitchFamily="34" charset="0"/>
              </a:rPr>
              <a:t>cierre de Campaña</a:t>
            </a:r>
            <a:endParaRPr lang="en-GB" sz="2400" b="1">
              <a:solidFill>
                <a:srgbClr val="00808C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B90052E-574C-36E1-5879-ED7F80E6D6CF}"/>
              </a:ext>
            </a:extLst>
          </p:cNvPr>
          <p:cNvSpPr txBox="1">
            <a:spLocks/>
          </p:cNvSpPr>
          <p:nvPr/>
        </p:nvSpPr>
        <p:spPr>
          <a:xfrm>
            <a:off x="345180" y="2606276"/>
            <a:ext cx="8035006" cy="92483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>
                <a:latin typeface="Oriflame Sans 2.0" panose="020B0502020204020303" pitchFamily="34" charset="0"/>
              </a:rPr>
              <a:t>Notificación de Inscritos en Grupo Personal</a:t>
            </a:r>
            <a:endParaRPr lang="en-GB" sz="4000">
              <a:latin typeface="Oriflame Sans 2.0" panose="020B0502020204020303" pitchFamily="34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7A1CFCD-30FA-FDEA-330E-5596107062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5" t="1736" r="12637" b="5477"/>
          <a:stretch/>
        </p:blipFill>
        <p:spPr>
          <a:xfrm>
            <a:off x="8289459" y="0"/>
            <a:ext cx="3445161" cy="6349560"/>
          </a:xfrm>
          <a:prstGeom prst="rect">
            <a:avLst/>
          </a:prstGeom>
          <a:noFill/>
        </p:spPr>
      </p:pic>
      <p:sp>
        <p:nvSpPr>
          <p:cNvPr id="13" name="Oval 16">
            <a:extLst>
              <a:ext uri="{FF2B5EF4-FFF2-40B4-BE49-F238E27FC236}">
                <a16:creationId xmlns:a16="http://schemas.microsoft.com/office/drawing/2014/main" id="{0A91E121-8C79-855E-8AD5-2721DD1EF60C}"/>
              </a:ext>
            </a:extLst>
          </p:cNvPr>
          <p:cNvSpPr/>
          <p:nvPr/>
        </p:nvSpPr>
        <p:spPr>
          <a:xfrm>
            <a:off x="10911659" y="5382524"/>
            <a:ext cx="916667" cy="916667"/>
          </a:xfrm>
          <a:prstGeom prst="ellipse">
            <a:avLst/>
          </a:prstGeom>
          <a:gradFill flip="none" rotWithShape="1">
            <a:gsLst>
              <a:gs pos="58000">
                <a:srgbClr val="00808C"/>
              </a:gs>
              <a:gs pos="97000">
                <a:schemeClr val="accent2">
                  <a:lumMod val="75000"/>
                </a:schemeClr>
              </a:gs>
              <a:gs pos="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00" b="1">
              <a:solidFill>
                <a:schemeClr val="bg1"/>
              </a:solidFill>
              <a:latin typeface="Oriflame Sans Cond 2.0" panose="020B0502020204020303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6D6289A-B9BC-909E-6848-5A044B0AB979}"/>
              </a:ext>
            </a:extLst>
          </p:cNvPr>
          <p:cNvSpPr/>
          <p:nvPr/>
        </p:nvSpPr>
        <p:spPr>
          <a:xfrm>
            <a:off x="10855760" y="5603442"/>
            <a:ext cx="1071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Oriflame Sans Cond 2.0" panose="020B0502020204020303" pitchFamily="34" charset="0"/>
                <a:cs typeface="Arial" panose="020B0604020202020204" pitchFamily="34" charset="0"/>
              </a:rPr>
              <a:t>¡DISPONIBLE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Oriflame Sans Cond 2.0" panose="020B0502020204020303" pitchFamily="34" charset="0"/>
                <a:cs typeface="Arial" panose="020B0604020202020204" pitchFamily="34" charset="0"/>
              </a:rPr>
              <a:t>EN MAYO!</a:t>
            </a:r>
          </a:p>
        </p:txBody>
      </p:sp>
    </p:spTree>
    <p:extLst>
      <p:ext uri="{BB962C8B-B14F-4D97-AF65-F5344CB8AC3E}">
        <p14:creationId xmlns:p14="http://schemas.microsoft.com/office/powerpoint/2010/main" val="13056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9B0EC1-940B-75BB-FE6A-DBB315A9BF39}"/>
              </a:ext>
            </a:extLst>
          </p:cNvPr>
          <p:cNvSpPr/>
          <p:nvPr/>
        </p:nvSpPr>
        <p:spPr>
          <a:xfrm>
            <a:off x="0" y="121920"/>
            <a:ext cx="12192000" cy="65749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20C94-3C52-CC5D-2C73-BA4E37780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23" y="1586128"/>
            <a:ext cx="11506154" cy="2878970"/>
          </a:xfrm>
        </p:spPr>
        <p:txBody>
          <a:bodyPr anchor="ctr"/>
          <a:lstStyle/>
          <a:p>
            <a:r>
              <a:rPr lang="es-ES">
                <a:latin typeface="Oriflame Sans 2.0" panose="020B0502020204020303" pitchFamily="34" charset="0"/>
              </a:rPr>
              <a:t>IMPULSA TU TASA DE CONVERSIÓN</a:t>
            </a:r>
            <a:r>
              <a:rPr lang="es-ES" sz="3400" b="0">
                <a:latin typeface="Oriflame Sans 2.0" panose="020B0502020204020303" pitchFamily="34" charset="0"/>
              </a:rPr>
              <a:t> CON LAS NUEVAS NOTIFICACIONES EN LA </a:t>
            </a:r>
            <a:r>
              <a:rPr lang="en-GB" sz="3400" b="0">
                <a:latin typeface="Oriflame Sans 2.0" panose="020B0502020204020303" pitchFamily="34" charset="0"/>
              </a:rPr>
              <a:t>BUSINESS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7B2BD-9102-3865-3B27-8E29C196CA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989" y="5908322"/>
            <a:ext cx="2294023" cy="7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9B0EC1-940B-75BB-FE6A-DBB315A9BF39}"/>
              </a:ext>
            </a:extLst>
          </p:cNvPr>
          <p:cNvSpPr/>
          <p:nvPr/>
        </p:nvSpPr>
        <p:spPr>
          <a:xfrm>
            <a:off x="0" y="121920"/>
            <a:ext cx="12192000" cy="65749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60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7B2BD-9102-3865-3B27-8E29C196CA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993" y="2304937"/>
            <a:ext cx="6540015" cy="22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6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riflame">
  <a:themeElements>
    <a:clrScheme name="Pink Palette 02">
      <a:dk1>
        <a:srgbClr val="646569"/>
      </a:dk1>
      <a:lt1>
        <a:srgbClr val="FFFFFF"/>
      </a:lt1>
      <a:dk2>
        <a:srgbClr val="D37B99"/>
      </a:dk2>
      <a:lt2>
        <a:srgbClr val="F5DADF"/>
      </a:lt2>
      <a:accent1>
        <a:srgbClr val="D37B99"/>
      </a:accent1>
      <a:accent2>
        <a:srgbClr val="74CCCF"/>
      </a:accent2>
      <a:accent3>
        <a:srgbClr val="A39C91"/>
      </a:accent3>
      <a:accent4>
        <a:srgbClr val="899CC3"/>
      </a:accent4>
      <a:accent5>
        <a:srgbClr val="FF7F70"/>
      </a:accent5>
      <a:accent6>
        <a:srgbClr val="F0C163"/>
      </a:accent6>
      <a:hlink>
        <a:srgbClr val="D37B99"/>
      </a:hlink>
      <a:folHlink>
        <a:srgbClr val="64656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1E6A4C17-1394-5249-910A-35B568D316F4}" vid="{749FB5D1-A1D1-2F44-84F1-01B32692BC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EDFAB84395846876F4C26C753C29A" ma:contentTypeVersion="4" ma:contentTypeDescription="Create a new document." ma:contentTypeScope="" ma:versionID="d5fca9f8670816c3bc77dcc92809b593">
  <xsd:schema xmlns:xsd="http://www.w3.org/2001/XMLSchema" xmlns:xs="http://www.w3.org/2001/XMLSchema" xmlns:p="http://schemas.microsoft.com/office/2006/metadata/properties" xmlns:ns2="1f6b42b7-b732-428f-8835-49d40c83a780" targetNamespace="http://schemas.microsoft.com/office/2006/metadata/properties" ma:root="true" ma:fieldsID="045d7810e742513577cbbce571f992e7" ns2:_="">
    <xsd:import namespace="1f6b42b7-b732-428f-8835-49d40c83a7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6b42b7-b732-428f-8835-49d40c83a7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092630-F7C3-4381-BC5F-4BE883D761A1}">
  <ds:schemaRefs>
    <ds:schemaRef ds:uri="http://purl.org/dc/elements/1.1/"/>
    <ds:schemaRef ds:uri="1f6b42b7-b732-428f-8835-49d40c83a780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0023981-BB9C-4DE9-B036-DD84167F0EF8}">
  <ds:schemaRefs>
    <ds:schemaRef ds:uri="1f6b42b7-b732-428f-8835-49d40c83a7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F5B1A9A-65C1-4A4A-BFF5-81A55ACC5A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Oriflame</Template>
  <TotalTime>41</TotalTime>
  <Words>267</Words>
  <Application>Microsoft Macintosh PowerPoint</Application>
  <PresentationFormat>Panorámica</PresentationFormat>
  <Paragraphs>32</Paragraphs>
  <Slides>8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Oriflame Sans 2.0</vt:lpstr>
      <vt:lpstr>Oriflame Sans Cond 2.0</vt:lpstr>
      <vt:lpstr>Oriflame Sans Print</vt:lpstr>
      <vt:lpstr>Oriflame</vt:lpstr>
      <vt:lpstr>Presentación de PowerPoint</vt:lpstr>
      <vt:lpstr>IMPULSA TU TASA DE CONVERSIÓN CON LAS NUEVAS NOTIFICACIONES EN LA BUSINESS APP</vt:lpstr>
      <vt:lpstr>1ra Notificación al Patrocinador</vt:lpstr>
      <vt:lpstr>2da Notificación al Patrocinador</vt:lpstr>
      <vt:lpstr>3ra Notificación al patrocinador</vt:lpstr>
      <vt:lpstr>Presentación de PowerPoint</vt:lpstr>
      <vt:lpstr>IMPULSA TU TASA DE CONVERSIÓN CON LAS NUEVAS NOTIFICACIONES EN LA BUSINESS APP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PPT template</dc:title>
  <dc:subject/>
  <dc:creator>Bermudez, John</dc:creator>
  <cp:keywords/>
  <dc:description/>
  <cp:lastModifiedBy>Montes De Oca, Diana</cp:lastModifiedBy>
  <cp:revision>12</cp:revision>
  <dcterms:created xsi:type="dcterms:W3CDTF">2022-04-29T13:37:56Z</dcterms:created>
  <dcterms:modified xsi:type="dcterms:W3CDTF">2022-05-14T00:10:50Z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SiteId">
    <vt:lpwstr>e46bc88e-1a4b-44ff-a158-1b9f7eb4561e</vt:lpwstr>
  </property>
  <property fmtid="{D5CDD505-2E9C-101B-9397-08002B2CF9AE}" pid="3" name="MSIP_Label_b029aa55-c717-49c7-96ad-42e953bc7712_Method">
    <vt:lpwstr>Standard</vt:lpwstr>
  </property>
  <property fmtid="{D5CDD505-2E9C-101B-9397-08002B2CF9AE}" pid="4" name="MSIP_Label_b029aa55-c717-49c7-96ad-42e953bc7712_ContentBits">
    <vt:lpwstr>0</vt:lpwstr>
  </property>
  <property fmtid="{D5CDD505-2E9C-101B-9397-08002B2CF9AE}" pid="5" name="MSIP_Label_b029aa55-c717-49c7-96ad-42e953bc7712_Enabled">
    <vt:lpwstr>true</vt:lpwstr>
  </property>
  <property fmtid="{D5CDD505-2E9C-101B-9397-08002B2CF9AE}" pid="6" name="ContentTypeId">
    <vt:lpwstr>0x010100A6DEDFAB84395846876F4C26C753C29A</vt:lpwstr>
  </property>
  <property fmtid="{D5CDD505-2E9C-101B-9397-08002B2CF9AE}" pid="7" name="MSIP_Label_b029aa55-c717-49c7-96ad-42e953bc7712_ActionId">
    <vt:lpwstr>699fa769-49ef-4dfa-9236-4273ca2df138</vt:lpwstr>
  </property>
  <property fmtid="{D5CDD505-2E9C-101B-9397-08002B2CF9AE}" pid="8" name="MSIP_Label_b029aa55-c717-49c7-96ad-42e953bc7712_SetDate">
    <vt:lpwstr>2021-04-21T15:14:50Z</vt:lpwstr>
  </property>
  <property fmtid="{D5CDD505-2E9C-101B-9397-08002B2CF9AE}" pid="9" name="MSIP_Label_b029aa55-c717-49c7-96ad-42e953bc7712_Name">
    <vt:lpwstr>b029aa55-c717-49c7-96ad-42e953bc7712</vt:lpwstr>
  </property>
</Properties>
</file>