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16"/>
  </p:notesMasterIdLst>
  <p:sldIdLst>
    <p:sldId id="2147475323" r:id="rId5"/>
    <p:sldId id="2147475338" r:id="rId6"/>
    <p:sldId id="2147475339" r:id="rId7"/>
    <p:sldId id="2147475340" r:id="rId8"/>
    <p:sldId id="2147475329" r:id="rId9"/>
    <p:sldId id="2147475342" r:id="rId10"/>
    <p:sldId id="2147475351" r:id="rId11"/>
    <p:sldId id="2147475349" r:id="rId12"/>
    <p:sldId id="2147475350" r:id="rId13"/>
    <p:sldId id="2147475250" r:id="rId14"/>
    <p:sldId id="2147475353" r:id="rId15"/>
  </p:sldIdLst>
  <p:sldSz cx="12192000" cy="6858000"/>
  <p:notesSz cx="7010400" cy="92964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803A079-97F3-44E3-B977-D01308870BD8}">
          <p14:sldIdLst>
            <p14:sldId id="2147475323"/>
            <p14:sldId id="2147475338"/>
            <p14:sldId id="2147475339"/>
            <p14:sldId id="2147475340"/>
            <p14:sldId id="2147475329"/>
            <p14:sldId id="2147475342"/>
            <p14:sldId id="2147475351"/>
            <p14:sldId id="2147475349"/>
            <p14:sldId id="2147475350"/>
            <p14:sldId id="2147475250"/>
          </p14:sldIdLst>
        </p14:section>
        <p14:section name="Plan comercial:" id="{4DC9973E-DC68-468B-8807-3F9EC00CFD01}">
          <p14:sldIdLst>
            <p14:sldId id="2147475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80C10E-8447-1F0E-47F1-AC33D3D99B62}" name="Bermudez, John" initials="JB" userId="S::Jbermudez@oriflame.com::60f82b35-31ac-46e5-8b53-5a2c718953f9" providerId="AD"/>
  <p188:author id="{D6D50566-4BC9-85B5-EC3C-7AB780FAA566}" name="Lipska, Nina" initials="" userId="S::NLipska@oriflame.com::ad297f5e-c079-422c-b5be-b53a78c7ba6c" providerId="AD"/>
  <p188:author id="{A74160F1-D6F7-3F68-072B-85D23FC28AB5}" name="Varacsa, Zlata" initials="VZ" userId="S::ZVaraksa@oriflame.com::bd1ca16c-e4e4-4839-9d66-44c744f664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BC3"/>
    <a:srgbClr val="636466"/>
    <a:srgbClr val="1C6363"/>
    <a:srgbClr val="EBF6F3"/>
    <a:srgbClr val="AB007A"/>
    <a:srgbClr val="AEA9A6"/>
    <a:srgbClr val="97B3E0"/>
    <a:srgbClr val="006364"/>
    <a:srgbClr val="005051"/>
    <a:srgbClr val="AB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61EDC9-C6A7-4E48-AF9F-1D6B77500EF4}" v="8" dt="2024-11-05T13:28:49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1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mudez, John" userId="60f82b35-31ac-46e5-8b53-5a2c718953f9" providerId="ADAL" clId="{9AF9EBD7-F4CE-B741-B243-1C7BFF294A87}"/>
    <pc:docChg chg="undo custSel addSld delSld modSld sldOrd">
      <pc:chgData name="Bermudez, John" userId="60f82b35-31ac-46e5-8b53-5a2c718953f9" providerId="ADAL" clId="{9AF9EBD7-F4CE-B741-B243-1C7BFF294A87}" dt="2024-06-13T09:52:30.542" v="719" actId="1076"/>
      <pc:docMkLst>
        <pc:docMk/>
      </pc:docMkLst>
      <pc:sldChg chg="delSp modSp mod ord">
        <pc:chgData name="Bermudez, John" userId="60f82b35-31ac-46e5-8b53-5a2c718953f9" providerId="ADAL" clId="{9AF9EBD7-F4CE-B741-B243-1C7BFF294A87}" dt="2024-06-11T11:22:59.359" v="406" actId="20578"/>
        <pc:sldMkLst>
          <pc:docMk/>
          <pc:sldMk cId="2033604830" sldId="2147472856"/>
        </pc:sldMkLst>
        <pc:spChg chg="del">
          <ac:chgData name="Bermudez, John" userId="60f82b35-31ac-46e5-8b53-5a2c718953f9" providerId="ADAL" clId="{9AF9EBD7-F4CE-B741-B243-1C7BFF294A87}" dt="2024-06-11T11:19:22.406" v="332" actId="478"/>
          <ac:spMkLst>
            <pc:docMk/>
            <pc:sldMk cId="2033604830" sldId="2147472856"/>
            <ac:spMk id="3" creationId="{E5419503-3C73-4F58-CC86-425E6B6D652B}"/>
          </ac:spMkLst>
        </pc:spChg>
        <pc:spChg chg="mod">
          <ac:chgData name="Bermudez, John" userId="60f82b35-31ac-46e5-8b53-5a2c718953f9" providerId="ADAL" clId="{9AF9EBD7-F4CE-B741-B243-1C7BFF294A87}" dt="2024-06-11T11:22:45.924" v="404" actId="20577"/>
          <ac:spMkLst>
            <pc:docMk/>
            <pc:sldMk cId="2033604830" sldId="2147472856"/>
            <ac:spMk id="10" creationId="{115B743F-8722-A35D-8855-7FA197EBE513}"/>
          </ac:spMkLst>
        </pc:spChg>
      </pc:sldChg>
      <pc:sldChg chg="del">
        <pc:chgData name="Bermudez, John" userId="60f82b35-31ac-46e5-8b53-5a2c718953f9" providerId="ADAL" clId="{9AF9EBD7-F4CE-B741-B243-1C7BFF294A87}" dt="2024-06-11T11:05:06.873" v="208" actId="2696"/>
        <pc:sldMkLst>
          <pc:docMk/>
          <pc:sldMk cId="2553773791" sldId="2147475254"/>
        </pc:sldMkLst>
      </pc:sldChg>
      <pc:sldChg chg="addSp modSp mod modCm">
        <pc:chgData name="Bermudez, John" userId="60f82b35-31ac-46e5-8b53-5a2c718953f9" providerId="ADAL" clId="{9AF9EBD7-F4CE-B741-B243-1C7BFF294A87}" dt="2024-06-12T14:31:46.282" v="706"/>
        <pc:sldMkLst>
          <pc:docMk/>
          <pc:sldMk cId="2315614729" sldId="2147475314"/>
        </pc:sldMkLst>
        <pc:spChg chg="add mod">
          <ac:chgData name="Bermudez, John" userId="60f82b35-31ac-46e5-8b53-5a2c718953f9" providerId="ADAL" clId="{9AF9EBD7-F4CE-B741-B243-1C7BFF294A87}" dt="2024-06-12T14:15:50.341" v="703" actId="2711"/>
          <ac:spMkLst>
            <pc:docMk/>
            <pc:sldMk cId="2315614729" sldId="2147475314"/>
            <ac:spMk id="4" creationId="{5F8B00E7-86CF-1A09-4776-6EB0A330F12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rmudez, John" userId="60f82b35-31ac-46e5-8b53-5a2c718953f9" providerId="ADAL" clId="{9AF9EBD7-F4CE-B741-B243-1C7BFF294A87}" dt="2024-06-12T14:31:46.282" v="706"/>
              <pc2:cmMkLst xmlns:pc2="http://schemas.microsoft.com/office/powerpoint/2019/9/main/command">
                <pc:docMk/>
                <pc:sldMk cId="2315614729" sldId="2147475314"/>
                <pc2:cmMk id="{4618A853-11B4-4AB5-919F-3664DBBCE727}"/>
              </pc2:cmMkLst>
              <pc226:cmRplyChg chg="add mod">
                <pc226:chgData name="Bermudez, John" userId="60f82b35-31ac-46e5-8b53-5a2c718953f9" providerId="ADAL" clId="{9AF9EBD7-F4CE-B741-B243-1C7BFF294A87}" dt="2024-06-12T14:31:46.282" v="706"/>
                <pc2:cmRplyMkLst xmlns:pc2="http://schemas.microsoft.com/office/powerpoint/2019/9/main/command">
                  <pc:docMk/>
                  <pc:sldMk cId="2315614729" sldId="2147475314"/>
                  <pc2:cmMk id="{4618A853-11B4-4AB5-919F-3664DBBCE727}"/>
                  <pc2:cmRplyMk id="{69018C6A-A91F-4C44-9D1A-E368817E4237}"/>
                </pc2:cmRplyMkLst>
              </pc226:cmRplyChg>
            </pc226:cmChg>
          </p:ext>
        </pc:extLst>
      </pc:sldChg>
      <pc:sldChg chg="del">
        <pc:chgData name="Bermudez, John" userId="60f82b35-31ac-46e5-8b53-5a2c718953f9" providerId="ADAL" clId="{9AF9EBD7-F4CE-B741-B243-1C7BFF294A87}" dt="2024-06-11T11:04:57.706" v="207" actId="2696"/>
        <pc:sldMkLst>
          <pc:docMk/>
          <pc:sldMk cId="1678235876" sldId="2147475320"/>
        </pc:sldMkLst>
      </pc:sldChg>
      <pc:sldChg chg="addSp delSp modSp mod">
        <pc:chgData name="Bermudez, John" userId="60f82b35-31ac-46e5-8b53-5a2c718953f9" providerId="ADAL" clId="{9AF9EBD7-F4CE-B741-B243-1C7BFF294A87}" dt="2024-06-11T11:19:06.103" v="331" actId="20577"/>
        <pc:sldMkLst>
          <pc:docMk/>
          <pc:sldMk cId="3465885931" sldId="2147475321"/>
        </pc:sldMkLst>
        <pc:spChg chg="mod">
          <ac:chgData name="Bermudez, John" userId="60f82b35-31ac-46e5-8b53-5a2c718953f9" providerId="ADAL" clId="{9AF9EBD7-F4CE-B741-B243-1C7BFF294A87}" dt="2024-06-11T11:19:06.103" v="331" actId="20577"/>
          <ac:spMkLst>
            <pc:docMk/>
            <pc:sldMk cId="3465885931" sldId="2147475321"/>
            <ac:spMk id="11" creationId="{4C5E6449-9FC8-CEF6-D496-9C738B0E37FE}"/>
          </ac:spMkLst>
        </pc:spChg>
        <pc:spChg chg="del mod">
          <ac:chgData name="Bermudez, John" userId="60f82b35-31ac-46e5-8b53-5a2c718953f9" providerId="ADAL" clId="{9AF9EBD7-F4CE-B741-B243-1C7BFF294A87}" dt="2024-06-11T11:04:54.518" v="206" actId="478"/>
          <ac:spMkLst>
            <pc:docMk/>
            <pc:sldMk cId="3465885931" sldId="2147475321"/>
            <ac:spMk id="12" creationId="{5F987DC6-1F00-700A-A7CC-85668136F5AB}"/>
          </ac:spMkLst>
        </pc:spChg>
        <pc:spChg chg="mod">
          <ac:chgData name="Bermudez, John" userId="60f82b35-31ac-46e5-8b53-5a2c718953f9" providerId="ADAL" clId="{9AF9EBD7-F4CE-B741-B243-1C7BFF294A87}" dt="2024-06-11T10:59:57.369" v="71" actId="165"/>
          <ac:spMkLst>
            <pc:docMk/>
            <pc:sldMk cId="3465885931" sldId="2147475321"/>
            <ac:spMk id="14" creationId="{624DF82F-F760-1237-A89B-751E4479F9DC}"/>
          </ac:spMkLst>
        </pc:spChg>
        <pc:spChg chg="mod">
          <ac:chgData name="Bermudez, John" userId="60f82b35-31ac-46e5-8b53-5a2c718953f9" providerId="ADAL" clId="{9AF9EBD7-F4CE-B741-B243-1C7BFF294A87}" dt="2024-06-11T10:59:57.369" v="71" actId="165"/>
          <ac:spMkLst>
            <pc:docMk/>
            <pc:sldMk cId="3465885931" sldId="2147475321"/>
            <ac:spMk id="21" creationId="{2F760315-2B95-0854-3AE7-BF8B7CF49644}"/>
          </ac:spMkLst>
        </pc:spChg>
        <pc:spChg chg="mod">
          <ac:chgData name="Bermudez, John" userId="60f82b35-31ac-46e5-8b53-5a2c718953f9" providerId="ADAL" clId="{9AF9EBD7-F4CE-B741-B243-1C7BFF294A87}" dt="2024-06-11T11:09:25.145" v="231" actId="1076"/>
          <ac:spMkLst>
            <pc:docMk/>
            <pc:sldMk cId="3465885931" sldId="2147475321"/>
            <ac:spMk id="24" creationId="{4D27C19A-10C0-9598-3E90-06C788DE2477}"/>
          </ac:spMkLst>
        </pc:spChg>
        <pc:spChg chg="del">
          <ac:chgData name="Bermudez, John" userId="60f82b35-31ac-46e5-8b53-5a2c718953f9" providerId="ADAL" clId="{9AF9EBD7-F4CE-B741-B243-1C7BFF294A87}" dt="2024-06-11T10:54:05.961" v="33" actId="478"/>
          <ac:spMkLst>
            <pc:docMk/>
            <pc:sldMk cId="3465885931" sldId="2147475321"/>
            <ac:spMk id="29" creationId="{ED1A2688-CECA-7643-27A9-C6DF9D9D7D70}"/>
          </ac:spMkLst>
        </pc:spChg>
        <pc:spChg chg="add mod">
          <ac:chgData name="Bermudez, John" userId="60f82b35-31ac-46e5-8b53-5a2c718953f9" providerId="ADAL" clId="{9AF9EBD7-F4CE-B741-B243-1C7BFF294A87}" dt="2024-06-11T11:09:25.145" v="231" actId="1076"/>
          <ac:spMkLst>
            <pc:docMk/>
            <pc:sldMk cId="3465885931" sldId="2147475321"/>
            <ac:spMk id="35" creationId="{B5072EEF-EFFB-5E76-F7DF-7167A18F02D4}"/>
          </ac:spMkLst>
        </pc:spChg>
        <pc:spChg chg="mod">
          <ac:chgData name="Bermudez, John" userId="60f82b35-31ac-46e5-8b53-5a2c718953f9" providerId="ADAL" clId="{9AF9EBD7-F4CE-B741-B243-1C7BFF294A87}" dt="2024-06-11T10:58:33.763" v="69" actId="165"/>
          <ac:spMkLst>
            <pc:docMk/>
            <pc:sldMk cId="3465885931" sldId="2147475321"/>
            <ac:spMk id="37" creationId="{E677886F-D8D8-2045-F2BF-9992C3659A30}"/>
          </ac:spMkLst>
        </pc:spChg>
        <pc:spChg chg="mod">
          <ac:chgData name="Bermudez, John" userId="60f82b35-31ac-46e5-8b53-5a2c718953f9" providerId="ADAL" clId="{9AF9EBD7-F4CE-B741-B243-1C7BFF294A87}" dt="2024-06-11T10:58:33.763" v="69" actId="165"/>
          <ac:spMkLst>
            <pc:docMk/>
            <pc:sldMk cId="3465885931" sldId="2147475321"/>
            <ac:spMk id="42" creationId="{C1386095-0E71-D338-DD77-A6275DC09299}"/>
          </ac:spMkLst>
        </pc:spChg>
        <pc:spChg chg="mod topLvl">
          <ac:chgData name="Bermudez, John" userId="60f82b35-31ac-46e5-8b53-5a2c718953f9" providerId="ADAL" clId="{9AF9EBD7-F4CE-B741-B243-1C7BFF294A87}" dt="2024-06-11T11:03:10.874" v="160" actId="404"/>
          <ac:spMkLst>
            <pc:docMk/>
            <pc:sldMk cId="3465885931" sldId="2147475321"/>
            <ac:spMk id="48" creationId="{1785BA0C-471E-7053-AD4B-7378F71398CF}"/>
          </ac:spMkLst>
        </pc:spChg>
        <pc:spChg chg="mod">
          <ac:chgData name="Bermudez, John" userId="60f82b35-31ac-46e5-8b53-5a2c718953f9" providerId="ADAL" clId="{9AF9EBD7-F4CE-B741-B243-1C7BFF294A87}" dt="2024-06-11T11:03:10.874" v="160" actId="404"/>
          <ac:spMkLst>
            <pc:docMk/>
            <pc:sldMk cId="3465885931" sldId="2147475321"/>
            <ac:spMk id="52" creationId="{8E9E6E73-792D-8EFC-2500-39F1BA42D6CC}"/>
          </ac:spMkLst>
        </pc:spChg>
        <pc:spChg chg="add del mod">
          <ac:chgData name="Bermudez, John" userId="60f82b35-31ac-46e5-8b53-5a2c718953f9" providerId="ADAL" clId="{9AF9EBD7-F4CE-B741-B243-1C7BFF294A87}" dt="2024-06-11T11:08:25.484" v="217" actId="21"/>
          <ac:spMkLst>
            <pc:docMk/>
            <pc:sldMk cId="3465885931" sldId="2147475321"/>
            <ac:spMk id="55" creationId="{CE11AF49-7937-48FF-9D96-8587F50E16A3}"/>
          </ac:spMkLst>
        </pc:spChg>
        <pc:grpChg chg="add del mod">
          <ac:chgData name="Bermudez, John" userId="60f82b35-31ac-46e5-8b53-5a2c718953f9" providerId="ADAL" clId="{9AF9EBD7-F4CE-B741-B243-1C7BFF294A87}" dt="2024-06-11T10:59:57.369" v="71" actId="165"/>
          <ac:grpSpMkLst>
            <pc:docMk/>
            <pc:sldMk cId="3465885931" sldId="2147475321"/>
            <ac:grpSpMk id="3" creationId="{89BF2E3A-9598-9377-7572-3CB0604711A4}"/>
          </ac:grpSpMkLst>
        </pc:grpChg>
        <pc:grpChg chg="mod topLvl">
          <ac:chgData name="Bermudez, John" userId="60f82b35-31ac-46e5-8b53-5a2c718953f9" providerId="ADAL" clId="{9AF9EBD7-F4CE-B741-B243-1C7BFF294A87}" dt="2024-06-11T11:00:15.451" v="75" actId="164"/>
          <ac:grpSpMkLst>
            <pc:docMk/>
            <pc:sldMk cId="3465885931" sldId="2147475321"/>
            <ac:grpSpMk id="4" creationId="{EAE56955-E354-AD47-DAF4-521A34B3FA8E}"/>
          </ac:grpSpMkLst>
        </pc:grpChg>
        <pc:grpChg chg="mod topLvl">
          <ac:chgData name="Bermudez, John" userId="60f82b35-31ac-46e5-8b53-5a2c718953f9" providerId="ADAL" clId="{9AF9EBD7-F4CE-B741-B243-1C7BFF294A87}" dt="2024-06-11T11:00:15.451" v="75" actId="164"/>
          <ac:grpSpMkLst>
            <pc:docMk/>
            <pc:sldMk cId="3465885931" sldId="2147475321"/>
            <ac:grpSpMk id="6" creationId="{366D89F2-F960-E072-BB90-5A5A5FB63DD8}"/>
          </ac:grpSpMkLst>
        </pc:grpChg>
        <pc:grpChg chg="mod">
          <ac:chgData name="Bermudez, John" userId="60f82b35-31ac-46e5-8b53-5a2c718953f9" providerId="ADAL" clId="{9AF9EBD7-F4CE-B741-B243-1C7BFF294A87}" dt="2024-06-11T11:09:25.145" v="231" actId="1076"/>
          <ac:grpSpMkLst>
            <pc:docMk/>
            <pc:sldMk cId="3465885931" sldId="2147475321"/>
            <ac:grpSpMk id="7" creationId="{5B9C4C3A-2683-5E47-5D23-D0EF5469637D}"/>
          </ac:grpSpMkLst>
        </pc:grpChg>
        <pc:grpChg chg="mod">
          <ac:chgData name="Bermudez, John" userId="60f82b35-31ac-46e5-8b53-5a2c718953f9" providerId="ADAL" clId="{9AF9EBD7-F4CE-B741-B243-1C7BFF294A87}" dt="2024-06-11T10:59:57.369" v="71" actId="165"/>
          <ac:grpSpMkLst>
            <pc:docMk/>
            <pc:sldMk cId="3465885931" sldId="2147475321"/>
            <ac:grpSpMk id="8" creationId="{BCE4B89F-B82F-B809-601C-B13495191847}"/>
          </ac:grpSpMkLst>
        </pc:grpChg>
        <pc:grpChg chg="mod">
          <ac:chgData name="Bermudez, John" userId="60f82b35-31ac-46e5-8b53-5a2c718953f9" providerId="ADAL" clId="{9AF9EBD7-F4CE-B741-B243-1C7BFF294A87}" dt="2024-06-11T10:59:57.369" v="71" actId="165"/>
          <ac:grpSpMkLst>
            <pc:docMk/>
            <pc:sldMk cId="3465885931" sldId="2147475321"/>
            <ac:grpSpMk id="17" creationId="{EB5EA640-B7A8-2357-7416-8932AB9BF403}"/>
          </ac:grpSpMkLst>
        </pc:grpChg>
        <pc:grpChg chg="add del mod">
          <ac:chgData name="Bermudez, John" userId="60f82b35-31ac-46e5-8b53-5a2c718953f9" providerId="ADAL" clId="{9AF9EBD7-F4CE-B741-B243-1C7BFF294A87}" dt="2024-06-11T11:03:52.388" v="184" actId="165"/>
          <ac:grpSpMkLst>
            <pc:docMk/>
            <pc:sldMk cId="3465885931" sldId="2147475321"/>
            <ac:grpSpMk id="23" creationId="{4BBE968E-9A1D-06F5-8147-95F67D4C33AA}"/>
          </ac:grpSpMkLst>
        </pc:grpChg>
        <pc:grpChg chg="add mod">
          <ac:chgData name="Bermudez, John" userId="60f82b35-31ac-46e5-8b53-5a2c718953f9" providerId="ADAL" clId="{9AF9EBD7-F4CE-B741-B243-1C7BFF294A87}" dt="2024-06-11T11:09:25.145" v="231" actId="1076"/>
          <ac:grpSpMkLst>
            <pc:docMk/>
            <pc:sldMk cId="3465885931" sldId="2147475321"/>
            <ac:grpSpMk id="30" creationId="{F05E631B-BB92-8D98-6FFC-68356E617F7D}"/>
          </ac:grpSpMkLst>
        </pc:grpChg>
        <pc:grpChg chg="del">
          <ac:chgData name="Bermudez, John" userId="60f82b35-31ac-46e5-8b53-5a2c718953f9" providerId="ADAL" clId="{9AF9EBD7-F4CE-B741-B243-1C7BFF294A87}" dt="2024-06-11T10:54:03.555" v="32" actId="478"/>
          <ac:grpSpMkLst>
            <pc:docMk/>
            <pc:sldMk cId="3465885931" sldId="2147475321"/>
            <ac:grpSpMk id="33" creationId="{4CF2849A-8578-656F-7A94-F8761F6C06D4}"/>
          </ac:grpSpMkLst>
        </pc:grpChg>
        <pc:grpChg chg="add mod">
          <ac:chgData name="Bermudez, John" userId="60f82b35-31ac-46e5-8b53-5a2c718953f9" providerId="ADAL" clId="{9AF9EBD7-F4CE-B741-B243-1C7BFF294A87}" dt="2024-06-11T11:09:25.145" v="231" actId="1076"/>
          <ac:grpSpMkLst>
            <pc:docMk/>
            <pc:sldMk cId="3465885931" sldId="2147475321"/>
            <ac:grpSpMk id="34" creationId="{D1D727F2-F522-0230-2AB5-3341B9D9794A}"/>
          </ac:grpSpMkLst>
        </pc:grpChg>
        <pc:grpChg chg="add del mod">
          <ac:chgData name="Bermudez, John" userId="60f82b35-31ac-46e5-8b53-5a2c718953f9" providerId="ADAL" clId="{9AF9EBD7-F4CE-B741-B243-1C7BFF294A87}" dt="2024-06-11T11:02:36.805" v="148" actId="165"/>
          <ac:grpSpMkLst>
            <pc:docMk/>
            <pc:sldMk cId="3465885931" sldId="2147475321"/>
            <ac:grpSpMk id="36" creationId="{1EDC414B-F79C-DF30-4CF5-0BCE1513719C}"/>
          </ac:grpSpMkLst>
        </pc:grpChg>
        <pc:grpChg chg="mod topLvl">
          <ac:chgData name="Bermudez, John" userId="60f82b35-31ac-46e5-8b53-5a2c718953f9" providerId="ADAL" clId="{9AF9EBD7-F4CE-B741-B243-1C7BFF294A87}" dt="2024-06-11T11:00:32.130" v="80" actId="164"/>
          <ac:grpSpMkLst>
            <pc:docMk/>
            <pc:sldMk cId="3465885931" sldId="2147475321"/>
            <ac:grpSpMk id="40" creationId="{42C20131-C5AA-93BF-06A7-3720982C9EE3}"/>
          </ac:grpSpMkLst>
        </pc:grpChg>
        <pc:grpChg chg="mod topLvl">
          <ac:chgData name="Bermudez, John" userId="60f82b35-31ac-46e5-8b53-5a2c718953f9" providerId="ADAL" clId="{9AF9EBD7-F4CE-B741-B243-1C7BFF294A87}" dt="2024-06-11T11:00:32.130" v="80" actId="164"/>
          <ac:grpSpMkLst>
            <pc:docMk/>
            <pc:sldMk cId="3465885931" sldId="2147475321"/>
            <ac:grpSpMk id="41" creationId="{8B7C177C-E3C0-C2F8-A124-CE1BB9BC67EE}"/>
          </ac:grpSpMkLst>
        </pc:grpChg>
        <pc:grpChg chg="del mod">
          <ac:chgData name="Bermudez, John" userId="60f82b35-31ac-46e5-8b53-5a2c718953f9" providerId="ADAL" clId="{9AF9EBD7-F4CE-B741-B243-1C7BFF294A87}" dt="2024-06-11T10:58:33.763" v="69" actId="165"/>
          <ac:grpSpMkLst>
            <pc:docMk/>
            <pc:sldMk cId="3465885931" sldId="2147475321"/>
            <ac:grpSpMk id="46" creationId="{A9C8B4C4-B19F-05DA-D728-32F0FE39C49D}"/>
          </ac:grpSpMkLst>
        </pc:grpChg>
        <pc:grpChg chg="mod topLvl">
          <ac:chgData name="Bermudez, John" userId="60f82b35-31ac-46e5-8b53-5a2c718953f9" providerId="ADAL" clId="{9AF9EBD7-F4CE-B741-B243-1C7BFF294A87}" dt="2024-06-11T11:02:58.640" v="154" actId="164"/>
          <ac:grpSpMkLst>
            <pc:docMk/>
            <pc:sldMk cId="3465885931" sldId="2147475321"/>
            <ac:grpSpMk id="47" creationId="{8857EC39-9403-B7A7-D7E0-6669B7E274F0}"/>
          </ac:grpSpMkLst>
        </pc:grpChg>
        <pc:grpChg chg="add mod">
          <ac:chgData name="Bermudez, John" userId="60f82b35-31ac-46e5-8b53-5a2c718953f9" providerId="ADAL" clId="{9AF9EBD7-F4CE-B741-B243-1C7BFF294A87}" dt="2024-06-11T11:04:26.989" v="188" actId="164"/>
          <ac:grpSpMkLst>
            <pc:docMk/>
            <pc:sldMk cId="3465885931" sldId="2147475321"/>
            <ac:grpSpMk id="53" creationId="{FEA97E74-7A8E-9DE1-D5DE-BC4B73119F75}"/>
          </ac:grpSpMkLst>
        </pc:grpChg>
        <pc:grpChg chg="add del mod">
          <ac:chgData name="Bermudez, John" userId="60f82b35-31ac-46e5-8b53-5a2c718953f9" providerId="ADAL" clId="{9AF9EBD7-F4CE-B741-B243-1C7BFF294A87}" dt="2024-06-11T11:08:25.484" v="217" actId="21"/>
          <ac:grpSpMkLst>
            <pc:docMk/>
            <pc:sldMk cId="3465885931" sldId="2147475321"/>
            <ac:grpSpMk id="54" creationId="{1657A8E5-1D84-1D4C-CBE1-659AD6067010}"/>
          </ac:grpSpMkLst>
        </pc:grpChg>
        <pc:picChg chg="mod">
          <ac:chgData name="Bermudez, John" userId="60f82b35-31ac-46e5-8b53-5a2c718953f9" providerId="ADAL" clId="{9AF9EBD7-F4CE-B741-B243-1C7BFF294A87}" dt="2024-06-11T10:59:57.369" v="71" actId="165"/>
          <ac:picMkLst>
            <pc:docMk/>
            <pc:sldMk cId="3465885931" sldId="2147475321"/>
            <ac:picMk id="13" creationId="{0EF7F2F7-8A8C-F84D-22BE-361D54278DDB}"/>
          </ac:picMkLst>
        </pc:picChg>
        <pc:picChg chg="mod">
          <ac:chgData name="Bermudez, John" userId="60f82b35-31ac-46e5-8b53-5a2c718953f9" providerId="ADAL" clId="{9AF9EBD7-F4CE-B741-B243-1C7BFF294A87}" dt="2024-06-11T10:59:57.369" v="71" actId="165"/>
          <ac:picMkLst>
            <pc:docMk/>
            <pc:sldMk cId="3465885931" sldId="2147475321"/>
            <ac:picMk id="15" creationId="{B6237DDE-082E-0A0F-868D-FB081A463DF3}"/>
          </ac:picMkLst>
        </pc:picChg>
        <pc:picChg chg="mod">
          <ac:chgData name="Bermudez, John" userId="60f82b35-31ac-46e5-8b53-5a2c718953f9" providerId="ADAL" clId="{9AF9EBD7-F4CE-B741-B243-1C7BFF294A87}" dt="2024-06-11T10:59:57.369" v="71" actId="165"/>
          <ac:picMkLst>
            <pc:docMk/>
            <pc:sldMk cId="3465885931" sldId="2147475321"/>
            <ac:picMk id="20" creationId="{E2511205-2315-8673-4C56-819E247920B8}"/>
          </ac:picMkLst>
        </pc:picChg>
        <pc:picChg chg="mod">
          <ac:chgData name="Bermudez, John" userId="60f82b35-31ac-46e5-8b53-5a2c718953f9" providerId="ADAL" clId="{9AF9EBD7-F4CE-B741-B243-1C7BFF294A87}" dt="2024-06-11T10:59:57.369" v="71" actId="165"/>
          <ac:picMkLst>
            <pc:docMk/>
            <pc:sldMk cId="3465885931" sldId="2147475321"/>
            <ac:picMk id="22" creationId="{F8438E4A-8887-759C-227E-AC9794E7481E}"/>
          </ac:picMkLst>
        </pc:picChg>
        <pc:picChg chg="mod topLvl">
          <ac:chgData name="Bermudez, John" userId="60f82b35-31ac-46e5-8b53-5a2c718953f9" providerId="ADAL" clId="{9AF9EBD7-F4CE-B741-B243-1C7BFF294A87}" dt="2024-06-11T11:04:26.989" v="188" actId="164"/>
          <ac:picMkLst>
            <pc:docMk/>
            <pc:sldMk cId="3465885931" sldId="2147475321"/>
            <ac:picMk id="26" creationId="{1971ABA2-A408-D418-7B0A-D0FA685F2845}"/>
          </ac:picMkLst>
        </pc:picChg>
        <pc:picChg chg="mod topLvl modCrop">
          <ac:chgData name="Bermudez, John" userId="60f82b35-31ac-46e5-8b53-5a2c718953f9" providerId="ADAL" clId="{9AF9EBD7-F4CE-B741-B243-1C7BFF294A87}" dt="2024-06-11T11:04:26.989" v="188" actId="164"/>
          <ac:picMkLst>
            <pc:docMk/>
            <pc:sldMk cId="3465885931" sldId="2147475321"/>
            <ac:picMk id="27" creationId="{FB7FA14B-4120-1E04-060D-1F50DE889424}"/>
          </ac:picMkLst>
        </pc:picChg>
        <pc:picChg chg="mod topLvl">
          <ac:chgData name="Bermudez, John" userId="60f82b35-31ac-46e5-8b53-5a2c718953f9" providerId="ADAL" clId="{9AF9EBD7-F4CE-B741-B243-1C7BFF294A87}" dt="2024-06-11T11:04:26.989" v="188" actId="164"/>
          <ac:picMkLst>
            <pc:docMk/>
            <pc:sldMk cId="3465885931" sldId="2147475321"/>
            <ac:picMk id="28" creationId="{68209474-6BD2-6585-34A5-73FF5E8CC639}"/>
          </ac:picMkLst>
        </pc:picChg>
        <pc:picChg chg="del">
          <ac:chgData name="Bermudez, John" userId="60f82b35-31ac-46e5-8b53-5a2c718953f9" providerId="ADAL" clId="{9AF9EBD7-F4CE-B741-B243-1C7BFF294A87}" dt="2024-06-11T10:54:03.555" v="32" actId="478"/>
          <ac:picMkLst>
            <pc:docMk/>
            <pc:sldMk cId="3465885931" sldId="2147475321"/>
            <ac:picMk id="31" creationId="{862D06C8-48E4-738A-8124-FD5F9CDC06B7}"/>
          </ac:picMkLst>
        </pc:picChg>
        <pc:picChg chg="del">
          <ac:chgData name="Bermudez, John" userId="60f82b35-31ac-46e5-8b53-5a2c718953f9" providerId="ADAL" clId="{9AF9EBD7-F4CE-B741-B243-1C7BFF294A87}" dt="2024-06-11T10:54:01.103" v="31" actId="478"/>
          <ac:picMkLst>
            <pc:docMk/>
            <pc:sldMk cId="3465885931" sldId="2147475321"/>
            <ac:picMk id="32" creationId="{8EB943A0-D22D-86B4-B34D-2B8617CDE27C}"/>
          </ac:picMkLst>
        </pc:picChg>
        <pc:picChg chg="mod">
          <ac:chgData name="Bermudez, John" userId="60f82b35-31ac-46e5-8b53-5a2c718953f9" providerId="ADAL" clId="{9AF9EBD7-F4CE-B741-B243-1C7BFF294A87}" dt="2024-06-11T10:58:33.763" v="69" actId="165"/>
          <ac:picMkLst>
            <pc:docMk/>
            <pc:sldMk cId="3465885931" sldId="2147475321"/>
            <ac:picMk id="38" creationId="{6065FE73-3188-6B58-D70F-C7E4FDA70766}"/>
          </ac:picMkLst>
        </pc:picChg>
        <pc:picChg chg="mod">
          <ac:chgData name="Bermudez, John" userId="60f82b35-31ac-46e5-8b53-5a2c718953f9" providerId="ADAL" clId="{9AF9EBD7-F4CE-B741-B243-1C7BFF294A87}" dt="2024-06-11T10:58:33.763" v="69" actId="165"/>
          <ac:picMkLst>
            <pc:docMk/>
            <pc:sldMk cId="3465885931" sldId="2147475321"/>
            <ac:picMk id="39" creationId="{5EDE8732-8AF5-3C77-7586-3A92841D224E}"/>
          </ac:picMkLst>
        </pc:picChg>
        <pc:picChg chg="mod">
          <ac:chgData name="Bermudez, John" userId="60f82b35-31ac-46e5-8b53-5a2c718953f9" providerId="ADAL" clId="{9AF9EBD7-F4CE-B741-B243-1C7BFF294A87}" dt="2024-06-11T10:58:33.763" v="69" actId="165"/>
          <ac:picMkLst>
            <pc:docMk/>
            <pc:sldMk cId="3465885931" sldId="2147475321"/>
            <ac:picMk id="43" creationId="{08FADA56-55BD-377E-ABBB-08910615BA10}"/>
          </ac:picMkLst>
        </pc:picChg>
        <pc:picChg chg="mod">
          <ac:chgData name="Bermudez, John" userId="60f82b35-31ac-46e5-8b53-5a2c718953f9" providerId="ADAL" clId="{9AF9EBD7-F4CE-B741-B243-1C7BFF294A87}" dt="2024-06-11T10:58:33.763" v="69" actId="165"/>
          <ac:picMkLst>
            <pc:docMk/>
            <pc:sldMk cId="3465885931" sldId="2147475321"/>
            <ac:picMk id="44" creationId="{E567B74A-FE48-1F77-0D27-E2204C67DE39}"/>
          </ac:picMkLst>
        </pc:picChg>
        <pc:picChg chg="mod topLvl modCrop">
          <ac:chgData name="Bermudez, John" userId="60f82b35-31ac-46e5-8b53-5a2c718953f9" providerId="ADAL" clId="{9AF9EBD7-F4CE-B741-B243-1C7BFF294A87}" dt="2024-06-11T11:03:40.437" v="183" actId="732"/>
          <ac:picMkLst>
            <pc:docMk/>
            <pc:sldMk cId="3465885931" sldId="2147475321"/>
            <ac:picMk id="45" creationId="{90E88F0E-FB53-26B8-3B75-7C778E8E0A8D}"/>
          </ac:picMkLst>
        </pc:picChg>
        <pc:picChg chg="del mod">
          <ac:chgData name="Bermudez, John" userId="60f82b35-31ac-46e5-8b53-5a2c718953f9" providerId="ADAL" clId="{9AF9EBD7-F4CE-B741-B243-1C7BFF294A87}" dt="2024-06-11T11:02:28.909" v="147" actId="478"/>
          <ac:picMkLst>
            <pc:docMk/>
            <pc:sldMk cId="3465885931" sldId="2147475321"/>
            <ac:picMk id="49" creationId="{2E6A4AF3-12DC-27EF-2FA9-9DF97BF2DC31}"/>
          </ac:picMkLst>
        </pc:picChg>
        <pc:picChg chg="mod">
          <ac:chgData name="Bermudez, John" userId="60f82b35-31ac-46e5-8b53-5a2c718953f9" providerId="ADAL" clId="{9AF9EBD7-F4CE-B741-B243-1C7BFF294A87}" dt="2024-06-11T11:02:36.805" v="148" actId="165"/>
          <ac:picMkLst>
            <pc:docMk/>
            <pc:sldMk cId="3465885931" sldId="2147475321"/>
            <ac:picMk id="50" creationId="{5811786C-2006-FDA2-8439-23A7C4B45038}"/>
          </ac:picMkLst>
        </pc:picChg>
        <pc:picChg chg="mod">
          <ac:chgData name="Bermudez, John" userId="60f82b35-31ac-46e5-8b53-5a2c718953f9" providerId="ADAL" clId="{9AF9EBD7-F4CE-B741-B243-1C7BFF294A87}" dt="2024-06-11T11:02:36.805" v="148" actId="165"/>
          <ac:picMkLst>
            <pc:docMk/>
            <pc:sldMk cId="3465885931" sldId="2147475321"/>
            <ac:picMk id="51" creationId="{0A53719D-EC8B-A231-EDCB-717E37CBEC24}"/>
          </ac:picMkLst>
        </pc:picChg>
      </pc:sldChg>
      <pc:sldChg chg="addSp delSp modSp mod modCm">
        <pc:chgData name="Bermudez, John" userId="60f82b35-31ac-46e5-8b53-5a2c718953f9" providerId="ADAL" clId="{9AF9EBD7-F4CE-B741-B243-1C7BFF294A87}" dt="2024-06-12T14:14:32.035" v="670"/>
        <pc:sldMkLst>
          <pc:docMk/>
          <pc:sldMk cId="943267441" sldId="2147475322"/>
        </pc:sldMkLst>
        <pc:spChg chg="add del mod">
          <ac:chgData name="Bermudez, John" userId="60f82b35-31ac-46e5-8b53-5a2c718953f9" providerId="ADAL" clId="{9AF9EBD7-F4CE-B741-B243-1C7BFF294A87}" dt="2024-06-12T09:58:03.966" v="653" actId="478"/>
          <ac:spMkLst>
            <pc:docMk/>
            <pc:sldMk cId="943267441" sldId="2147475322"/>
            <ac:spMk id="19" creationId="{2BDC12D3-0371-C153-A8CF-DDB1478EA6DA}"/>
          </ac:spMkLst>
        </pc:spChg>
        <pc:spChg chg="mod">
          <ac:chgData name="Bermudez, John" userId="60f82b35-31ac-46e5-8b53-5a2c718953f9" providerId="ADAL" clId="{9AF9EBD7-F4CE-B741-B243-1C7BFF294A87}" dt="2024-06-12T09:51:25.284" v="643" actId="1076"/>
          <ac:spMkLst>
            <pc:docMk/>
            <pc:sldMk cId="943267441" sldId="2147475322"/>
            <ac:spMk id="26" creationId="{A01FFDC1-E9ED-174D-FF9E-4D111F7125E3}"/>
          </ac:spMkLst>
        </pc:spChg>
        <pc:spChg chg="mod">
          <ac:chgData name="Bermudez, John" userId="60f82b35-31ac-46e5-8b53-5a2c718953f9" providerId="ADAL" clId="{9AF9EBD7-F4CE-B741-B243-1C7BFF294A87}" dt="2024-06-12T09:58:32.952" v="656" actId="113"/>
          <ac:spMkLst>
            <pc:docMk/>
            <pc:sldMk cId="943267441" sldId="2147475322"/>
            <ac:spMk id="27" creationId="{B0CEF053-6912-578D-869C-3BBCC313BD30}"/>
          </ac:spMkLst>
        </pc:spChg>
        <pc:spChg chg="mod">
          <ac:chgData name="Bermudez, John" userId="60f82b35-31ac-46e5-8b53-5a2c718953f9" providerId="ADAL" clId="{9AF9EBD7-F4CE-B741-B243-1C7BFF294A87}" dt="2024-06-12T09:51:25.284" v="643" actId="1076"/>
          <ac:spMkLst>
            <pc:docMk/>
            <pc:sldMk cId="943267441" sldId="2147475322"/>
            <ac:spMk id="47" creationId="{A623ADFD-7243-E40E-8626-D78F5E7C16C2}"/>
          </ac:spMkLst>
        </pc:spChg>
        <pc:spChg chg="mod">
          <ac:chgData name="Bermudez, John" userId="60f82b35-31ac-46e5-8b53-5a2c718953f9" providerId="ADAL" clId="{9AF9EBD7-F4CE-B741-B243-1C7BFF294A87}" dt="2024-06-12T09:51:25.284" v="643" actId="1076"/>
          <ac:spMkLst>
            <pc:docMk/>
            <pc:sldMk cId="943267441" sldId="2147475322"/>
            <ac:spMk id="48" creationId="{89EBAFEB-E78C-12DA-EC39-4B111C115825}"/>
          </ac:spMkLst>
        </pc:spChg>
        <pc:spChg chg="mod">
          <ac:chgData name="Bermudez, John" userId="60f82b35-31ac-46e5-8b53-5a2c718953f9" providerId="ADAL" clId="{9AF9EBD7-F4CE-B741-B243-1C7BFF294A87}" dt="2024-06-12T09:51:25.284" v="643" actId="1076"/>
          <ac:spMkLst>
            <pc:docMk/>
            <pc:sldMk cId="943267441" sldId="2147475322"/>
            <ac:spMk id="49" creationId="{55D09A48-319A-DBDD-7DF7-4DBB8AD6E4DA}"/>
          </ac:spMkLst>
        </pc:spChg>
        <pc:grpChg chg="mod">
          <ac:chgData name="Bermudez, John" userId="60f82b35-31ac-46e5-8b53-5a2c718953f9" providerId="ADAL" clId="{9AF9EBD7-F4CE-B741-B243-1C7BFF294A87}" dt="2024-06-12T09:51:25.284" v="643" actId="1076"/>
          <ac:grpSpMkLst>
            <pc:docMk/>
            <pc:sldMk cId="943267441" sldId="2147475322"/>
            <ac:grpSpMk id="3" creationId="{8141C40F-B119-ABB4-257C-2A8B18D91B6D}"/>
          </ac:grpSpMkLst>
        </pc:grpChg>
        <pc:grpChg chg="mod">
          <ac:chgData name="Bermudez, John" userId="60f82b35-31ac-46e5-8b53-5a2c718953f9" providerId="ADAL" clId="{9AF9EBD7-F4CE-B741-B243-1C7BFF294A87}" dt="2024-06-12T09:51:25.284" v="643" actId="1076"/>
          <ac:grpSpMkLst>
            <pc:docMk/>
            <pc:sldMk cId="943267441" sldId="2147475322"/>
            <ac:grpSpMk id="23" creationId="{46ED0361-3C31-E8BA-F95F-EC3C1C4286CE}"/>
          </ac:grpSpMkLst>
        </pc:grpChg>
        <pc:cxnChg chg="mod">
          <ac:chgData name="Bermudez, John" userId="60f82b35-31ac-46e5-8b53-5a2c718953f9" providerId="ADAL" clId="{9AF9EBD7-F4CE-B741-B243-1C7BFF294A87}" dt="2024-06-12T09:51:25.284" v="643" actId="1076"/>
          <ac:cxnSpMkLst>
            <pc:docMk/>
            <pc:sldMk cId="943267441" sldId="2147475322"/>
            <ac:cxnSpMk id="2" creationId="{2C3FF066-4E73-D963-072B-7A4225CEE5A2}"/>
          </ac:cxnSpMkLst>
        </pc:cxnChg>
        <pc:cxnChg chg="mod">
          <ac:chgData name="Bermudez, John" userId="60f82b35-31ac-46e5-8b53-5a2c718953f9" providerId="ADAL" clId="{9AF9EBD7-F4CE-B741-B243-1C7BFF294A87}" dt="2024-06-12T09:51:25.284" v="643" actId="1076"/>
          <ac:cxnSpMkLst>
            <pc:docMk/>
            <pc:sldMk cId="943267441" sldId="2147475322"/>
            <ac:cxnSpMk id="51" creationId="{503AB63F-494A-93FE-EED7-B551FE036E2A}"/>
          </ac:cxnSpMkLst>
        </pc:cxnChg>
        <pc:cxnChg chg="mod">
          <ac:chgData name="Bermudez, John" userId="60f82b35-31ac-46e5-8b53-5a2c718953f9" providerId="ADAL" clId="{9AF9EBD7-F4CE-B741-B243-1C7BFF294A87}" dt="2024-06-12T09:51:25.284" v="643" actId="1076"/>
          <ac:cxnSpMkLst>
            <pc:docMk/>
            <pc:sldMk cId="943267441" sldId="2147475322"/>
            <ac:cxnSpMk id="53" creationId="{59D86C06-0448-AC18-8C89-B622248566FD}"/>
          </ac:cxnSpMkLst>
        </pc:cxnChg>
        <pc:cxnChg chg="mod">
          <ac:chgData name="Bermudez, John" userId="60f82b35-31ac-46e5-8b53-5a2c718953f9" providerId="ADAL" clId="{9AF9EBD7-F4CE-B741-B243-1C7BFF294A87}" dt="2024-06-12T09:51:25.284" v="643" actId="1076"/>
          <ac:cxnSpMkLst>
            <pc:docMk/>
            <pc:sldMk cId="943267441" sldId="2147475322"/>
            <ac:cxnSpMk id="54" creationId="{F96C97A3-9558-1913-4053-155BF3E41293}"/>
          </ac:cxnSpMkLst>
        </pc:cxnChg>
        <pc:cxnChg chg="mod">
          <ac:chgData name="Bermudez, John" userId="60f82b35-31ac-46e5-8b53-5a2c718953f9" providerId="ADAL" clId="{9AF9EBD7-F4CE-B741-B243-1C7BFF294A87}" dt="2024-06-12T09:51:25.284" v="643" actId="1076"/>
          <ac:cxnSpMkLst>
            <pc:docMk/>
            <pc:sldMk cId="943267441" sldId="2147475322"/>
            <ac:cxnSpMk id="55" creationId="{7E77067F-89FF-383F-3241-78C3F011B89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rmudez, John" userId="60f82b35-31ac-46e5-8b53-5a2c718953f9" providerId="ADAL" clId="{9AF9EBD7-F4CE-B741-B243-1C7BFF294A87}" dt="2024-06-12T14:14:32.035" v="670"/>
              <pc2:cmMkLst xmlns:pc2="http://schemas.microsoft.com/office/powerpoint/2019/9/main/command">
                <pc:docMk/>
                <pc:sldMk cId="943267441" sldId="2147475322"/>
                <pc2:cmMk id="{5653682B-47A0-41C5-8714-49D7E66235A2}"/>
              </pc2:cmMkLst>
              <pc226:cmRplyChg chg="add">
                <pc226:chgData name="Bermudez, John" userId="60f82b35-31ac-46e5-8b53-5a2c718953f9" providerId="ADAL" clId="{9AF9EBD7-F4CE-B741-B243-1C7BFF294A87}" dt="2024-06-12T14:14:32.035" v="670"/>
                <pc2:cmRplyMkLst xmlns:pc2="http://schemas.microsoft.com/office/powerpoint/2019/9/main/command">
                  <pc:docMk/>
                  <pc:sldMk cId="943267441" sldId="2147475322"/>
                  <pc2:cmMk id="{5653682B-47A0-41C5-8714-49D7E66235A2}"/>
                  <pc2:cmRplyMk id="{1F3DF736-6299-3842-9396-68B5B2EB6E45}"/>
                </pc2:cmRplyMkLst>
              </pc226:cmRplyChg>
            </pc226:cmChg>
          </p:ext>
        </pc:extLst>
      </pc:sldChg>
      <pc:sldChg chg="modSp mod">
        <pc:chgData name="Bermudez, John" userId="60f82b35-31ac-46e5-8b53-5a2c718953f9" providerId="ADAL" clId="{9AF9EBD7-F4CE-B741-B243-1C7BFF294A87}" dt="2024-06-12T09:13:43.939" v="529" actId="20577"/>
        <pc:sldMkLst>
          <pc:docMk/>
          <pc:sldMk cId="2829822822" sldId="2147475323"/>
        </pc:sldMkLst>
        <pc:spChg chg="mod">
          <ac:chgData name="Bermudez, John" userId="60f82b35-31ac-46e5-8b53-5a2c718953f9" providerId="ADAL" clId="{9AF9EBD7-F4CE-B741-B243-1C7BFF294A87}" dt="2024-06-12T09:13:43.939" v="529" actId="20577"/>
          <ac:spMkLst>
            <pc:docMk/>
            <pc:sldMk cId="2829822822" sldId="2147475323"/>
            <ac:spMk id="6" creationId="{3EE0D4E1-EDAE-A93A-3F92-430423517AC1}"/>
          </ac:spMkLst>
        </pc:spChg>
      </pc:sldChg>
      <pc:sldChg chg="modSp mod">
        <pc:chgData name="Bermudez, John" userId="60f82b35-31ac-46e5-8b53-5a2c718953f9" providerId="ADAL" clId="{9AF9EBD7-F4CE-B741-B243-1C7BFF294A87}" dt="2024-06-11T11:29:39.295" v="429" actId="20577"/>
        <pc:sldMkLst>
          <pc:docMk/>
          <pc:sldMk cId="1446131261" sldId="2147475335"/>
        </pc:sldMkLst>
        <pc:spChg chg="mod">
          <ac:chgData name="Bermudez, John" userId="60f82b35-31ac-46e5-8b53-5a2c718953f9" providerId="ADAL" clId="{9AF9EBD7-F4CE-B741-B243-1C7BFF294A87}" dt="2024-06-11T11:29:39.295" v="429" actId="20577"/>
          <ac:spMkLst>
            <pc:docMk/>
            <pc:sldMk cId="1446131261" sldId="2147475335"/>
            <ac:spMk id="38" creationId="{BE349A5B-60A2-3725-FF0B-419D399C6B80}"/>
          </ac:spMkLst>
        </pc:spChg>
      </pc:sldChg>
      <pc:sldChg chg="delSp modSp mod modCm">
        <pc:chgData name="Bermudez, John" userId="60f82b35-31ac-46e5-8b53-5a2c718953f9" providerId="ADAL" clId="{9AF9EBD7-F4CE-B741-B243-1C7BFF294A87}" dt="2024-06-13T09:52:30.542" v="719" actId="1076"/>
        <pc:sldMkLst>
          <pc:docMk/>
          <pc:sldMk cId="2699249883" sldId="2147475346"/>
        </pc:sldMkLst>
        <pc:spChg chg="del mod">
          <ac:chgData name="Bermudez, John" userId="60f82b35-31ac-46e5-8b53-5a2c718953f9" providerId="ADAL" clId="{9AF9EBD7-F4CE-B741-B243-1C7BFF294A87}" dt="2024-06-11T09:35:48.496" v="21" actId="478"/>
          <ac:spMkLst>
            <pc:docMk/>
            <pc:sldMk cId="2699249883" sldId="2147475346"/>
            <ac:spMk id="3" creationId="{EDF83316-BA0D-61BC-BDE3-67A403EC9BCC}"/>
          </ac:spMkLst>
        </pc:spChg>
        <pc:spChg chg="mod">
          <ac:chgData name="Bermudez, John" userId="60f82b35-31ac-46e5-8b53-5a2c718953f9" providerId="ADAL" clId="{9AF9EBD7-F4CE-B741-B243-1C7BFF294A87}" dt="2024-06-13T09:51:45.292" v="711"/>
          <ac:spMkLst>
            <pc:docMk/>
            <pc:sldMk cId="2699249883" sldId="2147475346"/>
            <ac:spMk id="45" creationId="{1896BCE7-0FB9-D256-06AF-D018183ACB27}"/>
          </ac:spMkLst>
        </pc:spChg>
        <pc:spChg chg="mod">
          <ac:chgData name="Bermudez, John" userId="60f82b35-31ac-46e5-8b53-5a2c718953f9" providerId="ADAL" clId="{9AF9EBD7-F4CE-B741-B243-1C7BFF294A87}" dt="2024-06-13T09:51:51.568" v="713" actId="14100"/>
          <ac:spMkLst>
            <pc:docMk/>
            <pc:sldMk cId="2699249883" sldId="2147475346"/>
            <ac:spMk id="49" creationId="{FA243F56-88A1-9BC5-2B74-C5D088EDD985}"/>
          </ac:spMkLst>
        </pc:spChg>
        <pc:spChg chg="mod">
          <ac:chgData name="Bermudez, John" userId="60f82b35-31ac-46e5-8b53-5a2c718953f9" providerId="ADAL" clId="{9AF9EBD7-F4CE-B741-B243-1C7BFF294A87}" dt="2024-06-13T09:52:20.726" v="716"/>
          <ac:spMkLst>
            <pc:docMk/>
            <pc:sldMk cId="2699249883" sldId="2147475346"/>
            <ac:spMk id="53" creationId="{0CF49008-E811-47E1-7AB2-43430FFBD7F0}"/>
          </ac:spMkLst>
        </pc:spChg>
        <pc:spChg chg="mod">
          <ac:chgData name="Bermudez, John" userId="60f82b35-31ac-46e5-8b53-5a2c718953f9" providerId="ADAL" clId="{9AF9EBD7-F4CE-B741-B243-1C7BFF294A87}" dt="2024-06-13T09:52:25.972" v="718" actId="14100"/>
          <ac:spMkLst>
            <pc:docMk/>
            <pc:sldMk cId="2699249883" sldId="2147475346"/>
            <ac:spMk id="57" creationId="{CCDF7BD9-CF81-65E1-93A6-735C5955F386}"/>
          </ac:spMkLst>
        </pc:spChg>
        <pc:grpChg chg="mod topLvl">
          <ac:chgData name="Bermudez, John" userId="60f82b35-31ac-46e5-8b53-5a2c718953f9" providerId="ADAL" clId="{9AF9EBD7-F4CE-B741-B243-1C7BFF294A87}" dt="2024-06-11T11:02:05.853" v="145" actId="165"/>
          <ac:grpSpMkLst>
            <pc:docMk/>
            <pc:sldMk cId="2699249883" sldId="2147475346"/>
            <ac:grpSpMk id="42" creationId="{2668FEF9-9064-3E77-E505-7CBF178CC1B6}"/>
          </ac:grpSpMkLst>
        </pc:grpChg>
        <pc:grpChg chg="mod">
          <ac:chgData name="Bermudez, John" userId="60f82b35-31ac-46e5-8b53-5a2c718953f9" providerId="ADAL" clId="{9AF9EBD7-F4CE-B741-B243-1C7BFF294A87}" dt="2024-06-11T11:02:05.853" v="145" actId="165"/>
          <ac:grpSpMkLst>
            <pc:docMk/>
            <pc:sldMk cId="2699249883" sldId="2147475346"/>
            <ac:grpSpMk id="44" creationId="{224A2A38-15EF-4966-37FC-C5CBBED5F033}"/>
          </ac:grpSpMkLst>
        </pc:grpChg>
        <pc:grpChg chg="mod topLvl">
          <ac:chgData name="Bermudez, John" userId="60f82b35-31ac-46e5-8b53-5a2c718953f9" providerId="ADAL" clId="{9AF9EBD7-F4CE-B741-B243-1C7BFF294A87}" dt="2024-06-12T10:54:18.660" v="665" actId="1076"/>
          <ac:grpSpMkLst>
            <pc:docMk/>
            <pc:sldMk cId="2699249883" sldId="2147475346"/>
            <ac:grpSpMk id="50" creationId="{A3F00835-A688-2719-643D-586C86D1D5BA}"/>
          </ac:grpSpMkLst>
        </pc:grpChg>
        <pc:grpChg chg="mod">
          <ac:chgData name="Bermudez, John" userId="60f82b35-31ac-46e5-8b53-5a2c718953f9" providerId="ADAL" clId="{9AF9EBD7-F4CE-B741-B243-1C7BFF294A87}" dt="2024-06-11T11:02:05.853" v="145" actId="165"/>
          <ac:grpSpMkLst>
            <pc:docMk/>
            <pc:sldMk cId="2699249883" sldId="2147475346"/>
            <ac:grpSpMk id="52" creationId="{3A5C5C05-83AC-A9CD-4C7E-004878863320}"/>
          </ac:grpSpMkLst>
        </pc:grpChg>
        <pc:grpChg chg="del">
          <ac:chgData name="Bermudez, John" userId="60f82b35-31ac-46e5-8b53-5a2c718953f9" providerId="ADAL" clId="{9AF9EBD7-F4CE-B741-B243-1C7BFF294A87}" dt="2024-06-11T11:02:05.853" v="145" actId="165"/>
          <ac:grpSpMkLst>
            <pc:docMk/>
            <pc:sldMk cId="2699249883" sldId="2147475346"/>
            <ac:grpSpMk id="58" creationId="{ADFB2E92-3C18-BB84-8810-5E6844E8040A}"/>
          </ac:grpSpMkLst>
        </pc:grpChg>
        <pc:picChg chg="mod">
          <ac:chgData name="Bermudez, John" userId="60f82b35-31ac-46e5-8b53-5a2c718953f9" providerId="ADAL" clId="{9AF9EBD7-F4CE-B741-B243-1C7BFF294A87}" dt="2024-06-11T09:31:37.920" v="1" actId="1076"/>
          <ac:picMkLst>
            <pc:docMk/>
            <pc:sldMk cId="2699249883" sldId="2147475346"/>
            <ac:picMk id="8" creationId="{F189C2C2-E7DF-FD81-9C7E-5DE3F8CA9FF4}"/>
          </ac:picMkLst>
        </pc:picChg>
        <pc:picChg chg="mod">
          <ac:chgData name="Bermudez, John" userId="60f82b35-31ac-46e5-8b53-5a2c718953f9" providerId="ADAL" clId="{9AF9EBD7-F4CE-B741-B243-1C7BFF294A87}" dt="2024-06-11T11:02:05.853" v="145" actId="165"/>
          <ac:picMkLst>
            <pc:docMk/>
            <pc:sldMk cId="2699249883" sldId="2147475346"/>
            <ac:picMk id="43" creationId="{EC05D838-0CC9-2E91-6345-D8B1788ECFDB}"/>
          </ac:picMkLst>
        </pc:picChg>
        <pc:picChg chg="mod">
          <ac:chgData name="Bermudez, John" userId="60f82b35-31ac-46e5-8b53-5a2c718953f9" providerId="ADAL" clId="{9AF9EBD7-F4CE-B741-B243-1C7BFF294A87}" dt="2024-06-13T09:51:55.454" v="714" actId="1076"/>
          <ac:picMkLst>
            <pc:docMk/>
            <pc:sldMk cId="2699249883" sldId="2147475346"/>
            <ac:picMk id="46" creationId="{0C7551DA-541D-7312-26D5-8F1FB0C72D67}"/>
          </ac:picMkLst>
        </pc:picChg>
        <pc:picChg chg="mod">
          <ac:chgData name="Bermudez, John" userId="60f82b35-31ac-46e5-8b53-5a2c718953f9" providerId="ADAL" clId="{9AF9EBD7-F4CE-B741-B243-1C7BFF294A87}" dt="2024-06-11T11:02:05.853" v="145" actId="165"/>
          <ac:picMkLst>
            <pc:docMk/>
            <pc:sldMk cId="2699249883" sldId="2147475346"/>
            <ac:picMk id="47" creationId="{6379FE48-F965-34DF-C9DB-C15F2BE9F4C3}"/>
          </ac:picMkLst>
        </pc:picChg>
        <pc:picChg chg="mod">
          <ac:chgData name="Bermudez, John" userId="60f82b35-31ac-46e5-8b53-5a2c718953f9" providerId="ADAL" clId="{9AF9EBD7-F4CE-B741-B243-1C7BFF294A87}" dt="2024-06-13T09:51:49.185" v="712" actId="1076"/>
          <ac:picMkLst>
            <pc:docMk/>
            <pc:sldMk cId="2699249883" sldId="2147475346"/>
            <ac:picMk id="48" creationId="{197E085C-4138-9F52-6DE1-ACED6B36CBD0}"/>
          </ac:picMkLst>
        </pc:picChg>
        <pc:picChg chg="mod">
          <ac:chgData name="Bermudez, John" userId="60f82b35-31ac-46e5-8b53-5a2c718953f9" providerId="ADAL" clId="{9AF9EBD7-F4CE-B741-B243-1C7BFF294A87}" dt="2024-06-11T11:02:05.853" v="145" actId="165"/>
          <ac:picMkLst>
            <pc:docMk/>
            <pc:sldMk cId="2699249883" sldId="2147475346"/>
            <ac:picMk id="51" creationId="{552E48C9-4AD4-5F62-A4F1-5087296644F1}"/>
          </ac:picMkLst>
        </pc:picChg>
        <pc:picChg chg="mod">
          <ac:chgData name="Bermudez, John" userId="60f82b35-31ac-46e5-8b53-5a2c718953f9" providerId="ADAL" clId="{9AF9EBD7-F4CE-B741-B243-1C7BFF294A87}" dt="2024-06-13T09:52:30.542" v="719" actId="1076"/>
          <ac:picMkLst>
            <pc:docMk/>
            <pc:sldMk cId="2699249883" sldId="2147475346"/>
            <ac:picMk id="54" creationId="{6D2280F5-0AD1-E97D-5F85-A445FF045369}"/>
          </ac:picMkLst>
        </pc:picChg>
        <pc:picChg chg="mod">
          <ac:chgData name="Bermudez, John" userId="60f82b35-31ac-46e5-8b53-5a2c718953f9" providerId="ADAL" clId="{9AF9EBD7-F4CE-B741-B243-1C7BFF294A87}" dt="2024-06-11T11:02:05.853" v="145" actId="165"/>
          <ac:picMkLst>
            <pc:docMk/>
            <pc:sldMk cId="2699249883" sldId="2147475346"/>
            <ac:picMk id="55" creationId="{F6891F52-8E49-B980-0D72-A51B3953E74D}"/>
          </ac:picMkLst>
        </pc:picChg>
        <pc:picChg chg="mod">
          <ac:chgData name="Bermudez, John" userId="60f82b35-31ac-46e5-8b53-5a2c718953f9" providerId="ADAL" clId="{9AF9EBD7-F4CE-B741-B243-1C7BFF294A87}" dt="2024-06-13T09:52:23.321" v="717" actId="1076"/>
          <ac:picMkLst>
            <pc:docMk/>
            <pc:sldMk cId="2699249883" sldId="2147475346"/>
            <ac:picMk id="56" creationId="{5C72110C-083E-BE3D-AFE3-E55C43CB9AF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rmudez, John" userId="60f82b35-31ac-46e5-8b53-5a2c718953f9" providerId="ADAL" clId="{9AF9EBD7-F4CE-B741-B243-1C7BFF294A87}" dt="2024-06-11T09:36:01.767" v="23"/>
              <pc2:cmMkLst xmlns:pc2="http://schemas.microsoft.com/office/powerpoint/2019/9/main/command">
                <pc:docMk/>
                <pc:sldMk cId="2699249883" sldId="2147475346"/>
                <pc2:cmMk id="{8F53CDD4-F730-4092-977A-DC52E2647A64}"/>
              </pc2:cmMkLst>
            </pc226:cmChg>
          </p:ext>
        </pc:extLst>
      </pc:sldChg>
      <pc:sldChg chg="addSp delSp modSp mod ord">
        <pc:chgData name="Bermudez, John" userId="60f82b35-31ac-46e5-8b53-5a2c718953f9" providerId="ADAL" clId="{9AF9EBD7-F4CE-B741-B243-1C7BFF294A87}" dt="2024-06-12T09:47:22.003" v="639" actId="478"/>
        <pc:sldMkLst>
          <pc:docMk/>
          <pc:sldMk cId="1063975115" sldId="2147475347"/>
        </pc:sldMkLst>
        <pc:spChg chg="mod">
          <ac:chgData name="Bermudez, John" userId="60f82b35-31ac-46e5-8b53-5a2c718953f9" providerId="ADAL" clId="{9AF9EBD7-F4CE-B741-B243-1C7BFF294A87}" dt="2024-06-12T09:47:18.412" v="638" actId="20577"/>
          <ac:spMkLst>
            <pc:docMk/>
            <pc:sldMk cId="1063975115" sldId="2147475347"/>
            <ac:spMk id="2" creationId="{BFA2BBAF-D385-AD45-2314-37685F878B0F}"/>
          </ac:spMkLst>
        </pc:spChg>
        <pc:spChg chg="del">
          <ac:chgData name="Bermudez, John" userId="60f82b35-31ac-46e5-8b53-5a2c718953f9" providerId="ADAL" clId="{9AF9EBD7-F4CE-B741-B243-1C7BFF294A87}" dt="2024-06-12T09:47:22.003" v="639" actId="478"/>
          <ac:spMkLst>
            <pc:docMk/>
            <pc:sldMk cId="1063975115" sldId="2147475347"/>
            <ac:spMk id="5" creationId="{59C61A05-3CB5-17DA-F1CC-6AA32337D57A}"/>
          </ac:spMkLst>
        </pc:spChg>
        <pc:spChg chg="mod">
          <ac:chgData name="Bermudez, John" userId="60f82b35-31ac-46e5-8b53-5a2c718953f9" providerId="ADAL" clId="{9AF9EBD7-F4CE-B741-B243-1C7BFF294A87}" dt="2024-06-12T08:25:36.637" v="455" actId="113"/>
          <ac:spMkLst>
            <pc:docMk/>
            <pc:sldMk cId="1063975115" sldId="2147475347"/>
            <ac:spMk id="6" creationId="{B5C72DE3-3888-8CE2-1133-7ED25072367C}"/>
          </ac:spMkLst>
        </pc:spChg>
        <pc:spChg chg="mod">
          <ac:chgData name="Bermudez, John" userId="60f82b35-31ac-46e5-8b53-5a2c718953f9" providerId="ADAL" clId="{9AF9EBD7-F4CE-B741-B243-1C7BFF294A87}" dt="2024-06-11T11:24:28.333" v="408"/>
          <ac:spMkLst>
            <pc:docMk/>
            <pc:sldMk cId="1063975115" sldId="2147475347"/>
            <ac:spMk id="8" creationId="{84D18A63-99DA-714C-064F-40BDFD0B9454}"/>
          </ac:spMkLst>
        </pc:spChg>
        <pc:grpChg chg="add mod">
          <ac:chgData name="Bermudez, John" userId="60f82b35-31ac-46e5-8b53-5a2c718953f9" providerId="ADAL" clId="{9AF9EBD7-F4CE-B741-B243-1C7BFF294A87}" dt="2024-06-11T11:24:31.951" v="409" actId="167"/>
          <ac:grpSpMkLst>
            <pc:docMk/>
            <pc:sldMk cId="1063975115" sldId="2147475347"/>
            <ac:grpSpMk id="4" creationId="{C9301030-592E-3433-0B13-A465B10732AE}"/>
          </ac:grpSpMkLst>
        </pc:grpChg>
        <pc:picChg chg="mod">
          <ac:chgData name="Bermudez, John" userId="60f82b35-31ac-46e5-8b53-5a2c718953f9" providerId="ADAL" clId="{9AF9EBD7-F4CE-B741-B243-1C7BFF294A87}" dt="2024-06-11T11:24:56.922" v="415" actId="1076"/>
          <ac:picMkLst>
            <pc:docMk/>
            <pc:sldMk cId="1063975115" sldId="2147475347"/>
            <ac:picMk id="3" creationId="{08980DA2-3B1D-4C51-A22A-787F0735DBB2}"/>
          </ac:picMkLst>
        </pc:picChg>
        <pc:picChg chg="mod">
          <ac:chgData name="Bermudez, John" userId="60f82b35-31ac-46e5-8b53-5a2c718953f9" providerId="ADAL" clId="{9AF9EBD7-F4CE-B741-B243-1C7BFF294A87}" dt="2024-06-11T11:24:28.333" v="408"/>
          <ac:picMkLst>
            <pc:docMk/>
            <pc:sldMk cId="1063975115" sldId="2147475347"/>
            <ac:picMk id="7" creationId="{86F47AF2-F7C3-762C-FEE8-D9D5FF06F85D}"/>
          </ac:picMkLst>
        </pc:picChg>
      </pc:sldChg>
      <pc:sldChg chg="addSp delSp modSp add mod">
        <pc:chgData name="Bermudez, John" userId="60f82b35-31ac-46e5-8b53-5a2c718953f9" providerId="ADAL" clId="{9AF9EBD7-F4CE-B741-B243-1C7BFF294A87}" dt="2024-06-12T08:41:00.793" v="502" actId="1076"/>
        <pc:sldMkLst>
          <pc:docMk/>
          <pc:sldMk cId="2752505957" sldId="2147475348"/>
        </pc:sldMkLst>
        <pc:spChg chg="del">
          <ac:chgData name="Bermudez, John" userId="60f82b35-31ac-46e5-8b53-5a2c718953f9" providerId="ADAL" clId="{9AF9EBD7-F4CE-B741-B243-1C7BFF294A87}" dt="2024-06-12T08:31:47.410" v="456" actId="478"/>
          <ac:spMkLst>
            <pc:docMk/>
            <pc:sldMk cId="2752505957" sldId="2147475348"/>
            <ac:spMk id="4" creationId="{B16154AD-5825-3BA0-22E7-74BC348ECC53}"/>
          </ac:spMkLst>
        </pc:spChg>
        <pc:spChg chg="mod">
          <ac:chgData name="Bermudez, John" userId="60f82b35-31ac-46e5-8b53-5a2c718953f9" providerId="ADAL" clId="{9AF9EBD7-F4CE-B741-B243-1C7BFF294A87}" dt="2024-06-12T08:32:04.123" v="461" actId="1076"/>
          <ac:spMkLst>
            <pc:docMk/>
            <pc:sldMk cId="2752505957" sldId="2147475348"/>
            <ac:spMk id="11" creationId="{4C5E6449-9FC8-CEF6-D496-9C738B0E37FE}"/>
          </ac:spMkLst>
        </pc:spChg>
        <pc:spChg chg="add mod">
          <ac:chgData name="Bermudez, John" userId="60f82b35-31ac-46e5-8b53-5a2c718953f9" providerId="ADAL" clId="{9AF9EBD7-F4CE-B741-B243-1C7BFF294A87}" dt="2024-06-12T08:33:27.615" v="495" actId="20577"/>
          <ac:spMkLst>
            <pc:docMk/>
            <pc:sldMk cId="2752505957" sldId="2147475348"/>
            <ac:spMk id="14" creationId="{F38D8ACA-6526-1DD5-A0EE-C232524E03E1}"/>
          </ac:spMkLst>
        </pc:spChg>
        <pc:spChg chg="del mod">
          <ac:chgData name="Bermudez, John" userId="60f82b35-31ac-46e5-8b53-5a2c718953f9" providerId="ADAL" clId="{9AF9EBD7-F4CE-B741-B243-1C7BFF294A87}" dt="2024-06-11T11:08:19.947" v="216" actId="478"/>
          <ac:spMkLst>
            <pc:docMk/>
            <pc:sldMk cId="2752505957" sldId="2147475348"/>
            <ac:spMk id="24" creationId="{4D27C19A-10C0-9598-3E90-06C788DE2477}"/>
          </ac:spMkLst>
        </pc:spChg>
        <pc:spChg chg="mod">
          <ac:chgData name="Bermudez, John" userId="60f82b35-31ac-46e5-8b53-5a2c718953f9" providerId="ADAL" clId="{9AF9EBD7-F4CE-B741-B243-1C7BFF294A87}" dt="2024-06-12T08:32:13.659" v="464" actId="1076"/>
          <ac:spMkLst>
            <pc:docMk/>
            <pc:sldMk cId="2752505957" sldId="2147475348"/>
            <ac:spMk id="35" creationId="{B5072EEF-EFFB-5E76-F7DF-7167A18F02D4}"/>
          </ac:spMkLst>
        </pc:spChg>
        <pc:spChg chg="mod">
          <ac:chgData name="Bermudez, John" userId="60f82b35-31ac-46e5-8b53-5a2c718953f9" providerId="ADAL" clId="{9AF9EBD7-F4CE-B741-B243-1C7BFF294A87}" dt="2024-06-11T11:08:28.241" v="218"/>
          <ac:spMkLst>
            <pc:docMk/>
            <pc:sldMk cId="2752505957" sldId="2147475348"/>
            <ac:spMk id="36" creationId="{24A8B49E-EE19-6962-FEE4-5AC372EFAEB4}"/>
          </ac:spMkLst>
        </pc:spChg>
        <pc:spChg chg="del topLvl">
          <ac:chgData name="Bermudez, John" userId="60f82b35-31ac-46e5-8b53-5a2c718953f9" providerId="ADAL" clId="{9AF9EBD7-F4CE-B741-B243-1C7BFF294A87}" dt="2024-06-11T11:09:51.032" v="239" actId="478"/>
          <ac:spMkLst>
            <pc:docMk/>
            <pc:sldMk cId="2752505957" sldId="2147475348"/>
            <ac:spMk id="37" creationId="{E677886F-D8D8-2045-F2BF-9992C3659A30}"/>
          </ac:spMkLst>
        </pc:spChg>
        <pc:spChg chg="mod">
          <ac:chgData name="Bermudez, John" userId="60f82b35-31ac-46e5-8b53-5a2c718953f9" providerId="ADAL" clId="{9AF9EBD7-F4CE-B741-B243-1C7BFF294A87}" dt="2024-06-12T08:33:09.119" v="479" actId="408"/>
          <ac:spMkLst>
            <pc:docMk/>
            <pc:sldMk cId="2752505957" sldId="2147475348"/>
            <ac:spMk id="42" creationId="{C1386095-0E71-D338-DD77-A6275DC09299}"/>
          </ac:spMkLst>
        </pc:spChg>
        <pc:spChg chg="del">
          <ac:chgData name="Bermudez, John" userId="60f82b35-31ac-46e5-8b53-5a2c718953f9" providerId="ADAL" clId="{9AF9EBD7-F4CE-B741-B243-1C7BFF294A87}" dt="2024-06-11T11:07:31.293" v="210" actId="21"/>
          <ac:spMkLst>
            <pc:docMk/>
            <pc:sldMk cId="2752505957" sldId="2147475348"/>
            <ac:spMk id="55" creationId="{CE11AF49-7937-48FF-9D96-8587F50E16A3}"/>
          </ac:spMkLst>
        </pc:spChg>
        <pc:spChg chg="mod">
          <ac:chgData name="Bermudez, John" userId="60f82b35-31ac-46e5-8b53-5a2c718953f9" providerId="ADAL" clId="{9AF9EBD7-F4CE-B741-B243-1C7BFF294A87}" dt="2024-06-11T11:08:28.241" v="218"/>
          <ac:spMkLst>
            <pc:docMk/>
            <pc:sldMk cId="2752505957" sldId="2147475348"/>
            <ac:spMk id="56" creationId="{C5EF9052-D463-AE83-9168-380FF6C0AA4D}"/>
          </ac:spMkLst>
        </pc:spChg>
        <pc:spChg chg="add mod">
          <ac:chgData name="Bermudez, John" userId="60f82b35-31ac-46e5-8b53-5a2c718953f9" providerId="ADAL" clId="{9AF9EBD7-F4CE-B741-B243-1C7BFF294A87}" dt="2024-06-12T08:31:58.681" v="459" actId="1076"/>
          <ac:spMkLst>
            <pc:docMk/>
            <pc:sldMk cId="2752505957" sldId="2147475348"/>
            <ac:spMk id="57" creationId="{A8BA7D87-B415-74E5-A213-920EEF0FD708}"/>
          </ac:spMkLst>
        </pc:spChg>
        <pc:spChg chg="mod">
          <ac:chgData name="Bermudez, John" userId="60f82b35-31ac-46e5-8b53-5a2c718953f9" providerId="ADAL" clId="{9AF9EBD7-F4CE-B741-B243-1C7BFF294A87}" dt="2024-06-12T08:33:09.119" v="479" actId="408"/>
          <ac:spMkLst>
            <pc:docMk/>
            <pc:sldMk cId="2752505957" sldId="2147475348"/>
            <ac:spMk id="59" creationId="{1D2C62B2-3EC7-6B28-BB9D-16BB36E1F853}"/>
          </ac:spMkLst>
        </pc:spChg>
        <pc:grpChg chg="mod">
          <ac:chgData name="Bermudez, John" userId="60f82b35-31ac-46e5-8b53-5a2c718953f9" providerId="ADAL" clId="{9AF9EBD7-F4CE-B741-B243-1C7BFF294A87}" dt="2024-06-12T08:40:32.089" v="497" actId="1076"/>
          <ac:grpSpMkLst>
            <pc:docMk/>
            <pc:sldMk cId="2752505957" sldId="2147475348"/>
            <ac:grpSpMk id="2" creationId="{8F467867-E164-13D8-D9EE-9068ABFE852C}"/>
          </ac:grpSpMkLst>
        </pc:grpChg>
        <pc:grpChg chg="add mod">
          <ac:chgData name="Bermudez, John" userId="60f82b35-31ac-46e5-8b53-5a2c718953f9" providerId="ADAL" clId="{9AF9EBD7-F4CE-B741-B243-1C7BFF294A87}" dt="2024-06-12T08:33:13.832" v="480" actId="1076"/>
          <ac:grpSpMkLst>
            <pc:docMk/>
            <pc:sldMk cId="2752505957" sldId="2147475348"/>
            <ac:grpSpMk id="3" creationId="{5052801A-5803-2E5A-4A15-DA3F7CF2B1FD}"/>
          </ac:grpSpMkLst>
        </pc:grpChg>
        <pc:grpChg chg="del mod">
          <ac:chgData name="Bermudez, John" userId="60f82b35-31ac-46e5-8b53-5a2c718953f9" providerId="ADAL" clId="{9AF9EBD7-F4CE-B741-B243-1C7BFF294A87}" dt="2024-06-11T11:08:17.118" v="215" actId="478"/>
          <ac:grpSpMkLst>
            <pc:docMk/>
            <pc:sldMk cId="2752505957" sldId="2147475348"/>
            <ac:grpSpMk id="7" creationId="{5B9C4C3A-2683-5E47-5D23-D0EF5469637D}"/>
          </ac:grpSpMkLst>
        </pc:grpChg>
        <pc:grpChg chg="add mod">
          <ac:chgData name="Bermudez, John" userId="60f82b35-31ac-46e5-8b53-5a2c718953f9" providerId="ADAL" clId="{9AF9EBD7-F4CE-B741-B243-1C7BFF294A87}" dt="2024-06-12T08:40:42.376" v="499" actId="1076"/>
          <ac:grpSpMkLst>
            <pc:docMk/>
            <pc:sldMk cId="2752505957" sldId="2147475348"/>
            <ac:grpSpMk id="13" creationId="{F88FC39D-129C-486A-BEFE-CCC8472E81F2}"/>
          </ac:grpSpMkLst>
        </pc:grpChg>
        <pc:grpChg chg="mod">
          <ac:chgData name="Bermudez, John" userId="60f82b35-31ac-46e5-8b53-5a2c718953f9" providerId="ADAL" clId="{9AF9EBD7-F4CE-B741-B243-1C7BFF294A87}" dt="2024-06-11T11:08:28.241" v="218"/>
          <ac:grpSpMkLst>
            <pc:docMk/>
            <pc:sldMk cId="2752505957" sldId="2147475348"/>
            <ac:grpSpMk id="29" creationId="{B601D4A0-C4C8-8695-49F7-F87E2623DCE3}"/>
          </ac:grpSpMkLst>
        </pc:grpChg>
        <pc:grpChg chg="del mod">
          <ac:chgData name="Bermudez, John" userId="60f82b35-31ac-46e5-8b53-5a2c718953f9" providerId="ADAL" clId="{9AF9EBD7-F4CE-B741-B243-1C7BFF294A87}" dt="2024-06-11T11:11:22.159" v="263" actId="478"/>
          <ac:grpSpMkLst>
            <pc:docMk/>
            <pc:sldMk cId="2752505957" sldId="2147475348"/>
            <ac:grpSpMk id="30" creationId="{F05E631B-BB92-8D98-6FFC-68356E617F7D}"/>
          </ac:grpSpMkLst>
        </pc:grpChg>
        <pc:grpChg chg="mod">
          <ac:chgData name="Bermudez, John" userId="60f82b35-31ac-46e5-8b53-5a2c718953f9" providerId="ADAL" clId="{9AF9EBD7-F4CE-B741-B243-1C7BFF294A87}" dt="2024-06-11T11:08:28.241" v="218"/>
          <ac:grpSpMkLst>
            <pc:docMk/>
            <pc:sldMk cId="2752505957" sldId="2147475348"/>
            <ac:grpSpMk id="33" creationId="{A7DD66D0-43EF-9CCD-5C84-2AFD4BD4BF91}"/>
          </ac:grpSpMkLst>
        </pc:grpChg>
        <pc:grpChg chg="del mod">
          <ac:chgData name="Bermudez, John" userId="60f82b35-31ac-46e5-8b53-5a2c718953f9" providerId="ADAL" clId="{9AF9EBD7-F4CE-B741-B243-1C7BFF294A87}" dt="2024-06-11T11:09:51.032" v="239" actId="478"/>
          <ac:grpSpMkLst>
            <pc:docMk/>
            <pc:sldMk cId="2752505957" sldId="2147475348"/>
            <ac:grpSpMk id="34" creationId="{D1D727F2-F522-0230-2AB5-3341B9D9794A}"/>
          </ac:grpSpMkLst>
        </pc:grpChg>
        <pc:grpChg chg="del">
          <ac:chgData name="Bermudez, John" userId="60f82b35-31ac-46e5-8b53-5a2c718953f9" providerId="ADAL" clId="{9AF9EBD7-F4CE-B741-B243-1C7BFF294A87}" dt="2024-06-11T11:09:49.433" v="238" actId="478"/>
          <ac:grpSpMkLst>
            <pc:docMk/>
            <pc:sldMk cId="2752505957" sldId="2147475348"/>
            <ac:grpSpMk id="40" creationId="{42C20131-C5AA-93BF-06A7-3720982C9EE3}"/>
          </ac:grpSpMkLst>
        </pc:grpChg>
        <pc:grpChg chg="mod topLvl">
          <ac:chgData name="Bermudez, John" userId="60f82b35-31ac-46e5-8b53-5a2c718953f9" providerId="ADAL" clId="{9AF9EBD7-F4CE-B741-B243-1C7BFF294A87}" dt="2024-06-12T08:33:13.832" v="480" actId="1076"/>
          <ac:grpSpMkLst>
            <pc:docMk/>
            <pc:sldMk cId="2752505957" sldId="2147475348"/>
            <ac:grpSpMk id="41" creationId="{8B7C177C-E3C0-C2F8-A124-CE1BB9BC67EE}"/>
          </ac:grpSpMkLst>
        </pc:grpChg>
        <pc:grpChg chg="del">
          <ac:chgData name="Bermudez, John" userId="60f82b35-31ac-46e5-8b53-5a2c718953f9" providerId="ADAL" clId="{9AF9EBD7-F4CE-B741-B243-1C7BFF294A87}" dt="2024-06-11T11:07:31.293" v="210" actId="21"/>
          <ac:grpSpMkLst>
            <pc:docMk/>
            <pc:sldMk cId="2752505957" sldId="2147475348"/>
            <ac:grpSpMk id="54" creationId="{1657A8E5-1D84-1D4C-CBE1-659AD6067010}"/>
          </ac:grpSpMkLst>
        </pc:grpChg>
        <pc:grpChg chg="add mod">
          <ac:chgData name="Bermudez, John" userId="60f82b35-31ac-46e5-8b53-5a2c718953f9" providerId="ADAL" clId="{9AF9EBD7-F4CE-B741-B243-1C7BFF294A87}" dt="2024-06-12T08:33:13.832" v="480" actId="1076"/>
          <ac:grpSpMkLst>
            <pc:docMk/>
            <pc:sldMk cId="2752505957" sldId="2147475348"/>
            <ac:grpSpMk id="58" creationId="{6039B8FA-BEC2-FED0-18D5-C0391CC3A31A}"/>
          </ac:grpSpMkLst>
        </pc:grpChg>
        <pc:picChg chg="add mod modCrop">
          <ac:chgData name="Bermudez, John" userId="60f82b35-31ac-46e5-8b53-5a2c718953f9" providerId="ADAL" clId="{9AF9EBD7-F4CE-B741-B243-1C7BFF294A87}" dt="2024-06-12T08:40:54.886" v="501" actId="1076"/>
          <ac:picMkLst>
            <pc:docMk/>
            <pc:sldMk cId="2752505957" sldId="2147475348"/>
            <ac:picMk id="6" creationId="{45C5769D-1730-F3F8-B8F1-FE3941998490}"/>
          </ac:picMkLst>
        </pc:picChg>
        <pc:picChg chg="add mod modCrop">
          <ac:chgData name="Bermudez, John" userId="60f82b35-31ac-46e5-8b53-5a2c718953f9" providerId="ADAL" clId="{9AF9EBD7-F4CE-B741-B243-1C7BFF294A87}" dt="2024-06-12T08:41:00.793" v="502" actId="1076"/>
          <ac:picMkLst>
            <pc:docMk/>
            <pc:sldMk cId="2752505957" sldId="2147475348"/>
            <ac:picMk id="8" creationId="{52266408-24EE-350A-4BA3-600F4642CC96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12" creationId="{77BC3EDF-5F6B-33DF-A6B9-FDC5B6F79143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23" creationId="{99486786-5E77-938F-0424-2B5E68ADA279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31" creationId="{22B978DB-4F2B-3E99-3598-5BBCEF15FC9D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32" creationId="{85F19A9E-D215-4942-3640-72891F64D99F}"/>
          </ac:picMkLst>
        </pc:picChg>
        <pc:picChg chg="del">
          <ac:chgData name="Bermudez, John" userId="60f82b35-31ac-46e5-8b53-5a2c718953f9" providerId="ADAL" clId="{9AF9EBD7-F4CE-B741-B243-1C7BFF294A87}" dt="2024-06-11T11:09:49.433" v="238" actId="478"/>
          <ac:picMkLst>
            <pc:docMk/>
            <pc:sldMk cId="2752505957" sldId="2147475348"/>
            <ac:picMk id="38" creationId="{6065FE73-3188-6B58-D70F-C7E4FDA70766}"/>
          </ac:picMkLst>
        </pc:picChg>
        <pc:picChg chg="del">
          <ac:chgData name="Bermudez, John" userId="60f82b35-31ac-46e5-8b53-5a2c718953f9" providerId="ADAL" clId="{9AF9EBD7-F4CE-B741-B243-1C7BFF294A87}" dt="2024-06-11T11:09:46.982" v="237" actId="478"/>
          <ac:picMkLst>
            <pc:docMk/>
            <pc:sldMk cId="2752505957" sldId="2147475348"/>
            <ac:picMk id="39" creationId="{5EDE8732-8AF5-3C77-7586-3A92841D224E}"/>
          </ac:picMkLst>
        </pc:picChg>
        <pc:picChg chg="mod modCrop">
          <ac:chgData name="Bermudez, John" userId="60f82b35-31ac-46e5-8b53-5a2c718953f9" providerId="ADAL" clId="{9AF9EBD7-F4CE-B741-B243-1C7BFF294A87}" dt="2024-06-12T08:33:09.119" v="479" actId="408"/>
          <ac:picMkLst>
            <pc:docMk/>
            <pc:sldMk cId="2752505957" sldId="2147475348"/>
            <ac:picMk id="43" creationId="{08FADA56-55BD-377E-ABBB-08910615BA10}"/>
          </ac:picMkLst>
        </pc:picChg>
        <pc:picChg chg="mod modCrop">
          <ac:chgData name="Bermudez, John" userId="60f82b35-31ac-46e5-8b53-5a2c718953f9" providerId="ADAL" clId="{9AF9EBD7-F4CE-B741-B243-1C7BFF294A87}" dt="2024-06-12T08:33:09.119" v="479" actId="408"/>
          <ac:picMkLst>
            <pc:docMk/>
            <pc:sldMk cId="2752505957" sldId="2147475348"/>
            <ac:picMk id="44" creationId="{E567B74A-FE48-1F77-0D27-E2204C67DE39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46" creationId="{5AEBFB7A-5F7A-CFD6-3F31-B044C5EA8FB8}"/>
          </ac:picMkLst>
        </pc:picChg>
        <pc:picChg chg="mod">
          <ac:chgData name="Bermudez, John" userId="60f82b35-31ac-46e5-8b53-5a2c718953f9" providerId="ADAL" clId="{9AF9EBD7-F4CE-B741-B243-1C7BFF294A87}" dt="2024-06-11T11:08:28.241" v="218"/>
          <ac:picMkLst>
            <pc:docMk/>
            <pc:sldMk cId="2752505957" sldId="2147475348"/>
            <ac:picMk id="49" creationId="{2C6EB035-7003-AE73-8551-26E5EC5D0073}"/>
          </ac:picMkLst>
        </pc:picChg>
        <pc:picChg chg="mod">
          <ac:chgData name="Bermudez, John" userId="60f82b35-31ac-46e5-8b53-5a2c718953f9" providerId="ADAL" clId="{9AF9EBD7-F4CE-B741-B243-1C7BFF294A87}" dt="2024-06-12T08:33:09.119" v="479" actId="408"/>
          <ac:picMkLst>
            <pc:docMk/>
            <pc:sldMk cId="2752505957" sldId="2147475348"/>
            <ac:picMk id="60" creationId="{E73567AB-3318-94A1-B341-97435942368F}"/>
          </ac:picMkLst>
        </pc:picChg>
        <pc:picChg chg="mod">
          <ac:chgData name="Bermudez, John" userId="60f82b35-31ac-46e5-8b53-5a2c718953f9" providerId="ADAL" clId="{9AF9EBD7-F4CE-B741-B243-1C7BFF294A87}" dt="2024-06-12T08:33:09.119" v="479" actId="408"/>
          <ac:picMkLst>
            <pc:docMk/>
            <pc:sldMk cId="2752505957" sldId="2147475348"/>
            <ac:picMk id="61" creationId="{393022F4-FA36-87D2-75B1-7D85A36C0056}"/>
          </ac:picMkLst>
        </pc:picChg>
      </pc:sldChg>
      <pc:sldChg chg="addSp delSp modSp mod ord">
        <pc:chgData name="Bermudez, John" userId="60f82b35-31ac-46e5-8b53-5a2c718953f9" providerId="ADAL" clId="{9AF9EBD7-F4CE-B741-B243-1C7BFF294A87}" dt="2024-06-12T09:50:01.482" v="640" actId="20578"/>
        <pc:sldMkLst>
          <pc:docMk/>
          <pc:sldMk cId="3793478999" sldId="2147475349"/>
        </pc:sldMkLst>
        <pc:spChg chg="add mod">
          <ac:chgData name="Bermudez, John" userId="60f82b35-31ac-46e5-8b53-5a2c718953f9" providerId="ADAL" clId="{9AF9EBD7-F4CE-B741-B243-1C7BFF294A87}" dt="2024-06-12T09:41:17.498" v="598" actId="948"/>
          <ac:spMkLst>
            <pc:docMk/>
            <pc:sldMk cId="3793478999" sldId="2147475349"/>
            <ac:spMk id="3" creationId="{155444E0-B064-82C8-7B48-D280683BD056}"/>
          </ac:spMkLst>
        </pc:spChg>
        <pc:spChg chg="del">
          <ac:chgData name="Bermudez, John" userId="60f82b35-31ac-46e5-8b53-5a2c718953f9" providerId="ADAL" clId="{9AF9EBD7-F4CE-B741-B243-1C7BFF294A87}" dt="2024-06-12T08:45:35.216" v="506" actId="478"/>
          <ac:spMkLst>
            <pc:docMk/>
            <pc:sldMk cId="3793478999" sldId="2147475349"/>
            <ac:spMk id="4" creationId="{B16154AD-5825-3BA0-22E7-74BC348ECC53}"/>
          </ac:spMkLst>
        </pc:spChg>
        <pc:spChg chg="mod">
          <ac:chgData name="Bermudez, John" userId="60f82b35-31ac-46e5-8b53-5a2c718953f9" providerId="ADAL" clId="{9AF9EBD7-F4CE-B741-B243-1C7BFF294A87}" dt="2024-06-12T08:42:15.443" v="505" actId="20577"/>
          <ac:spMkLst>
            <pc:docMk/>
            <pc:sldMk cId="3793478999" sldId="2147475349"/>
            <ac:spMk id="10" creationId="{65CC0B2C-09F8-21C0-784A-42B413591A77}"/>
          </ac:spMkLst>
        </pc:spChg>
        <pc:grpChg chg="mod">
          <ac:chgData name="Bermudez, John" userId="60f82b35-31ac-46e5-8b53-5a2c718953f9" providerId="ADAL" clId="{9AF9EBD7-F4CE-B741-B243-1C7BFF294A87}" dt="2024-06-12T09:36:18.108" v="535" actId="1076"/>
          <ac:grpSpMkLst>
            <pc:docMk/>
            <pc:sldMk cId="3793478999" sldId="2147475349"/>
            <ac:grpSpMk id="2" creationId="{8F467867-E164-13D8-D9EE-9068ABFE852C}"/>
          </ac:grpSpMkLst>
        </pc:grpChg>
      </pc:sldChg>
      <pc:sldChg chg="add del">
        <pc:chgData name="Bermudez, John" userId="60f82b35-31ac-46e5-8b53-5a2c718953f9" providerId="ADAL" clId="{9AF9EBD7-F4CE-B741-B243-1C7BFF294A87}" dt="2024-06-12T09:36:53.906" v="550" actId="2696"/>
        <pc:sldMkLst>
          <pc:docMk/>
          <pc:sldMk cId="2122836481" sldId="2147475350"/>
        </pc:sldMkLst>
      </pc:sldChg>
      <pc:sldChg chg="addSp delSp modSp add mod ord">
        <pc:chgData name="Bermudez, John" userId="60f82b35-31ac-46e5-8b53-5a2c718953f9" providerId="ADAL" clId="{9AF9EBD7-F4CE-B741-B243-1C7BFF294A87}" dt="2024-06-12T09:50:01.482" v="640" actId="20578"/>
        <pc:sldMkLst>
          <pc:docMk/>
          <pc:sldMk cId="2414446915" sldId="2147475350"/>
        </pc:sldMkLst>
        <pc:spChg chg="del mod">
          <ac:chgData name="Bermudez, John" userId="60f82b35-31ac-46e5-8b53-5a2c718953f9" providerId="ADAL" clId="{9AF9EBD7-F4CE-B741-B243-1C7BFF294A87}" dt="2024-06-12T09:43:02.638" v="617" actId="478"/>
          <ac:spMkLst>
            <pc:docMk/>
            <pc:sldMk cId="2414446915" sldId="2147475350"/>
            <ac:spMk id="3" creationId="{155444E0-B064-82C8-7B48-D280683BD056}"/>
          </ac:spMkLst>
        </pc:spChg>
        <pc:spChg chg="add mod">
          <ac:chgData name="Bermudez, John" userId="60f82b35-31ac-46e5-8b53-5a2c718953f9" providerId="ADAL" clId="{9AF9EBD7-F4CE-B741-B243-1C7BFF294A87}" dt="2024-06-12T09:44:27.934" v="632" actId="6549"/>
          <ac:spMkLst>
            <pc:docMk/>
            <pc:sldMk cId="2414446915" sldId="2147475350"/>
            <ac:spMk id="4" creationId="{F67CE5C6-C341-39D8-130E-7747DB9B76DE}"/>
          </ac:spMkLst>
        </pc:spChg>
      </pc:sldChg>
    </pc:docChg>
  </pc:docChgLst>
  <pc:docChgLst>
    <pc:chgData name="Varacsa, Zlata" userId="S::zvaraksa@oriflame.com::bd1ca16c-e4e4-4839-9d66-44c744f66402" providerId="AD" clId="Web-{B512DFD6-D1F7-4438-BFE7-C693B9A4C24D}"/>
    <pc:docChg chg="modSld">
      <pc:chgData name="Varacsa, Zlata" userId="S::zvaraksa@oriflame.com::bd1ca16c-e4e4-4839-9d66-44c744f66402" providerId="AD" clId="Web-{B512DFD6-D1F7-4438-BFE7-C693B9A4C24D}" dt="2024-06-11T07:23:41.451" v="1" actId="20577"/>
      <pc:docMkLst>
        <pc:docMk/>
      </pc:docMkLst>
      <pc:sldChg chg="modSp">
        <pc:chgData name="Varacsa, Zlata" userId="S::zvaraksa@oriflame.com::bd1ca16c-e4e4-4839-9d66-44c744f66402" providerId="AD" clId="Web-{B512DFD6-D1F7-4438-BFE7-C693B9A4C24D}" dt="2024-06-11T07:23:41.451" v="1" actId="20577"/>
        <pc:sldMkLst>
          <pc:docMk/>
          <pc:sldMk cId="1653664873" sldId="2147475336"/>
        </pc:sldMkLst>
        <pc:spChg chg="mod">
          <ac:chgData name="Varacsa, Zlata" userId="S::zvaraksa@oriflame.com::bd1ca16c-e4e4-4839-9d66-44c744f66402" providerId="AD" clId="Web-{B512DFD6-D1F7-4438-BFE7-C693B9A4C24D}" dt="2024-06-11T07:23:41.451" v="1" actId="20577"/>
          <ac:spMkLst>
            <pc:docMk/>
            <pc:sldMk cId="1653664873" sldId="2147475336"/>
            <ac:spMk id="9" creationId="{B5970722-7E90-DF86-29A9-F07D23F42978}"/>
          </ac:spMkLst>
        </pc:spChg>
      </pc:sldChg>
    </pc:docChg>
  </pc:docChgLst>
  <pc:docChgLst>
    <pc:chgData name="Jansson, Bjorn" userId="36e2a748-13e4-4468-bceb-8fd1f7d27b75" providerId="ADAL" clId="{E5CEEAC3-641E-4B6C-AF1B-D6A62D1B0F44}"/>
    <pc:docChg chg="undo custSel addSld delSld modSld sldOrd">
      <pc:chgData name="Jansson, Bjorn" userId="36e2a748-13e4-4468-bceb-8fd1f7d27b75" providerId="ADAL" clId="{E5CEEAC3-641E-4B6C-AF1B-D6A62D1B0F44}" dt="2024-06-12T16:59:49.558" v="138" actId="20577"/>
      <pc:docMkLst>
        <pc:docMk/>
      </pc:docMkLst>
      <pc:sldChg chg="del">
        <pc:chgData name="Jansson, Bjorn" userId="36e2a748-13e4-4468-bceb-8fd1f7d27b75" providerId="ADAL" clId="{E5CEEAC3-641E-4B6C-AF1B-D6A62D1B0F44}" dt="2024-06-11T12:59:07.362" v="43" actId="47"/>
        <pc:sldMkLst>
          <pc:docMk/>
          <pc:sldMk cId="2033604830" sldId="2147472856"/>
        </pc:sldMkLst>
      </pc:sldChg>
      <pc:sldChg chg="ord">
        <pc:chgData name="Jansson, Bjorn" userId="36e2a748-13e4-4468-bceb-8fd1f7d27b75" providerId="ADAL" clId="{E5CEEAC3-641E-4B6C-AF1B-D6A62D1B0F44}" dt="2024-06-11T12:53:40.686" v="23" actId="20578"/>
        <pc:sldMkLst>
          <pc:docMk/>
          <pc:sldMk cId="2315614729" sldId="2147475314"/>
        </pc:sldMkLst>
      </pc:sldChg>
      <pc:sldChg chg="ord">
        <pc:chgData name="Jansson, Bjorn" userId="36e2a748-13e4-4468-bceb-8fd1f7d27b75" providerId="ADAL" clId="{E5CEEAC3-641E-4B6C-AF1B-D6A62D1B0F44}" dt="2024-06-11T12:57:03.134" v="25"/>
        <pc:sldMkLst>
          <pc:docMk/>
          <pc:sldMk cId="2921639105" sldId="2147475316"/>
        </pc:sldMkLst>
      </pc:sldChg>
      <pc:sldChg chg="modSp mod">
        <pc:chgData name="Jansson, Bjorn" userId="36e2a748-13e4-4468-bceb-8fd1f7d27b75" providerId="ADAL" clId="{E5CEEAC3-641E-4B6C-AF1B-D6A62D1B0F44}" dt="2024-06-11T12:52:54.988" v="22" actId="20577"/>
        <pc:sldMkLst>
          <pc:docMk/>
          <pc:sldMk cId="943267441" sldId="2147475322"/>
        </pc:sldMkLst>
        <pc:spChg chg="mod">
          <ac:chgData name="Jansson, Bjorn" userId="36e2a748-13e4-4468-bceb-8fd1f7d27b75" providerId="ADAL" clId="{E5CEEAC3-641E-4B6C-AF1B-D6A62D1B0F44}" dt="2024-06-11T12:52:54.988" v="22" actId="20577"/>
          <ac:spMkLst>
            <pc:docMk/>
            <pc:sldMk cId="943267441" sldId="2147475322"/>
            <ac:spMk id="27" creationId="{B0CEF053-6912-578D-869C-3BBCC313BD30}"/>
          </ac:spMkLst>
        </pc:spChg>
      </pc:sldChg>
      <pc:sldChg chg="del">
        <pc:chgData name="Jansson, Bjorn" userId="36e2a748-13e4-4468-bceb-8fd1f7d27b75" providerId="ADAL" clId="{E5CEEAC3-641E-4B6C-AF1B-D6A62D1B0F44}" dt="2024-06-12T11:08:37.009" v="116" actId="47"/>
        <pc:sldMkLst>
          <pc:docMk/>
          <pc:sldMk cId="1653664873" sldId="2147475336"/>
        </pc:sldMkLst>
      </pc:sldChg>
      <pc:sldChg chg="addSp modSp mod">
        <pc:chgData name="Jansson, Bjorn" userId="36e2a748-13e4-4468-bceb-8fd1f7d27b75" providerId="ADAL" clId="{E5CEEAC3-641E-4B6C-AF1B-D6A62D1B0F44}" dt="2024-06-11T12:59:29.685" v="91" actId="20577"/>
        <pc:sldMkLst>
          <pc:docMk/>
          <pc:sldMk cId="1063975115" sldId="2147475347"/>
        </pc:sldMkLst>
        <pc:spChg chg="add mod">
          <ac:chgData name="Jansson, Bjorn" userId="36e2a748-13e4-4468-bceb-8fd1f7d27b75" providerId="ADAL" clId="{E5CEEAC3-641E-4B6C-AF1B-D6A62D1B0F44}" dt="2024-06-11T12:59:29.685" v="91" actId="20577"/>
          <ac:spMkLst>
            <pc:docMk/>
            <pc:sldMk cId="1063975115" sldId="2147475347"/>
            <ac:spMk id="5" creationId="{59C61A05-3CB5-17DA-F1CC-6AA32337D57A}"/>
          </ac:spMkLst>
        </pc:spChg>
      </pc:sldChg>
      <pc:sldChg chg="addSp modSp mod">
        <pc:chgData name="Jansson, Bjorn" userId="36e2a748-13e4-4468-bceb-8fd1f7d27b75" providerId="ADAL" clId="{E5CEEAC3-641E-4B6C-AF1B-D6A62D1B0F44}" dt="2024-06-11T12:59:37.300" v="100" actId="20577"/>
        <pc:sldMkLst>
          <pc:docMk/>
          <pc:sldMk cId="2752505957" sldId="2147475348"/>
        </pc:sldMkLst>
        <pc:spChg chg="add mod">
          <ac:chgData name="Jansson, Bjorn" userId="36e2a748-13e4-4468-bceb-8fd1f7d27b75" providerId="ADAL" clId="{E5CEEAC3-641E-4B6C-AF1B-D6A62D1B0F44}" dt="2024-06-11T12:59:37.300" v="100" actId="20577"/>
          <ac:spMkLst>
            <pc:docMk/>
            <pc:sldMk cId="2752505957" sldId="2147475348"/>
            <ac:spMk id="4" creationId="{B16154AD-5825-3BA0-22E7-74BC348ECC53}"/>
          </ac:spMkLst>
        </pc:spChg>
        <pc:spChg chg="mod">
          <ac:chgData name="Jansson, Bjorn" userId="36e2a748-13e4-4468-bceb-8fd1f7d27b75" providerId="ADAL" clId="{E5CEEAC3-641E-4B6C-AF1B-D6A62D1B0F44}" dt="2024-06-11T12:57:46.941" v="42" actId="20577"/>
          <ac:spMkLst>
            <pc:docMk/>
            <pc:sldMk cId="2752505957" sldId="2147475348"/>
            <ac:spMk id="11" creationId="{4C5E6449-9FC8-CEF6-D496-9C738B0E37FE}"/>
          </ac:spMkLst>
        </pc:spChg>
      </pc:sldChg>
      <pc:sldChg chg="delSp modSp add mod">
        <pc:chgData name="Jansson, Bjorn" userId="36e2a748-13e4-4468-bceb-8fd1f7d27b75" providerId="ADAL" clId="{E5CEEAC3-641E-4B6C-AF1B-D6A62D1B0F44}" dt="2024-06-11T13:00:02.958" v="115" actId="20577"/>
        <pc:sldMkLst>
          <pc:docMk/>
          <pc:sldMk cId="3793478999" sldId="2147475349"/>
        </pc:sldMkLst>
        <pc:spChg chg="mod">
          <ac:chgData name="Jansson, Bjorn" userId="36e2a748-13e4-4468-bceb-8fd1f7d27b75" providerId="ADAL" clId="{E5CEEAC3-641E-4B6C-AF1B-D6A62D1B0F44}" dt="2024-06-11T13:00:02.958" v="115" actId="20577"/>
          <ac:spMkLst>
            <pc:docMk/>
            <pc:sldMk cId="3793478999" sldId="2147475349"/>
            <ac:spMk id="4" creationId="{B16154AD-5825-3BA0-22E7-74BC348ECC53}"/>
          </ac:spMkLst>
        </pc:spChg>
        <pc:spChg chg="mod">
          <ac:chgData name="Jansson, Bjorn" userId="36e2a748-13e4-4468-bceb-8fd1f7d27b75" providerId="ADAL" clId="{E5CEEAC3-641E-4B6C-AF1B-D6A62D1B0F44}" dt="2024-06-11T12:59:54.136" v="114" actId="20577"/>
          <ac:spMkLst>
            <pc:docMk/>
            <pc:sldMk cId="3793478999" sldId="2147475349"/>
            <ac:spMk id="10" creationId="{65CC0B2C-09F8-21C0-784A-42B413591A77}"/>
          </ac:spMkLst>
        </pc:spChg>
        <pc:spChg chg="del">
          <ac:chgData name="Jansson, Bjorn" userId="36e2a748-13e4-4468-bceb-8fd1f7d27b75" providerId="ADAL" clId="{E5CEEAC3-641E-4B6C-AF1B-D6A62D1B0F44}" dt="2024-06-11T12:59:49.342" v="102" actId="478"/>
          <ac:spMkLst>
            <pc:docMk/>
            <pc:sldMk cId="3793478999" sldId="2147475349"/>
            <ac:spMk id="11" creationId="{4C5E6449-9FC8-CEF6-D496-9C738B0E37FE}"/>
          </ac:spMkLst>
        </pc:spChg>
        <pc:spChg chg="del">
          <ac:chgData name="Jansson, Bjorn" userId="36e2a748-13e4-4468-bceb-8fd1f7d27b75" providerId="ADAL" clId="{E5CEEAC3-641E-4B6C-AF1B-D6A62D1B0F44}" dt="2024-06-11T12:59:49.342" v="102" actId="478"/>
          <ac:spMkLst>
            <pc:docMk/>
            <pc:sldMk cId="3793478999" sldId="2147475349"/>
            <ac:spMk id="35" creationId="{B5072EEF-EFFB-5E76-F7DF-7167A18F02D4}"/>
          </ac:spMkLst>
        </pc:spChg>
        <pc:spChg chg="del">
          <ac:chgData name="Jansson, Bjorn" userId="36e2a748-13e4-4468-bceb-8fd1f7d27b75" providerId="ADAL" clId="{E5CEEAC3-641E-4B6C-AF1B-D6A62D1B0F44}" dt="2024-06-11T12:59:49.342" v="102" actId="478"/>
          <ac:spMkLst>
            <pc:docMk/>
            <pc:sldMk cId="3793478999" sldId="2147475349"/>
            <ac:spMk id="57" creationId="{A8BA7D87-B415-74E5-A213-920EEF0FD708}"/>
          </ac:spMkLst>
        </pc:spChg>
        <pc:grpChg chg="del">
          <ac:chgData name="Jansson, Bjorn" userId="36e2a748-13e4-4468-bceb-8fd1f7d27b75" providerId="ADAL" clId="{E5CEEAC3-641E-4B6C-AF1B-D6A62D1B0F44}" dt="2024-06-11T12:59:49.342" v="102" actId="478"/>
          <ac:grpSpMkLst>
            <pc:docMk/>
            <pc:sldMk cId="3793478999" sldId="2147475349"/>
            <ac:grpSpMk id="3" creationId="{5052801A-5803-2E5A-4A15-DA3F7CF2B1FD}"/>
          </ac:grpSpMkLst>
        </pc:grpChg>
        <pc:grpChg chg="del">
          <ac:chgData name="Jansson, Bjorn" userId="36e2a748-13e4-4468-bceb-8fd1f7d27b75" providerId="ADAL" clId="{E5CEEAC3-641E-4B6C-AF1B-D6A62D1B0F44}" dt="2024-06-11T12:59:49.342" v="102" actId="478"/>
          <ac:grpSpMkLst>
            <pc:docMk/>
            <pc:sldMk cId="3793478999" sldId="2147475349"/>
            <ac:grpSpMk id="41" creationId="{8B7C177C-E3C0-C2F8-A124-CE1BB9BC67EE}"/>
          </ac:grpSpMkLst>
        </pc:grpChg>
        <pc:grpChg chg="del">
          <ac:chgData name="Jansson, Bjorn" userId="36e2a748-13e4-4468-bceb-8fd1f7d27b75" providerId="ADAL" clId="{E5CEEAC3-641E-4B6C-AF1B-D6A62D1B0F44}" dt="2024-06-11T12:59:49.342" v="102" actId="478"/>
          <ac:grpSpMkLst>
            <pc:docMk/>
            <pc:sldMk cId="3793478999" sldId="2147475349"/>
            <ac:grpSpMk id="58" creationId="{6039B8FA-BEC2-FED0-18D5-C0391CC3A31A}"/>
          </ac:grpSpMkLst>
        </pc:grpChg>
      </pc:sldChg>
      <pc:sldChg chg="modSp mod">
        <pc:chgData name="Jansson, Bjorn" userId="36e2a748-13e4-4468-bceb-8fd1f7d27b75" providerId="ADAL" clId="{E5CEEAC3-641E-4B6C-AF1B-D6A62D1B0F44}" dt="2024-06-12T16:59:49.558" v="138" actId="20577"/>
        <pc:sldMkLst>
          <pc:docMk/>
          <pc:sldMk cId="2414446915" sldId="2147475350"/>
        </pc:sldMkLst>
        <pc:spChg chg="mod">
          <ac:chgData name="Jansson, Bjorn" userId="36e2a748-13e4-4468-bceb-8fd1f7d27b75" providerId="ADAL" clId="{E5CEEAC3-641E-4B6C-AF1B-D6A62D1B0F44}" dt="2024-06-12T16:59:49.558" v="138" actId="20577"/>
          <ac:spMkLst>
            <pc:docMk/>
            <pc:sldMk cId="2414446915" sldId="2147475350"/>
            <ac:spMk id="4" creationId="{F67CE5C6-C341-39D8-130E-7747DB9B76DE}"/>
          </ac:spMkLst>
        </pc:spChg>
        <pc:grpChg chg="mod">
          <ac:chgData name="Jansson, Bjorn" userId="36e2a748-13e4-4468-bceb-8fd1f7d27b75" providerId="ADAL" clId="{E5CEEAC3-641E-4B6C-AF1B-D6A62D1B0F44}" dt="2024-06-12T16:58:07.786" v="125" actId="1076"/>
          <ac:grpSpMkLst>
            <pc:docMk/>
            <pc:sldMk cId="2414446915" sldId="2147475350"/>
            <ac:grpSpMk id="2" creationId="{8F467867-E164-13D8-D9EE-9068ABFE852C}"/>
          </ac:grpSpMkLst>
        </pc:grpChg>
      </pc:sldChg>
    </pc:docChg>
  </pc:docChgLst>
  <pc:docChgLst>
    <pc:chgData name="Wangen, Grace" userId="ecf1069e-274a-408a-be84-86cdadd24b4d" providerId="ADAL" clId="{F3E0C147-784B-4860-859E-49023354D7F9}"/>
    <pc:docChg chg="custSel modSld">
      <pc:chgData name="Wangen, Grace" userId="ecf1069e-274a-408a-be84-86cdadd24b4d" providerId="ADAL" clId="{F3E0C147-784B-4860-859E-49023354D7F9}" dt="2024-10-10T10:36:29.930" v="1" actId="1076"/>
      <pc:docMkLst>
        <pc:docMk/>
      </pc:docMkLst>
      <pc:sldChg chg="delSp mod">
        <pc:chgData name="Wangen, Grace" userId="ecf1069e-274a-408a-be84-86cdadd24b4d" providerId="ADAL" clId="{F3E0C147-784B-4860-859E-49023354D7F9}" dt="2024-10-10T10:00:34.387" v="0" actId="478"/>
        <pc:sldMkLst>
          <pc:docMk/>
          <pc:sldMk cId="2921639105" sldId="2147475316"/>
        </pc:sldMkLst>
        <pc:spChg chg="del">
          <ac:chgData name="Wangen, Grace" userId="ecf1069e-274a-408a-be84-86cdadd24b4d" providerId="ADAL" clId="{F3E0C147-784B-4860-859E-49023354D7F9}" dt="2024-10-10T10:00:34.387" v="0" actId="478"/>
          <ac:spMkLst>
            <pc:docMk/>
            <pc:sldMk cId="2921639105" sldId="2147475316"/>
            <ac:spMk id="18" creationId="{9E9F01CC-B69B-E301-09B2-9729193661A0}"/>
          </ac:spMkLst>
        </pc:spChg>
      </pc:sldChg>
      <pc:sldChg chg="modSp mod">
        <pc:chgData name="Wangen, Grace" userId="ecf1069e-274a-408a-be84-86cdadd24b4d" providerId="ADAL" clId="{F3E0C147-784B-4860-859E-49023354D7F9}" dt="2024-10-10T10:36:29.930" v="1" actId="1076"/>
        <pc:sldMkLst>
          <pc:docMk/>
          <pc:sldMk cId="2829822822" sldId="2147475323"/>
        </pc:sldMkLst>
        <pc:picChg chg="mod">
          <ac:chgData name="Wangen, Grace" userId="ecf1069e-274a-408a-be84-86cdadd24b4d" providerId="ADAL" clId="{F3E0C147-784B-4860-859E-49023354D7F9}" dt="2024-10-10T10:36:29.930" v="1" actId="1076"/>
          <ac:picMkLst>
            <pc:docMk/>
            <pc:sldMk cId="2829822822" sldId="2147475323"/>
            <ac:picMk id="2" creationId="{00A73E2D-96AA-3B9A-5669-91D3C605C0C8}"/>
          </ac:picMkLst>
        </pc:picChg>
      </pc:sldChg>
    </pc:docChg>
  </pc:docChgLst>
  <pc:docChgLst>
    <pc:chgData name="Varacsa, Zlata" userId="bd1ca16c-e4e4-4839-9d66-44c744f66402" providerId="ADAL" clId="{4961EDC9-C6A7-4E48-AF9F-1D6B77500EF4}"/>
    <pc:docChg chg="undo redo custSel addSld delSld modSld">
      <pc:chgData name="Varacsa, Zlata" userId="bd1ca16c-e4e4-4839-9d66-44c744f66402" providerId="ADAL" clId="{4961EDC9-C6A7-4E48-AF9F-1D6B77500EF4}" dt="2024-11-05T13:30:53.131" v="37" actId="47"/>
      <pc:docMkLst>
        <pc:docMk/>
      </pc:docMkLst>
      <pc:sldChg chg="addSp modSp mod">
        <pc:chgData name="Varacsa, Zlata" userId="bd1ca16c-e4e4-4839-9d66-44c744f66402" providerId="ADAL" clId="{4961EDC9-C6A7-4E48-AF9F-1D6B77500EF4}" dt="2024-11-05T08:52:31.322" v="35" actId="14100"/>
        <pc:sldMkLst>
          <pc:docMk/>
          <pc:sldMk cId="2921639105" sldId="2147475316"/>
        </pc:sldMkLst>
        <pc:spChg chg="add mod">
          <ac:chgData name="Varacsa, Zlata" userId="bd1ca16c-e4e4-4839-9d66-44c744f66402" providerId="ADAL" clId="{4961EDC9-C6A7-4E48-AF9F-1D6B77500EF4}" dt="2024-11-05T08:52:31.322" v="35" actId="14100"/>
          <ac:spMkLst>
            <pc:docMk/>
            <pc:sldMk cId="2921639105" sldId="2147475316"/>
            <ac:spMk id="2" creationId="{4C7742B3-BF32-8E02-7646-FD6904D34851}"/>
          </ac:spMkLst>
        </pc:spChg>
      </pc:sldChg>
      <pc:sldChg chg="addSp delSp modSp new mod">
        <pc:chgData name="Varacsa, Zlata" userId="bd1ca16c-e4e4-4839-9d66-44c744f66402" providerId="ADAL" clId="{4961EDC9-C6A7-4E48-AF9F-1D6B77500EF4}" dt="2024-11-05T08:52:00.482" v="31" actId="167"/>
        <pc:sldMkLst>
          <pc:docMk/>
          <pc:sldMk cId="3196260288" sldId="2147475352"/>
        </pc:sldMkLst>
        <pc:spChg chg="add del">
          <ac:chgData name="Varacsa, Zlata" userId="bd1ca16c-e4e4-4839-9d66-44c744f66402" providerId="ADAL" clId="{4961EDC9-C6A7-4E48-AF9F-1D6B77500EF4}" dt="2024-11-05T08:49:17.938" v="6" actId="22"/>
          <ac:spMkLst>
            <pc:docMk/>
            <pc:sldMk cId="3196260288" sldId="2147475352"/>
            <ac:spMk id="3" creationId="{0FFFA19B-C986-0165-9E2B-26DD0C6B6EC1}"/>
          </ac:spMkLst>
        </pc:spChg>
        <pc:spChg chg="add mod">
          <ac:chgData name="Varacsa, Zlata" userId="bd1ca16c-e4e4-4839-9d66-44c744f66402" providerId="ADAL" clId="{4961EDC9-C6A7-4E48-AF9F-1D6B77500EF4}" dt="2024-11-05T08:49:43.467" v="13" actId="313"/>
          <ac:spMkLst>
            <pc:docMk/>
            <pc:sldMk cId="3196260288" sldId="2147475352"/>
            <ac:spMk id="5" creationId="{DD9CE8BB-D771-1A7B-73DD-C685680EFBC1}"/>
          </ac:spMkLst>
        </pc:spChg>
        <pc:spChg chg="add mod">
          <ac:chgData name="Varacsa, Zlata" userId="bd1ca16c-e4e4-4839-9d66-44c744f66402" providerId="ADAL" clId="{4961EDC9-C6A7-4E48-AF9F-1D6B77500EF4}" dt="2024-11-05T08:49:58.056" v="15" actId="6549"/>
          <ac:spMkLst>
            <pc:docMk/>
            <pc:sldMk cId="3196260288" sldId="2147475352"/>
            <ac:spMk id="6" creationId="{3340D2E5-3C11-810C-E337-5D49A93942EF}"/>
          </ac:spMkLst>
        </pc:spChg>
        <pc:spChg chg="add del">
          <ac:chgData name="Varacsa, Zlata" userId="bd1ca16c-e4e4-4839-9d66-44c744f66402" providerId="ADAL" clId="{4961EDC9-C6A7-4E48-AF9F-1D6B77500EF4}" dt="2024-11-05T08:51:02.792" v="19" actId="22"/>
          <ac:spMkLst>
            <pc:docMk/>
            <pc:sldMk cId="3196260288" sldId="2147475352"/>
            <ac:spMk id="8" creationId="{1061E021-5690-F39F-F304-2EAC168A2948}"/>
          </ac:spMkLst>
        </pc:spChg>
        <pc:spChg chg="add del mod">
          <ac:chgData name="Varacsa, Zlata" userId="bd1ca16c-e4e4-4839-9d66-44c744f66402" providerId="ADAL" clId="{4961EDC9-C6A7-4E48-AF9F-1D6B77500EF4}" dt="2024-11-05T08:51:10.338" v="23" actId="22"/>
          <ac:spMkLst>
            <pc:docMk/>
            <pc:sldMk cId="3196260288" sldId="2147475352"/>
            <ac:spMk id="10" creationId="{42641DD1-B40A-9405-B4F4-E8E14AA92231}"/>
          </ac:spMkLst>
        </pc:spChg>
        <pc:spChg chg="add mod">
          <ac:chgData name="Varacsa, Zlata" userId="bd1ca16c-e4e4-4839-9d66-44c744f66402" providerId="ADAL" clId="{4961EDC9-C6A7-4E48-AF9F-1D6B77500EF4}" dt="2024-11-05T08:51:35.793" v="29" actId="2711"/>
          <ac:spMkLst>
            <pc:docMk/>
            <pc:sldMk cId="3196260288" sldId="2147475352"/>
            <ac:spMk id="12" creationId="{E7204DB1-1BE2-0A48-B8CC-3F139E0E4591}"/>
          </ac:spMkLst>
        </pc:spChg>
        <pc:spChg chg="mod">
          <ac:chgData name="Varacsa, Zlata" userId="bd1ca16c-e4e4-4839-9d66-44c744f66402" providerId="ADAL" clId="{4961EDC9-C6A7-4E48-AF9F-1D6B77500EF4}" dt="2024-11-05T08:51:57.474" v="30"/>
          <ac:spMkLst>
            <pc:docMk/>
            <pc:sldMk cId="3196260288" sldId="2147475352"/>
            <ac:spMk id="15" creationId="{E898D894-D102-A474-0D16-BE8F0A12B221}"/>
          </ac:spMkLst>
        </pc:spChg>
        <pc:grpChg chg="add mod ord">
          <ac:chgData name="Varacsa, Zlata" userId="bd1ca16c-e4e4-4839-9d66-44c744f66402" providerId="ADAL" clId="{4961EDC9-C6A7-4E48-AF9F-1D6B77500EF4}" dt="2024-11-05T08:52:00.482" v="31" actId="167"/>
          <ac:grpSpMkLst>
            <pc:docMk/>
            <pc:sldMk cId="3196260288" sldId="2147475352"/>
            <ac:grpSpMk id="13" creationId="{6F8987FD-F87B-D3D3-DAE7-DB6ACFADE695}"/>
          </ac:grpSpMkLst>
        </pc:grpChg>
        <pc:picChg chg="mod">
          <ac:chgData name="Varacsa, Zlata" userId="bd1ca16c-e4e4-4839-9d66-44c744f66402" providerId="ADAL" clId="{4961EDC9-C6A7-4E48-AF9F-1D6B77500EF4}" dt="2024-11-05T08:51:57.474" v="30"/>
          <ac:picMkLst>
            <pc:docMk/>
            <pc:sldMk cId="3196260288" sldId="2147475352"/>
            <ac:picMk id="14" creationId="{0E7FF995-DAA1-58F0-739F-57E4D6BDF76C}"/>
          </ac:picMkLst>
        </pc:picChg>
        <pc:picChg chg="add mod">
          <ac:chgData name="Varacsa, Zlata" userId="bd1ca16c-e4e4-4839-9d66-44c744f66402" providerId="ADAL" clId="{4961EDC9-C6A7-4E48-AF9F-1D6B77500EF4}" dt="2024-11-05T08:48:50.451" v="4" actId="1076"/>
          <ac:picMkLst>
            <pc:docMk/>
            <pc:sldMk cId="3196260288" sldId="2147475352"/>
            <ac:picMk id="1026" creationId="{9AF4FE6E-9321-49DA-CED4-03E7CE852540}"/>
          </ac:picMkLst>
        </pc:picChg>
      </pc:sldChg>
      <pc:sldChg chg="add del">
        <pc:chgData name="Varacsa, Zlata" userId="bd1ca16c-e4e4-4839-9d66-44c744f66402" providerId="ADAL" clId="{4961EDC9-C6A7-4E48-AF9F-1D6B77500EF4}" dt="2024-11-05T13:30:53.131" v="37" actId="47"/>
        <pc:sldMkLst>
          <pc:docMk/>
          <pc:sldMk cId="1686871962" sldId="2147475353"/>
        </pc:sldMkLst>
      </pc:sldChg>
    </pc:docChg>
  </pc:docChgLst>
  <pc:docChgLst>
    <pc:chgData name="Markov, Deyan" userId="91df4d3b-0171-4d64-884d-1353f6b160bd" providerId="ADAL" clId="{24DA506C-CC77-4638-B0AF-567D7CD4A49C}"/>
    <pc:docChg chg="sldOrd">
      <pc:chgData name="Markov, Deyan" userId="91df4d3b-0171-4d64-884d-1353f6b160bd" providerId="ADAL" clId="{24DA506C-CC77-4638-B0AF-567D7CD4A49C}" dt="2024-06-11T13:37:01.180" v="0" actId="20578"/>
      <pc:docMkLst>
        <pc:docMk/>
      </pc:docMkLst>
      <pc:sldChg chg="ord">
        <pc:chgData name="Markov, Deyan" userId="91df4d3b-0171-4d64-884d-1353f6b160bd" providerId="ADAL" clId="{24DA506C-CC77-4638-B0AF-567D7CD4A49C}" dt="2024-06-11T13:37:01.180" v="0" actId="20578"/>
        <pc:sldMkLst>
          <pc:docMk/>
          <pc:sldMk cId="1298220817" sldId="2147475339"/>
        </pc:sldMkLst>
      </pc:sldChg>
    </pc:docChg>
  </pc:docChgLst>
  <pc:docChgLst>
    <pc:chgData name="Loktionova, Ludmila" userId="S::lloktionova@oriflame.com::6ce9f148-7b49-427a-8db1-f36a459a7069" providerId="AD" clId="Web-{4D398E9A-EFC1-4B80-BD50-B1DC292574EC}"/>
    <pc:docChg chg="addSld modSld sldOrd">
      <pc:chgData name="Loktionova, Ludmila" userId="S::lloktionova@oriflame.com::6ce9f148-7b49-427a-8db1-f36a459a7069" providerId="AD" clId="Web-{4D398E9A-EFC1-4B80-BD50-B1DC292574EC}" dt="2024-06-11T09:46:37.608" v="423" actId="20577"/>
      <pc:docMkLst>
        <pc:docMk/>
      </pc:docMkLst>
      <pc:sldChg chg="addSp delSp modSp add ord replId">
        <pc:chgData name="Loktionova, Ludmila" userId="S::lloktionova@oriflame.com::6ce9f148-7b49-427a-8db1-f36a459a7069" providerId="AD" clId="Web-{4D398E9A-EFC1-4B80-BD50-B1DC292574EC}" dt="2024-06-11T09:46:37.608" v="423" actId="20577"/>
        <pc:sldMkLst>
          <pc:docMk/>
          <pc:sldMk cId="1063975115" sldId="2147475347"/>
        </pc:sldMkLst>
        <pc:spChg chg="mod">
          <ac:chgData name="Loktionova, Ludmila" userId="S::lloktionova@oriflame.com::6ce9f148-7b49-427a-8db1-f36a459a7069" providerId="AD" clId="Web-{4D398E9A-EFC1-4B80-BD50-B1DC292574EC}" dt="2024-06-11T09:45:12.087" v="399" actId="14100"/>
          <ac:spMkLst>
            <pc:docMk/>
            <pc:sldMk cId="1063975115" sldId="2147475347"/>
            <ac:spMk id="2" creationId="{BFA2BBAF-D385-AD45-2314-37685F878B0F}"/>
          </ac:spMkLst>
        </pc:spChg>
        <pc:spChg chg="add mod">
          <ac:chgData name="Loktionova, Ludmila" userId="S::lloktionova@oriflame.com::6ce9f148-7b49-427a-8db1-f36a459a7069" providerId="AD" clId="Web-{4D398E9A-EFC1-4B80-BD50-B1DC292574EC}" dt="2024-06-11T09:46:37.608" v="423" actId="20577"/>
          <ac:spMkLst>
            <pc:docMk/>
            <pc:sldMk cId="1063975115" sldId="2147475347"/>
            <ac:spMk id="6" creationId="{B5C72DE3-3888-8CE2-1133-7ED25072367C}"/>
          </ac:spMkLst>
        </pc:spChg>
        <pc:graphicFrameChg chg="del">
          <ac:chgData name="Loktionova, Ludmila" userId="S::lloktionova@oriflame.com::6ce9f148-7b49-427a-8db1-f36a459a7069" providerId="AD" clId="Web-{4D398E9A-EFC1-4B80-BD50-B1DC292574EC}" dt="2024-06-11T09:37:01.629" v="11"/>
          <ac:graphicFrameMkLst>
            <pc:docMk/>
            <pc:sldMk cId="1063975115" sldId="2147475347"/>
            <ac:graphicFrameMk id="5" creationId="{A44288EE-75E5-3F04-46D7-F921B3BA9813}"/>
          </ac:graphicFrameMkLst>
        </pc:graphicFrameChg>
        <pc:picChg chg="add mod">
          <ac:chgData name="Loktionova, Ludmila" userId="S::lloktionova@oriflame.com::6ce9f148-7b49-427a-8db1-f36a459a7069" providerId="AD" clId="Web-{4D398E9A-EFC1-4B80-BD50-B1DC292574EC}" dt="2024-06-11T09:45:15.384" v="400" actId="1076"/>
          <ac:picMkLst>
            <pc:docMk/>
            <pc:sldMk cId="1063975115" sldId="2147475347"/>
            <ac:picMk id="3" creationId="{08980DA2-3B1D-4C51-A22A-787F0735DBB2}"/>
          </ac:picMkLst>
        </pc:picChg>
      </pc:sldChg>
    </pc:docChg>
  </pc:docChgLst>
  <pc:docChgLst>
    <pc:chgData name="Lipska, Nina" userId="ad297f5e-c079-422c-b5be-b53a78c7ba6c" providerId="ADAL" clId="{0ECB0924-7F19-7946-9927-8FDDE4890D6A}"/>
    <pc:docChg chg="undo custSel modSld">
      <pc:chgData name="Lipska, Nina" userId="ad297f5e-c079-422c-b5be-b53a78c7ba6c" providerId="ADAL" clId="{0ECB0924-7F19-7946-9927-8FDDE4890D6A}" dt="2024-06-12T09:32:27.995" v="181" actId="478"/>
      <pc:docMkLst>
        <pc:docMk/>
      </pc:docMkLst>
      <pc:sldChg chg="addSp delSp modSp mod">
        <pc:chgData name="Lipska, Nina" userId="ad297f5e-c079-422c-b5be-b53a78c7ba6c" providerId="ADAL" clId="{0ECB0924-7F19-7946-9927-8FDDE4890D6A}" dt="2024-06-12T09:32:27.995" v="181" actId="478"/>
        <pc:sldMkLst>
          <pc:docMk/>
          <pc:sldMk cId="3465885931" sldId="2147475321"/>
        </pc:sldMkLst>
        <pc:spChg chg="topLvl">
          <ac:chgData name="Lipska, Nina" userId="ad297f5e-c079-422c-b5be-b53a78c7ba6c" providerId="ADAL" clId="{0ECB0924-7F19-7946-9927-8FDDE4890D6A}" dt="2024-06-12T09:29:15.059" v="96" actId="478"/>
          <ac:spMkLst>
            <pc:docMk/>
            <pc:sldMk cId="3465885931" sldId="2147475321"/>
            <ac:spMk id="37" creationId="{E677886F-D8D8-2045-F2BF-9992C3659A30}"/>
          </ac:spMkLst>
        </pc:spChg>
        <pc:spChg chg="mod topLvl">
          <ac:chgData name="Lipska, Nina" userId="ad297f5e-c079-422c-b5be-b53a78c7ba6c" providerId="ADAL" clId="{0ECB0924-7F19-7946-9927-8FDDE4890D6A}" dt="2024-06-12T09:26:50.783" v="49" actId="165"/>
          <ac:spMkLst>
            <pc:docMk/>
            <pc:sldMk cId="3465885931" sldId="2147475321"/>
            <ac:spMk id="42" creationId="{C1386095-0E71-D338-DD77-A6275DC09299}"/>
          </ac:spMkLst>
        </pc:spChg>
        <pc:spChg chg="mod">
          <ac:chgData name="Lipska, Nina" userId="ad297f5e-c079-422c-b5be-b53a78c7ba6c" providerId="ADAL" clId="{0ECB0924-7F19-7946-9927-8FDDE4890D6A}" dt="2024-06-12T09:29:55.869" v="105"/>
          <ac:spMkLst>
            <pc:docMk/>
            <pc:sldMk cId="3465885931" sldId="2147475321"/>
            <ac:spMk id="46" creationId="{42237445-A843-5C06-839C-3613A21520EF}"/>
          </ac:spMkLst>
        </pc:spChg>
        <pc:spChg chg="add del mod">
          <ac:chgData name="Lipska, Nina" userId="ad297f5e-c079-422c-b5be-b53a78c7ba6c" providerId="ADAL" clId="{0ECB0924-7F19-7946-9927-8FDDE4890D6A}" dt="2024-06-12T09:32:27.995" v="181" actId="478"/>
          <ac:spMkLst>
            <pc:docMk/>
            <pc:sldMk cId="3465885931" sldId="2147475321"/>
            <ac:spMk id="51" creationId="{A595C01D-9F85-35AB-79E2-FD282A75F68B}"/>
          </ac:spMkLst>
        </pc:spChg>
        <pc:grpChg chg="del">
          <ac:chgData name="Lipska, Nina" userId="ad297f5e-c079-422c-b5be-b53a78c7ba6c" providerId="ADAL" clId="{0ECB0924-7F19-7946-9927-8FDDE4890D6A}" dt="2024-06-12T09:23:25.999" v="19" actId="478"/>
          <ac:grpSpMkLst>
            <pc:docMk/>
            <pc:sldMk cId="3465885931" sldId="2147475321"/>
            <ac:grpSpMk id="7" creationId="{5B9C4C3A-2683-5E47-5D23-D0EF5469637D}"/>
          </ac:grpSpMkLst>
        </pc:grpChg>
        <pc:grpChg chg="topLvl">
          <ac:chgData name="Lipska, Nina" userId="ad297f5e-c079-422c-b5be-b53a78c7ba6c" providerId="ADAL" clId="{0ECB0924-7F19-7946-9927-8FDDE4890D6A}" dt="2024-06-12T09:23:25.999" v="19" actId="478"/>
          <ac:grpSpMkLst>
            <pc:docMk/>
            <pc:sldMk cId="3465885931" sldId="2147475321"/>
            <ac:grpSpMk id="16" creationId="{37B090BD-C5A4-4A22-347C-6F34D788FA04}"/>
          </ac:grpSpMkLst>
        </pc:grpChg>
        <pc:grpChg chg="add">
          <ac:chgData name="Lipska, Nina" userId="ad297f5e-c079-422c-b5be-b53a78c7ba6c" providerId="ADAL" clId="{0ECB0924-7F19-7946-9927-8FDDE4890D6A}" dt="2024-06-12T09:23:52.642" v="35" actId="164"/>
          <ac:grpSpMkLst>
            <pc:docMk/>
            <pc:sldMk cId="3465885931" sldId="2147475321"/>
            <ac:grpSpMk id="23" creationId="{99506A79-8BAD-313A-0639-2673C66AEAAB}"/>
          </ac:grpSpMkLst>
        </pc:grpChg>
        <pc:grpChg chg="add del">
          <ac:chgData name="Lipska, Nina" userId="ad297f5e-c079-422c-b5be-b53a78c7ba6c" providerId="ADAL" clId="{0ECB0924-7F19-7946-9927-8FDDE4890D6A}" dt="2024-06-12T09:29:55.130" v="104" actId="478"/>
          <ac:grpSpMkLst>
            <pc:docMk/>
            <pc:sldMk cId="3465885931" sldId="2147475321"/>
            <ac:grpSpMk id="29" creationId="{F8A0D55F-A019-A12D-3E05-C839543EE927}"/>
          </ac:grpSpMkLst>
        </pc:grpChg>
        <pc:grpChg chg="mod">
          <ac:chgData name="Lipska, Nina" userId="ad297f5e-c079-422c-b5be-b53a78c7ba6c" providerId="ADAL" clId="{0ECB0924-7F19-7946-9927-8FDDE4890D6A}" dt="2024-06-12T09:29:45.198" v="102" actId="1076"/>
          <ac:grpSpMkLst>
            <pc:docMk/>
            <pc:sldMk cId="3465885931" sldId="2147475321"/>
            <ac:grpSpMk id="30" creationId="{F05E631B-BB92-8D98-6FFC-68356E617F7D}"/>
          </ac:grpSpMkLst>
        </pc:grpChg>
        <pc:grpChg chg="del">
          <ac:chgData name="Lipska, Nina" userId="ad297f5e-c079-422c-b5be-b53a78c7ba6c" providerId="ADAL" clId="{0ECB0924-7F19-7946-9927-8FDDE4890D6A}" dt="2024-06-12T09:26:50.783" v="49" actId="165"/>
          <ac:grpSpMkLst>
            <pc:docMk/>
            <pc:sldMk cId="3465885931" sldId="2147475321"/>
            <ac:grpSpMk id="34" creationId="{D1D727F2-F522-0230-2AB5-3341B9D9794A}"/>
          </ac:grpSpMkLst>
        </pc:grpChg>
        <pc:grpChg chg="add mod">
          <ac:chgData name="Lipska, Nina" userId="ad297f5e-c079-422c-b5be-b53a78c7ba6c" providerId="ADAL" clId="{0ECB0924-7F19-7946-9927-8FDDE4890D6A}" dt="2024-06-12T09:32:21.998" v="179" actId="1035"/>
          <ac:grpSpMkLst>
            <pc:docMk/>
            <pc:sldMk cId="3465885931" sldId="2147475321"/>
            <ac:grpSpMk id="36" creationId="{BBBD982D-401B-FF05-662D-DCBEE52A4339}"/>
          </ac:grpSpMkLst>
        </pc:grpChg>
        <pc:grpChg chg="del mod topLvl">
          <ac:chgData name="Lipska, Nina" userId="ad297f5e-c079-422c-b5be-b53a78c7ba6c" providerId="ADAL" clId="{0ECB0924-7F19-7946-9927-8FDDE4890D6A}" dt="2024-06-12T09:29:15.059" v="96" actId="478"/>
          <ac:grpSpMkLst>
            <pc:docMk/>
            <pc:sldMk cId="3465885931" sldId="2147475321"/>
            <ac:grpSpMk id="40" creationId="{42C20131-C5AA-93BF-06A7-3720982C9EE3}"/>
          </ac:grpSpMkLst>
        </pc:grpChg>
        <pc:grpChg chg="del">
          <ac:chgData name="Lipska, Nina" userId="ad297f5e-c079-422c-b5be-b53a78c7ba6c" providerId="ADAL" clId="{0ECB0924-7F19-7946-9927-8FDDE4890D6A}" dt="2024-06-12T09:26:37.358" v="47" actId="478"/>
          <ac:grpSpMkLst>
            <pc:docMk/>
            <pc:sldMk cId="3465885931" sldId="2147475321"/>
            <ac:grpSpMk id="41" creationId="{8B7C177C-E3C0-C2F8-A124-CE1BB9BC67EE}"/>
          </ac:grpSpMkLst>
        </pc:grpChg>
        <pc:grpChg chg="add mod">
          <ac:chgData name="Lipska, Nina" userId="ad297f5e-c079-422c-b5be-b53a78c7ba6c" providerId="ADAL" clId="{0ECB0924-7F19-7946-9927-8FDDE4890D6A}" dt="2024-06-12T09:29:55.869" v="105"/>
          <ac:grpSpMkLst>
            <pc:docMk/>
            <pc:sldMk cId="3465885931" sldId="2147475321"/>
            <ac:grpSpMk id="45" creationId="{739ADB89-30E0-CA14-62F9-CF4E714080CE}"/>
          </ac:grpSpMkLst>
        </pc:grpChg>
        <pc:grpChg chg="add mod">
          <ac:chgData name="Lipska, Nina" userId="ad297f5e-c079-422c-b5be-b53a78c7ba6c" providerId="ADAL" clId="{0ECB0924-7F19-7946-9927-8FDDE4890D6A}" dt="2024-06-12T09:32:09.116" v="174" actId="1035"/>
          <ac:grpSpMkLst>
            <pc:docMk/>
            <pc:sldMk cId="3465885931" sldId="2147475321"/>
            <ac:grpSpMk id="50" creationId="{445C0EED-7E0A-AA5F-1DCD-77AC716DB174}"/>
          </ac:grpSpMkLst>
        </pc:grpChg>
        <pc:picChg chg="del topLvl">
          <ac:chgData name="Lipska, Nina" userId="ad297f5e-c079-422c-b5be-b53a78c7ba6c" providerId="ADAL" clId="{0ECB0924-7F19-7946-9927-8FDDE4890D6A}" dt="2024-06-12T09:23:25.999" v="19" actId="478"/>
          <ac:picMkLst>
            <pc:docMk/>
            <pc:sldMk cId="3465885931" sldId="2147475321"/>
            <ac:picMk id="5" creationId="{150F697D-F748-454A-4483-97D000B64DF1}"/>
          </ac:picMkLst>
        </pc:picChg>
        <pc:picChg chg="add mod">
          <ac:chgData name="Lipska, Nina" userId="ad297f5e-c079-422c-b5be-b53a78c7ba6c" providerId="ADAL" clId="{0ECB0924-7F19-7946-9927-8FDDE4890D6A}" dt="2024-06-12T09:23:44.622" v="34" actId="1036"/>
          <ac:picMkLst>
            <pc:docMk/>
            <pc:sldMk cId="3465885931" sldId="2147475321"/>
            <ac:picMk id="12" creationId="{EC0BC1EF-9CA9-B621-FF68-75C3009AFCF9}"/>
          </ac:picMkLst>
        </pc:picChg>
        <pc:picChg chg="add mod">
          <ac:chgData name="Lipska, Nina" userId="ad297f5e-c079-422c-b5be-b53a78c7ba6c" providerId="ADAL" clId="{0ECB0924-7F19-7946-9927-8FDDE4890D6A}" dt="2024-06-12T09:27:41.849" v="62" actId="1038"/>
          <ac:picMkLst>
            <pc:docMk/>
            <pc:sldMk cId="3465885931" sldId="2147475321"/>
            <ac:picMk id="27" creationId="{3EF30079-DB42-8A5C-22B5-E12894E33890}"/>
          </ac:picMkLst>
        </pc:picChg>
        <pc:picChg chg="add mod">
          <ac:chgData name="Lipska, Nina" userId="ad297f5e-c079-422c-b5be-b53a78c7ba6c" providerId="ADAL" clId="{0ECB0924-7F19-7946-9927-8FDDE4890D6A}" dt="2024-06-12T09:27:51.521" v="63" actId="1076"/>
          <ac:picMkLst>
            <pc:docMk/>
            <pc:sldMk cId="3465885931" sldId="2147475321"/>
            <ac:picMk id="28" creationId="{9AF1AF1F-1F3A-9363-9227-90F7C5068C0C}"/>
          </ac:picMkLst>
        </pc:picChg>
        <pc:picChg chg="add mod">
          <ac:chgData name="Lipska, Nina" userId="ad297f5e-c079-422c-b5be-b53a78c7ba6c" providerId="ADAL" clId="{0ECB0924-7F19-7946-9927-8FDDE4890D6A}" dt="2024-06-12T09:29:09.004" v="95" actId="1038"/>
          <ac:picMkLst>
            <pc:docMk/>
            <pc:sldMk cId="3465885931" sldId="2147475321"/>
            <ac:picMk id="32" creationId="{3D488452-5338-283E-C00B-8D77F0AD4556}"/>
          </ac:picMkLst>
        </pc:picChg>
        <pc:picChg chg="add mod">
          <ac:chgData name="Lipska, Nina" userId="ad297f5e-c079-422c-b5be-b53a78c7ba6c" providerId="ADAL" clId="{0ECB0924-7F19-7946-9927-8FDDE4890D6A}" dt="2024-06-12T09:29:31.733" v="99" actId="1076"/>
          <ac:picMkLst>
            <pc:docMk/>
            <pc:sldMk cId="3465885931" sldId="2147475321"/>
            <ac:picMk id="33" creationId="{3C925EA8-983B-D7CE-8F2B-DBD1B24CB440}"/>
          </ac:picMkLst>
        </pc:picChg>
        <pc:picChg chg="del">
          <ac:chgData name="Lipska, Nina" userId="ad297f5e-c079-422c-b5be-b53a78c7ba6c" providerId="ADAL" clId="{0ECB0924-7F19-7946-9927-8FDDE4890D6A}" dt="2024-06-12T09:28:25.216" v="83" actId="478"/>
          <ac:picMkLst>
            <pc:docMk/>
            <pc:sldMk cId="3465885931" sldId="2147475321"/>
            <ac:picMk id="38" creationId="{6065FE73-3188-6B58-D70F-C7E4FDA70766}"/>
          </ac:picMkLst>
        </pc:picChg>
        <pc:picChg chg="del mod topLvl">
          <ac:chgData name="Lipska, Nina" userId="ad297f5e-c079-422c-b5be-b53a78c7ba6c" providerId="ADAL" clId="{0ECB0924-7F19-7946-9927-8FDDE4890D6A}" dt="2024-06-12T09:29:15.059" v="96" actId="478"/>
          <ac:picMkLst>
            <pc:docMk/>
            <pc:sldMk cId="3465885931" sldId="2147475321"/>
            <ac:picMk id="39" creationId="{5EDE8732-8AF5-3C77-7586-3A92841D224E}"/>
          </ac:picMkLst>
        </pc:picChg>
        <pc:picChg chg="del mod">
          <ac:chgData name="Lipska, Nina" userId="ad297f5e-c079-422c-b5be-b53a78c7ba6c" providerId="ADAL" clId="{0ECB0924-7F19-7946-9927-8FDDE4890D6A}" dt="2024-06-12T09:24:06.913" v="37" actId="478"/>
          <ac:picMkLst>
            <pc:docMk/>
            <pc:sldMk cId="3465885931" sldId="2147475321"/>
            <ac:picMk id="43" creationId="{08FADA56-55BD-377E-ABBB-08910615BA10}"/>
          </ac:picMkLst>
        </pc:picChg>
        <pc:picChg chg="del mod">
          <ac:chgData name="Lipska, Nina" userId="ad297f5e-c079-422c-b5be-b53a78c7ba6c" providerId="ADAL" clId="{0ECB0924-7F19-7946-9927-8FDDE4890D6A}" dt="2024-06-12T09:26:37.358" v="47" actId="478"/>
          <ac:picMkLst>
            <pc:docMk/>
            <pc:sldMk cId="3465885931" sldId="2147475321"/>
            <ac:picMk id="44" creationId="{E567B74A-FE48-1F77-0D27-E2204C67DE39}"/>
          </ac:picMkLst>
        </pc:picChg>
        <pc:picChg chg="mod">
          <ac:chgData name="Lipska, Nina" userId="ad297f5e-c079-422c-b5be-b53a78c7ba6c" providerId="ADAL" clId="{0ECB0924-7F19-7946-9927-8FDDE4890D6A}" dt="2024-06-12T09:30:56.106" v="161" actId="1036"/>
          <ac:picMkLst>
            <pc:docMk/>
            <pc:sldMk cId="3465885931" sldId="2147475321"/>
            <ac:picMk id="47" creationId="{66703246-0A25-DBF0-9600-8DBA5198E829}"/>
          </ac:picMkLst>
        </pc:picChg>
        <pc:picChg chg="del mod">
          <ac:chgData name="Lipska, Nina" userId="ad297f5e-c079-422c-b5be-b53a78c7ba6c" providerId="ADAL" clId="{0ECB0924-7F19-7946-9927-8FDDE4890D6A}" dt="2024-06-12T09:30:52.368" v="155" actId="478"/>
          <ac:picMkLst>
            <pc:docMk/>
            <pc:sldMk cId="3465885931" sldId="2147475321"/>
            <ac:picMk id="48" creationId="{A4FDB059-C4D3-B838-4A93-2CF5E11153F4}"/>
          </ac:picMkLst>
        </pc:picChg>
        <pc:picChg chg="add mod">
          <ac:chgData name="Lipska, Nina" userId="ad297f5e-c079-422c-b5be-b53a78c7ba6c" providerId="ADAL" clId="{0ECB0924-7F19-7946-9927-8FDDE4890D6A}" dt="2024-06-12T09:31:30.012" v="170" actId="1038"/>
          <ac:picMkLst>
            <pc:docMk/>
            <pc:sldMk cId="3465885931" sldId="2147475321"/>
            <ac:picMk id="49" creationId="{49BFDD7F-BB54-0E84-FA70-CC75CAD3CD1C}"/>
          </ac:picMkLst>
        </pc:picChg>
      </pc:sldChg>
      <pc:sldChg chg="addSp delSp modSp mod">
        <pc:chgData name="Lipska, Nina" userId="ad297f5e-c079-422c-b5be-b53a78c7ba6c" providerId="ADAL" clId="{0ECB0924-7F19-7946-9927-8FDDE4890D6A}" dt="2024-06-12T09:22:38.216" v="18" actId="14100"/>
        <pc:sldMkLst>
          <pc:docMk/>
          <pc:sldMk cId="2829822822" sldId="2147475323"/>
        </pc:sldMkLst>
        <pc:spChg chg="add del mod">
          <ac:chgData name="Lipska, Nina" userId="ad297f5e-c079-422c-b5be-b53a78c7ba6c" providerId="ADAL" clId="{0ECB0924-7F19-7946-9927-8FDDE4890D6A}" dt="2024-06-12T09:21:57.192" v="12" actId="478"/>
          <ac:spMkLst>
            <pc:docMk/>
            <pc:sldMk cId="2829822822" sldId="2147475323"/>
            <ac:spMk id="4" creationId="{F6BB396A-504B-41BF-474F-5F2A42289BDC}"/>
          </ac:spMkLst>
        </pc:spChg>
        <pc:spChg chg="mod">
          <ac:chgData name="Lipska, Nina" userId="ad297f5e-c079-422c-b5be-b53a78c7ba6c" providerId="ADAL" clId="{0ECB0924-7F19-7946-9927-8FDDE4890D6A}" dt="2024-06-12T09:22:38.216" v="18" actId="14100"/>
          <ac:spMkLst>
            <pc:docMk/>
            <pc:sldMk cId="2829822822" sldId="2147475323"/>
            <ac:spMk id="6" creationId="{3EE0D4E1-EDAE-A93A-3F92-430423517AC1}"/>
          </ac:spMkLst>
        </pc:spChg>
        <pc:spChg chg="add del mod">
          <ac:chgData name="Lipska, Nina" userId="ad297f5e-c079-422c-b5be-b53a78c7ba6c" providerId="ADAL" clId="{0ECB0924-7F19-7946-9927-8FDDE4890D6A}" dt="2024-06-12T09:22:14.917" v="14" actId="478"/>
          <ac:spMkLst>
            <pc:docMk/>
            <pc:sldMk cId="2829822822" sldId="2147475323"/>
            <ac:spMk id="7" creationId="{210592CD-04C8-41DB-9E09-108A6882A94A}"/>
          </ac:spMkLst>
        </pc:spChg>
        <pc:spChg chg="add del mod">
          <ac:chgData name="Lipska, Nina" userId="ad297f5e-c079-422c-b5be-b53a78c7ba6c" providerId="ADAL" clId="{0ECB0924-7F19-7946-9927-8FDDE4890D6A}" dt="2024-06-12T09:22:31.656" v="17" actId="478"/>
          <ac:spMkLst>
            <pc:docMk/>
            <pc:sldMk cId="2829822822" sldId="2147475323"/>
            <ac:spMk id="9" creationId="{53193F1C-8704-5379-D563-4429F41EA372}"/>
          </ac:spMkLst>
        </pc:spChg>
      </pc:sldChg>
      <pc:sldChg chg="modSp mod">
        <pc:chgData name="Lipska, Nina" userId="ad297f5e-c079-422c-b5be-b53a78c7ba6c" providerId="ADAL" clId="{0ECB0924-7F19-7946-9927-8FDDE4890D6A}" dt="2024-06-12T08:40:13.023" v="2" actId="1076"/>
        <pc:sldMkLst>
          <pc:docMk/>
          <pc:sldMk cId="2752505957" sldId="2147475348"/>
        </pc:sldMkLst>
        <pc:picChg chg="mod">
          <ac:chgData name="Lipska, Nina" userId="ad297f5e-c079-422c-b5be-b53a78c7ba6c" providerId="ADAL" clId="{0ECB0924-7F19-7946-9927-8FDDE4890D6A}" dt="2024-06-12T08:40:13.023" v="2" actId="1076"/>
          <ac:picMkLst>
            <pc:docMk/>
            <pc:sldMk cId="2752505957" sldId="2147475348"/>
            <ac:picMk id="6" creationId="{45C5769D-1730-F3F8-B8F1-FE3941998490}"/>
          </ac:picMkLst>
        </pc:picChg>
      </pc:sldChg>
    </pc:docChg>
  </pc:docChgLst>
  <pc:docChgLst>
    <pc:chgData name="Varacsa, Zlata" userId="bd1ca16c-e4e4-4839-9d66-44c744f66402" providerId="ADAL" clId="{A1903F34-E42F-41C9-98E5-A35412CF412C}"/>
    <pc:docChg chg="addSld delSld modSld modNotesMaster">
      <pc:chgData name="Varacsa, Zlata" userId="bd1ca16c-e4e4-4839-9d66-44c744f66402" providerId="ADAL" clId="{A1903F34-E42F-41C9-98E5-A35412CF412C}" dt="2024-06-14T08:05:43.852" v="7" actId="20577"/>
      <pc:docMkLst>
        <pc:docMk/>
      </pc:docMkLst>
      <pc:sldChg chg="delCm modNotesTx">
        <pc:chgData name="Varacsa, Zlata" userId="bd1ca16c-e4e4-4839-9d66-44c744f66402" providerId="ADAL" clId="{A1903F34-E42F-41C9-98E5-A35412CF412C}" dt="2024-06-13T10:35:28.997" v="2"/>
        <pc:sldMkLst>
          <pc:docMk/>
          <pc:sldMk cId="2315614729" sldId="21474753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aracsa, Zlata" userId="bd1ca16c-e4e4-4839-9d66-44c744f66402" providerId="ADAL" clId="{A1903F34-E42F-41C9-98E5-A35412CF412C}" dt="2024-06-13T10:35:28.997" v="2"/>
              <pc2:cmMkLst xmlns:pc2="http://schemas.microsoft.com/office/powerpoint/2019/9/main/command">
                <pc:docMk/>
                <pc:sldMk cId="2315614729" sldId="2147475314"/>
                <pc2:cmMk id="{4618A853-11B4-4AB5-919F-3664DBBCE727}"/>
              </pc2:cmMkLst>
            </pc226:cmChg>
          </p:ext>
        </pc:extLst>
      </pc:sldChg>
      <pc:sldChg chg="delCm">
        <pc:chgData name="Varacsa, Zlata" userId="bd1ca16c-e4e4-4839-9d66-44c744f66402" providerId="ADAL" clId="{A1903F34-E42F-41C9-98E5-A35412CF412C}" dt="2024-06-13T10:34:30.972" v="0"/>
        <pc:sldMkLst>
          <pc:docMk/>
          <pc:sldMk cId="943267441" sldId="21474753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aracsa, Zlata" userId="bd1ca16c-e4e4-4839-9d66-44c744f66402" providerId="ADAL" clId="{A1903F34-E42F-41C9-98E5-A35412CF412C}" dt="2024-06-13T10:34:30.972" v="0"/>
              <pc2:cmMkLst xmlns:pc2="http://schemas.microsoft.com/office/powerpoint/2019/9/main/command">
                <pc:docMk/>
                <pc:sldMk cId="943267441" sldId="2147475322"/>
                <pc2:cmMk id="{5653682B-47A0-41C5-8714-49D7E66235A2}"/>
              </pc2:cmMkLst>
            </pc226:cmChg>
          </p:ext>
        </pc:extLst>
      </pc:sldChg>
      <pc:sldChg chg="modSp mod">
        <pc:chgData name="Varacsa, Zlata" userId="bd1ca16c-e4e4-4839-9d66-44c744f66402" providerId="ADAL" clId="{A1903F34-E42F-41C9-98E5-A35412CF412C}" dt="2024-06-14T08:05:43.852" v="7" actId="20577"/>
        <pc:sldMkLst>
          <pc:docMk/>
          <pc:sldMk cId="2414446915" sldId="2147475350"/>
        </pc:sldMkLst>
        <pc:spChg chg="mod">
          <ac:chgData name="Varacsa, Zlata" userId="bd1ca16c-e4e4-4839-9d66-44c744f66402" providerId="ADAL" clId="{A1903F34-E42F-41C9-98E5-A35412CF412C}" dt="2024-06-14T08:05:43.852" v="7" actId="20577"/>
          <ac:spMkLst>
            <pc:docMk/>
            <pc:sldMk cId="2414446915" sldId="2147475350"/>
            <ac:spMk id="4" creationId="{F67CE5C6-C341-39D8-130E-7747DB9B76DE}"/>
          </ac:spMkLst>
        </pc:spChg>
      </pc:sldChg>
      <pc:sldChg chg="add del">
        <pc:chgData name="Varacsa, Zlata" userId="bd1ca16c-e4e4-4839-9d66-44c744f66402" providerId="ADAL" clId="{A1903F34-E42F-41C9-98E5-A35412CF412C}" dt="2024-06-13T10:55:48.695" v="5"/>
        <pc:sldMkLst>
          <pc:docMk/>
          <pc:sldMk cId="2498625764" sldId="2147475351"/>
        </pc:sldMkLst>
      </pc:sldChg>
    </pc:docChg>
  </pc:docChgLst>
  <pc:docChgLst>
    <pc:chgData name="Varacsa, Zlata" userId="bd1ca16c-e4e4-4839-9d66-44c744f66402" providerId="ADAL" clId="{AF0328FD-B7F9-4EE4-9746-8F4094246036}"/>
    <pc:docChg chg="modSld">
      <pc:chgData name="Varacsa, Zlata" userId="bd1ca16c-e4e4-4839-9d66-44c744f66402" providerId="ADAL" clId="{AF0328FD-B7F9-4EE4-9746-8F4094246036}" dt="2024-06-12T14:01:05.738" v="312" actId="20577"/>
      <pc:docMkLst>
        <pc:docMk/>
      </pc:docMkLst>
      <pc:sldChg chg="modSp mod">
        <pc:chgData name="Varacsa, Zlata" userId="bd1ca16c-e4e4-4839-9d66-44c744f66402" providerId="ADAL" clId="{AF0328FD-B7F9-4EE4-9746-8F4094246036}" dt="2024-06-11T07:28:50.992" v="170" actId="20577"/>
        <pc:sldMkLst>
          <pc:docMk/>
          <pc:sldMk cId="2033604830" sldId="2147472856"/>
        </pc:sldMkLst>
        <pc:spChg chg="mod">
          <ac:chgData name="Varacsa, Zlata" userId="bd1ca16c-e4e4-4839-9d66-44c744f66402" providerId="ADAL" clId="{AF0328FD-B7F9-4EE4-9746-8F4094246036}" dt="2024-06-11T07:28:50.992" v="170" actId="20577"/>
          <ac:spMkLst>
            <pc:docMk/>
            <pc:sldMk cId="2033604830" sldId="2147472856"/>
            <ac:spMk id="10" creationId="{115B743F-8722-A35D-8855-7FA197EBE513}"/>
          </ac:spMkLst>
        </pc:spChg>
      </pc:sldChg>
      <pc:sldChg chg="addCm">
        <pc:chgData name="Varacsa, Zlata" userId="bd1ca16c-e4e4-4839-9d66-44c744f66402" providerId="ADAL" clId="{AF0328FD-B7F9-4EE4-9746-8F4094246036}" dt="2024-06-12T13:57:40.048" v="234"/>
        <pc:sldMkLst>
          <pc:docMk/>
          <pc:sldMk cId="2315614729" sldId="21474753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acsa, Zlata" userId="bd1ca16c-e4e4-4839-9d66-44c744f66402" providerId="ADAL" clId="{AF0328FD-B7F9-4EE4-9746-8F4094246036}" dt="2024-06-12T13:57:40.048" v="234"/>
              <pc2:cmMkLst xmlns:pc2="http://schemas.microsoft.com/office/powerpoint/2019/9/main/command">
                <pc:docMk/>
                <pc:sldMk cId="2315614729" sldId="2147475314"/>
                <pc2:cmMk id="{4618A853-11B4-4AB5-919F-3664DBBCE727}"/>
              </pc2:cmMkLst>
            </pc226:cmChg>
          </p:ext>
        </pc:extLst>
      </pc:sldChg>
      <pc:sldChg chg="addCm">
        <pc:chgData name="Varacsa, Zlata" userId="bd1ca16c-e4e4-4839-9d66-44c744f66402" providerId="ADAL" clId="{AF0328FD-B7F9-4EE4-9746-8F4094246036}" dt="2024-06-11T08:48:15.743" v="221"/>
        <pc:sldMkLst>
          <pc:docMk/>
          <pc:sldMk cId="943267441" sldId="21474753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acsa, Zlata" userId="bd1ca16c-e4e4-4839-9d66-44c744f66402" providerId="ADAL" clId="{AF0328FD-B7F9-4EE4-9746-8F4094246036}" dt="2024-06-11T08:48:15.743" v="221"/>
              <pc2:cmMkLst xmlns:pc2="http://schemas.microsoft.com/office/powerpoint/2019/9/main/command">
                <pc:docMk/>
                <pc:sldMk cId="943267441" sldId="2147475322"/>
                <pc2:cmMk id="{5653682B-47A0-41C5-8714-49D7E66235A2}"/>
              </pc2:cmMkLst>
            </pc226:cmChg>
          </p:ext>
        </pc:extLst>
      </pc:sldChg>
      <pc:sldChg chg="modSp mod">
        <pc:chgData name="Varacsa, Zlata" userId="bd1ca16c-e4e4-4839-9d66-44c744f66402" providerId="ADAL" clId="{AF0328FD-B7F9-4EE4-9746-8F4094246036}" dt="2024-06-12T13:59:50.364" v="274" actId="20577"/>
        <pc:sldMkLst>
          <pc:docMk/>
          <pc:sldMk cId="2312004656" sldId="2147475329"/>
        </pc:sldMkLst>
        <pc:spChg chg="mod">
          <ac:chgData name="Varacsa, Zlata" userId="bd1ca16c-e4e4-4839-9d66-44c744f66402" providerId="ADAL" clId="{AF0328FD-B7F9-4EE4-9746-8F4094246036}" dt="2024-06-12T13:59:50.364" v="274" actId="20577"/>
          <ac:spMkLst>
            <pc:docMk/>
            <pc:sldMk cId="2312004656" sldId="2147475329"/>
            <ac:spMk id="22" creationId="{9BD5A664-EA1E-699F-E3F9-FF9CD681A1C1}"/>
          </ac:spMkLst>
        </pc:spChg>
      </pc:sldChg>
      <pc:sldChg chg="modSp mod">
        <pc:chgData name="Varacsa, Zlata" userId="bd1ca16c-e4e4-4839-9d66-44c744f66402" providerId="ADAL" clId="{AF0328FD-B7F9-4EE4-9746-8F4094246036}" dt="2024-06-12T13:59:30.117" v="248" actId="20577"/>
        <pc:sldMkLst>
          <pc:docMk/>
          <pc:sldMk cId="1298220817" sldId="2147475339"/>
        </pc:sldMkLst>
        <pc:spChg chg="mod">
          <ac:chgData name="Varacsa, Zlata" userId="bd1ca16c-e4e4-4839-9d66-44c744f66402" providerId="ADAL" clId="{AF0328FD-B7F9-4EE4-9746-8F4094246036}" dt="2024-06-12T13:59:30.117" v="248" actId="20577"/>
          <ac:spMkLst>
            <pc:docMk/>
            <pc:sldMk cId="1298220817" sldId="2147475339"/>
            <ac:spMk id="51" creationId="{73C24D66-7699-72FF-A2BC-A3A4285B0F4E}"/>
          </ac:spMkLst>
        </pc:spChg>
      </pc:sldChg>
      <pc:sldChg chg="modSp mod">
        <pc:chgData name="Varacsa, Zlata" userId="bd1ca16c-e4e4-4839-9d66-44c744f66402" providerId="ADAL" clId="{AF0328FD-B7F9-4EE4-9746-8F4094246036}" dt="2024-06-12T13:59:40.432" v="261" actId="20577"/>
        <pc:sldMkLst>
          <pc:docMk/>
          <pc:sldMk cId="1826103968" sldId="2147475340"/>
        </pc:sldMkLst>
        <pc:spChg chg="mod">
          <ac:chgData name="Varacsa, Zlata" userId="bd1ca16c-e4e4-4839-9d66-44c744f66402" providerId="ADAL" clId="{AF0328FD-B7F9-4EE4-9746-8F4094246036}" dt="2024-06-12T13:59:40.432" v="261" actId="20577"/>
          <ac:spMkLst>
            <pc:docMk/>
            <pc:sldMk cId="1826103968" sldId="2147475340"/>
            <ac:spMk id="22" creationId="{9BD5A664-EA1E-699F-E3F9-FF9CD681A1C1}"/>
          </ac:spMkLst>
        </pc:spChg>
      </pc:sldChg>
      <pc:sldChg chg="modSp mod">
        <pc:chgData name="Varacsa, Zlata" userId="bd1ca16c-e4e4-4839-9d66-44c744f66402" providerId="ADAL" clId="{AF0328FD-B7F9-4EE4-9746-8F4094246036}" dt="2024-06-12T14:00:02.225" v="287" actId="20577"/>
        <pc:sldMkLst>
          <pc:docMk/>
          <pc:sldMk cId="3200559744" sldId="2147475342"/>
        </pc:sldMkLst>
        <pc:spChg chg="mod">
          <ac:chgData name="Varacsa, Zlata" userId="bd1ca16c-e4e4-4839-9d66-44c744f66402" providerId="ADAL" clId="{AF0328FD-B7F9-4EE4-9746-8F4094246036}" dt="2024-06-12T14:00:02.225" v="287" actId="20577"/>
          <ac:spMkLst>
            <pc:docMk/>
            <pc:sldMk cId="3200559744" sldId="2147475342"/>
            <ac:spMk id="22" creationId="{9BD5A664-EA1E-699F-E3F9-FF9CD681A1C1}"/>
          </ac:spMkLst>
        </pc:spChg>
      </pc:sldChg>
      <pc:sldChg chg="modSp mod">
        <pc:chgData name="Varacsa, Zlata" userId="bd1ca16c-e4e4-4839-9d66-44c744f66402" providerId="ADAL" clId="{AF0328FD-B7F9-4EE4-9746-8F4094246036}" dt="2024-06-12T14:00:09.769" v="300" actId="20577"/>
        <pc:sldMkLst>
          <pc:docMk/>
          <pc:sldMk cId="694358285" sldId="2147475345"/>
        </pc:sldMkLst>
        <pc:spChg chg="mod">
          <ac:chgData name="Varacsa, Zlata" userId="bd1ca16c-e4e4-4839-9d66-44c744f66402" providerId="ADAL" clId="{AF0328FD-B7F9-4EE4-9746-8F4094246036}" dt="2024-06-12T14:00:09.769" v="300" actId="20577"/>
          <ac:spMkLst>
            <pc:docMk/>
            <pc:sldMk cId="694358285" sldId="2147475345"/>
            <ac:spMk id="22" creationId="{9BD5A664-EA1E-699F-E3F9-FF9CD681A1C1}"/>
          </ac:spMkLst>
        </pc:spChg>
      </pc:sldChg>
      <pc:sldChg chg="addSp modSp mod addCm delCm modCm">
        <pc:chgData name="Varacsa, Zlata" userId="bd1ca16c-e4e4-4839-9d66-44c744f66402" providerId="ADAL" clId="{AF0328FD-B7F9-4EE4-9746-8F4094246036}" dt="2024-06-12T13:57:53.354" v="235"/>
        <pc:sldMkLst>
          <pc:docMk/>
          <pc:sldMk cId="2699249883" sldId="2147475346"/>
        </pc:sldMkLst>
        <pc:spChg chg="add mod">
          <ac:chgData name="Varacsa, Zlata" userId="bd1ca16c-e4e4-4839-9d66-44c744f66402" providerId="ADAL" clId="{AF0328FD-B7F9-4EE4-9746-8F4094246036}" dt="2024-06-11T07:31:43.937" v="219" actId="1076"/>
          <ac:spMkLst>
            <pc:docMk/>
            <pc:sldMk cId="2699249883" sldId="2147475346"/>
            <ac:spMk id="3" creationId="{EDF83316-BA0D-61BC-BDE3-67A403EC9B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Varacsa, Zlata" userId="bd1ca16c-e4e4-4839-9d66-44c744f66402" providerId="ADAL" clId="{AF0328FD-B7F9-4EE4-9746-8F4094246036}" dt="2024-06-12T13:57:53.354" v="235"/>
              <pc2:cmMkLst xmlns:pc2="http://schemas.microsoft.com/office/powerpoint/2019/9/main/command">
                <pc:docMk/>
                <pc:sldMk cId="2699249883" sldId="2147475346"/>
                <pc2:cmMk id="{8F53CDD4-F730-4092-977A-DC52E2647A64}"/>
              </pc2:cmMkLst>
            </pc226:cmChg>
          </p:ext>
        </pc:extLst>
      </pc:sldChg>
      <pc:sldChg chg="modSp mod">
        <pc:chgData name="Varacsa, Zlata" userId="bd1ca16c-e4e4-4839-9d66-44c744f66402" providerId="ADAL" clId="{AF0328FD-B7F9-4EE4-9746-8F4094246036}" dt="2024-06-12T14:01:05.738" v="312" actId="20577"/>
        <pc:sldMkLst>
          <pc:docMk/>
          <pc:sldMk cId="2414446915" sldId="2147475350"/>
        </pc:sldMkLst>
        <pc:spChg chg="mod">
          <ac:chgData name="Varacsa, Zlata" userId="bd1ca16c-e4e4-4839-9d66-44c744f66402" providerId="ADAL" clId="{AF0328FD-B7F9-4EE4-9746-8F4094246036}" dt="2024-06-12T14:01:05.738" v="312" actId="20577"/>
          <ac:spMkLst>
            <pc:docMk/>
            <pc:sldMk cId="2414446915" sldId="2147475350"/>
            <ac:spMk id="4" creationId="{F67CE5C6-C341-39D8-130E-7747DB9B76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23E8A1-9B1F-4C5D-9A53-10D81F2D6B7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D89839-7F76-4F9D-8A6B-F440B18BA3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5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8CB0ED-D91A-4157-B599-271D3885662C}" type="slidenum">
              <a:rPr lang="en-S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</a:t>
            </a:fld>
            <a:endParaRPr lang="en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938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89839-7F76-4F9D-8A6B-F440B18BA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21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8CB0ED-D91A-4157-B599-271D3885662C}" type="slidenum">
              <a:rPr lang="en-S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445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8CB0ED-D91A-4157-B599-271D3885662C}" type="slidenum">
              <a:rPr lang="en-S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854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8CB0ED-D91A-4157-B599-271D3885662C}" type="slidenum">
              <a:rPr lang="en-S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462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2D89839-7F76-4F9D-8A6B-F440B18BA3F1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252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89839-7F76-4F9D-8A6B-F440B18BA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89839-7F76-4F9D-8A6B-F440B18BA3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2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EEFFB-910C-157D-71C6-74DD03F09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F5E02-E5E2-96B0-9922-CF2FD287E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4D380-8FB4-2A1E-2682-2B8C7A84E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1E779-0113-2373-C44B-9CEDD4B59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8CB0ED-D91A-4157-B599-271D3885662C}" type="slidenum">
              <a:rPr lang="en-S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</a:t>
            </a:fld>
            <a:endParaRPr lang="en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80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EB96B-09E8-2ECA-A09B-5503EE5E3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Neutral_Hig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6037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divider_Neutral_Hig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805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1C324D-4483-4747-9F8B-C7D114F65DD4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91508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236488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082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406282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FD5786-BB91-0E40-A94C-3435FFBD64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071339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49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15E9E6-B1D6-3243-8545-B95E6F1DC0EC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289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929EACC-BA22-DB88-B748-2F63EAEF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44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BA0EA-EF25-B02E-D68E-A938104E4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4234" y="5975377"/>
            <a:ext cx="1723533" cy="5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61429-911C-B3FA-8E6B-1127A02C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169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3A0DA32-92E3-92CE-8024-7EE30FBF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634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3AED1-96A9-8DF4-8642-70F6496D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51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55F15-AA88-0AA0-A69B-E899D59E1FC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BD2CE74-9185-6F6A-8258-4C14B7DA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D44BF311-BFC2-305B-7BF0-73B0D82FF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5" r="-8633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1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BD2CE74-9185-6F6A-8258-4C14B7DA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FCED7-53B9-AB20-0249-9985E3181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1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1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1A056-7709-291D-3EF7-DAA10BB93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77D6A76-4CB7-426B-60B1-4E70CE45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250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1A056-7709-291D-3EF7-DAA10BB93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77D6A76-4CB7-426B-60B1-4E70CE45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705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E6D68E-CB66-68A0-211B-34833127CFC3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1E47658-9853-4A64-6165-0517778D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C6995-2032-6293-822C-6861FFC5A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51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A6790-9B51-C6BE-D925-BD8C82CDF485}"/>
              </a:ext>
            </a:extLst>
          </p:cNvPr>
          <p:cNvSpPr/>
          <p:nvPr userDrawn="1"/>
        </p:nvSpPr>
        <p:spPr>
          <a:xfrm>
            <a:off x="892" y="-3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A23AA-B03B-9FA2-D067-251C10F39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0"/>
            <a:ext cx="5869177" cy="68580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910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Imag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F84E9-CD9F-2311-6D2F-5C13D7178A6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ECAC9D-015F-BA81-7D11-A589C236EAD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60F0BD-448F-E38C-08D2-F3BDE2F33E3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DEA07-43E2-508B-44F5-83539187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CAC14-D953-DB4E-7A2E-9BEF4A580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6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F41F8-2BBD-F425-42B9-C391E0A7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2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A6790-9B51-C6BE-D925-BD8C82CDF485}"/>
              </a:ext>
            </a:extLst>
          </p:cNvPr>
          <p:cNvSpPr/>
          <p:nvPr userDrawn="1"/>
        </p:nvSpPr>
        <p:spPr>
          <a:xfrm>
            <a:off x="892" y="-3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BE056-2961-3323-19A1-38D0DA3EF0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F673AA-B990-9C31-7F84-DB1810C9652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E7EB4-809C-EF16-0F3D-8B4ADC634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9EB86F-A3BE-AB87-F1FB-121D30D555D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A63C8-C7A5-6C5D-99F8-B1B0E39A72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7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F6C434-CC1A-FD6D-CFA8-A11DE80056F6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41774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EBEF6-B4C4-A522-FDC6-5551B881688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9900F0-D35D-3B64-CC8E-A1A94CBE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5417746" cy="4641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80A20-796C-DAD1-A787-B3551524B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4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F84E9-CD9F-2311-6D2F-5C13D7178A6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1E47658-9853-4A64-6165-0517778D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1DECA010-670C-FDDF-99DA-B08FA2C3E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25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Imag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4FF01D-0F7C-E180-BDE3-532B4CC4A2B0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AF1988-B772-0B66-EBF1-559B485C8A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FFDB64-E3D8-2AA0-271D-C8EAD980702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E8C76-299A-7AF9-4CCD-3318603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5"/>
            <a:ext cx="5435153" cy="4641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124F1-A557-3B09-ADD9-AE764CD91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7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 Peop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A1FFD-9375-1EA7-7ABD-2AAD61406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AC5C003-0841-F05F-8680-E3CD305F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597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9585440-FFF7-DA81-0B19-0331E66C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DD77E-721A-CDE0-DAB9-B21A6BA53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0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41774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EBEF6-B4C4-A522-FDC6-5551B881688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34959BE-86F2-4B58-2442-66B036C3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41774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6A658-8949-1F9D-A05A-D3EF3034F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8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2 tex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AF1988-B772-0B66-EBF1-559B485C8A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FFDB64-E3D8-2AA0-271D-C8EAD980702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3D162F5-094A-407D-70C9-940549A3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FB2B1-72A9-339B-A613-88DD585C7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0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with Titl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831E7-F445-18F3-37FB-2E392AB98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9875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97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highlight>
                  <a:srgbClr val="9CDABC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highlight>
                  <a:srgbClr val="9CDABC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4943802-D781-1480-F6F3-DAB72AA9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182" y="657226"/>
            <a:ext cx="689097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78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0D3E8F81-42C3-9FDD-EE03-430F57FE7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7F94EC4-2646-2F8C-9878-7A99164CD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2786611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 + 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878C9-5D16-C874-BB77-94270DBA9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207" y="0"/>
            <a:ext cx="4079875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133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highlight>
                  <a:srgbClr val="FF8071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</a:t>
            </a:r>
            <a:br>
              <a:rPr lang="en-GB" noProof="0"/>
            </a:br>
            <a:r>
              <a:rPr lang="en-GB" noProof="0"/>
              <a:t>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highlight>
                  <a:srgbClr val="FF8071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78ACB9-633A-E442-E46B-91D8DB1EB1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08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4A2A-9BEC-9C4C-BCED-E612C471196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322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D8C7F85-20EC-53E5-A2FF-D006189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13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678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_1 text column + Title Lag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9041B7-BA25-03FA-3C33-96BD3A5183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6F462-661C-67EB-1380-E882A1033DA8}"/>
              </a:ext>
            </a:extLst>
          </p:cNvPr>
          <p:cNvSpPr/>
          <p:nvPr userDrawn="1"/>
        </p:nvSpPr>
        <p:spPr>
          <a:xfrm>
            <a:off x="8112125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0815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4376C-6E3E-8BC6-97EB-93FE130C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334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_2 text columns + Title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C3229-F64F-5EBC-A988-5B9747DA48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E1B3A-E9A9-1791-F37D-A85141C26F6A}"/>
              </a:ext>
            </a:extLst>
          </p:cNvPr>
          <p:cNvSpPr/>
          <p:nvPr userDrawn="1"/>
        </p:nvSpPr>
        <p:spPr>
          <a:xfrm>
            <a:off x="8106207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133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78ACB9-633A-E442-E46B-91D8DB1EB1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08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4A2A-9BEC-9C4C-BCED-E612C471196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322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D8C7F85-20EC-53E5-A2FF-D006189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13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6715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Laguna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53A40-9444-4569-C3E1-B7E09D38C7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00B7FB-8A23-66B1-B81F-A8AC7DB61A0C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81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5340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518FBF8-44E6-EDE8-C666-71E81D65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8950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Coral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15D6F-7210-E5BF-C31F-6B77020E7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3E19C-6FBC-158B-40CC-BBF6392F8DD2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1338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515DC4A-3C2F-721F-13E4-FC0D43D1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1338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101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Choice 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ED4D3E-56D3-CB97-089D-36E77ABEFE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79875" cy="6858000"/>
          </a:xfrm>
          <a:solidFill>
            <a:schemeClr val="bg2"/>
          </a:solidFill>
        </p:spPr>
        <p:txBody>
          <a:bodyPr/>
          <a:lstStyle/>
          <a:p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81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5340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6F7B162-721B-63B0-3D03-CF5C3490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328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Choice image + 2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15D6F-7210-E5BF-C31F-6B77020E7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ED4D3E-56D3-CB97-089D-36E77ABEFE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79875" cy="6858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1338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82A9CD1-ECDC-7283-FBEF-C9AB75EA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1338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691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Agenda + Cho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21F69B5-DCCA-194F-A2A6-75D09F376D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3FE2211-BD87-F988-7AE2-CF7EDC15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4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4552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Choice image +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7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865959-FFA8-F343-895F-C2825DFC28E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46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4C497F4-404F-FD44-87BB-3F4C9591CE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7925D9A-3049-25B0-FF89-F815D680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044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8990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5230E4E-EE6E-DA4F-801E-C33288805E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solidFill>
            <a:schemeClr val="accent1"/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02D1401-67BA-BE41-BD78-4D95039D8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</p:spTree>
    <p:extLst>
      <p:ext uri="{BB962C8B-B14F-4D97-AF65-F5344CB8AC3E}">
        <p14:creationId xmlns:p14="http://schemas.microsoft.com/office/powerpoint/2010/main" val="270405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0D3E8F81-42C3-9FDD-EE03-430F57FE7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7F94EC4-2646-2F8C-9878-7A99164CD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2108627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CC58F49-8E9A-254B-9F4A-FFAE720A4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</p:spTree>
    <p:extLst>
      <p:ext uri="{BB962C8B-B14F-4D97-AF65-F5344CB8AC3E}">
        <p14:creationId xmlns:p14="http://schemas.microsoft.com/office/powerpoint/2010/main" val="3142470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6096000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6000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02000"/>
            <a:ext cx="6096000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48181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49455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 +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9F42D35-81CF-19A0-F90A-71042E927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57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F6CB-3FD3-5C2B-9595-A8175CCC13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57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4AFCF21-EF97-A3A9-DA03-62A60553E6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7851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2CF22E1-844A-04F3-5251-AE97CE4150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57851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3ED4B3-D09D-ED9D-FA50-9CCD0A07F9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6845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7818F7-7D30-FFBC-9131-D6B73D9496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6845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DDAE80-9F21-7DA2-DCFC-E2CF8FD6A8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26412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04EA73-EE1B-E58E-7BC2-9DFE682336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26412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A7F680-8B00-2E1A-3F8B-CB628E788E3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7305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723EAE-F49F-FD02-F331-9C5A0050D1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7305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94689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_Concept tex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5C6C31E-6AE3-E34B-885B-107CFE985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4" y="1024498"/>
            <a:ext cx="7794350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A0BD4-DF8E-C94F-839D-4F575A49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4270483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_Concep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799B5F-0F20-2348-A637-4ED2DC3814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1675871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CF461-1613-184B-A197-032B891D097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A2D8B4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A6D181-8EC3-31ED-80AD-88E565A72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935804"/>
            <a:ext cx="11090275" cy="2402691"/>
          </a:xfrm>
        </p:spPr>
        <p:txBody>
          <a:bodyPr anchor="ctr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Statement/quote goes here, maximum 3 rows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E002309-1803-6FF3-3324-33E9399586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4922196"/>
            <a:ext cx="11090280" cy="811854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85777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Thank you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BE137E-D24A-804F-A0B2-79DAF88396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Thank you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F8066A-AB3D-B84E-BAAE-4713321131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Contact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1C3A116-0945-481C-5522-FA424DD1C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49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Orifla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D3D56-FAE3-54CA-E04A-C9C0D258B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592" y="2178902"/>
            <a:ext cx="7126815" cy="24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9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83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426732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E2C0A2-40CE-A4F9-CD81-A175F709E6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3884" y="1736725"/>
            <a:ext cx="5544614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2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0520E55-F4B9-3819-84E8-F13BDF150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7446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1702-03A9-FAF3-8B58-F76DED41C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75FAA-61DC-F8BA-6D11-C3875F3FF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B9297-6325-C002-5FB8-B1E86C26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950-1149-1C45-AE39-D812056453DF}" type="datetimeFigureOut">
              <a:rPr lang="en-SE" smtClean="0"/>
              <a:t>11/28/2024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3CE1F-8205-C958-CD3A-CA79102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78443-0163-F68A-E2E4-AEDE3EFD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E1DA-6C6D-4E4C-90BE-F83DB5E55938}" type="slidenum">
              <a:rPr lang="en-SE" smtClean="0"/>
              <a:t>‹Nº›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85095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19F8-79BB-2FAC-AEE1-0B9B4A8C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00584-5CDF-E7D9-3DF1-7B7DB239D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EC4AF-9B14-FBDB-7B9F-D383F824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0950-1149-1C45-AE39-D812056453DF}" type="datetimeFigureOut">
              <a:rPr lang="en-SE" smtClean="0"/>
              <a:t>11/28/2024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FC74-28C7-D102-9029-93554A64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FD89F-DC64-ECA4-74CD-E996F4F9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E1DA-6C6D-4E4C-90BE-F83DB5E55938}" type="slidenum">
              <a:rPr lang="en-SE" smtClean="0"/>
              <a:t>‹Nº›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295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0648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FF8071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179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6798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BA565D0-6D3A-3D4A-BDA6-9ACFB0BC0AF1}"/>
              </a:ext>
            </a:extLst>
          </p:cNvPr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chemeClr val="bg1">
              <a:alpha val="3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3656A-6F38-C45C-0710-6F279AF55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25727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Oriflame Sans 2.0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361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799">
          <p15:clr>
            <a:srgbClr val="F26B43"/>
          </p15:clr>
        </p15:guide>
        <p15:guide id="11" orient="horz" pos="595">
          <p15:clr>
            <a:srgbClr val="F26B43"/>
          </p15:clr>
        </p15:guide>
        <p15:guide id="12" pos="5110">
          <p15:clr>
            <a:srgbClr val="F26B43"/>
          </p15:clr>
        </p15:guide>
        <p15:guide id="13" pos="4112">
          <p15:clr>
            <a:srgbClr val="F26B43"/>
          </p15:clr>
        </p15:guide>
        <p15:guide id="14" pos="34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image" Target="../media/image40.emf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40.emf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11" Type="http://schemas.openxmlformats.org/officeDocument/2006/relationships/image" Target="../media/image39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pplying a cream on her face&#10;&#10;Description automatically generated">
            <a:extLst>
              <a:ext uri="{FF2B5EF4-FFF2-40B4-BE49-F238E27FC236}">
                <a16:creationId xmlns:a16="http://schemas.microsoft.com/office/drawing/2014/main" id="{00A73E2D-96AA-3B9A-5669-91D3C605C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47019" r="13915" b="15955"/>
          <a:stretch/>
        </p:blipFill>
        <p:spPr>
          <a:xfrm>
            <a:off x="0" y="0"/>
            <a:ext cx="122205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7A065-3773-E8D9-A478-22F09775E531}"/>
              </a:ext>
            </a:extLst>
          </p:cNvPr>
          <p:cNvSpPr/>
          <p:nvPr/>
        </p:nvSpPr>
        <p:spPr>
          <a:xfrm>
            <a:off x="128588" y="118754"/>
            <a:ext cx="11930062" cy="66204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err="1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093990A-D9B8-BB21-83E3-473670CD2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46" y="794019"/>
            <a:ext cx="2443710" cy="439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0D4E1-EDAE-A93A-3F92-430423517AC1}"/>
              </a:ext>
            </a:extLst>
          </p:cNvPr>
          <p:cNvSpPr txBox="1"/>
          <p:nvPr/>
        </p:nvSpPr>
        <p:spPr>
          <a:xfrm>
            <a:off x="1" y="2505670"/>
            <a:ext cx="5780689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bg1">
                    <a:lumMod val="95000"/>
                  </a:schemeClr>
                </a:solidFill>
                <a:latin typeface="Oriflame Sans 2.0" panose="020B0502020204020303" pitchFamily="34" charset="0"/>
              </a:rPr>
              <a:t>Compra 3</a:t>
            </a:r>
          </a:p>
          <a:p>
            <a:pPr algn="ctr"/>
            <a:r>
              <a:rPr lang="es-MX" sz="6000" b="1" dirty="0">
                <a:solidFill>
                  <a:schemeClr val="bg1">
                    <a:lumMod val="95000"/>
                  </a:schemeClr>
                </a:solidFill>
                <a:latin typeface="Oriflame Sans 2.0" panose="020B0502020204020303" pitchFamily="34" charset="0"/>
              </a:rPr>
              <a:t>+ 1 gratis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F03EE5-4568-672F-FC55-9FE1F0E17F06}"/>
              </a:ext>
            </a:extLst>
          </p:cNvPr>
          <p:cNvCxnSpPr>
            <a:cxnSpLocks/>
          </p:cNvCxnSpPr>
          <p:nvPr/>
        </p:nvCxnSpPr>
        <p:spPr>
          <a:xfrm>
            <a:off x="2146541" y="1797572"/>
            <a:ext cx="15682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DB7160C-9482-53B2-BE45-C3F4DA83E3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33" y="6124918"/>
            <a:ext cx="1787136" cy="6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84154-BAE4-3282-3544-08195607D164}"/>
              </a:ext>
            </a:extLst>
          </p:cNvPr>
          <p:cNvGrpSpPr/>
          <p:nvPr/>
        </p:nvGrpSpPr>
        <p:grpSpPr>
          <a:xfrm>
            <a:off x="0" y="-12089"/>
            <a:ext cx="12220575" cy="6884446"/>
            <a:chOff x="0" y="-12089"/>
            <a:chExt cx="12220575" cy="6884446"/>
          </a:xfrm>
        </p:grpSpPr>
        <p:pic>
          <p:nvPicPr>
            <p:cNvPr id="3" name="Picture 2" descr="A drop of liquid falling from a pipette&#10;&#10;Description automatically generated">
              <a:extLst>
                <a:ext uri="{FF2B5EF4-FFF2-40B4-BE49-F238E27FC236}">
                  <a16:creationId xmlns:a16="http://schemas.microsoft.com/office/drawing/2014/main" id="{E9A218EE-C754-4570-B97E-A36B071A2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" t="53748" r="57377" b="28404"/>
            <a:stretch/>
          </p:blipFill>
          <p:spPr>
            <a:xfrm>
              <a:off x="0" y="-12089"/>
              <a:ext cx="12220575" cy="68844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2BDD5F-829E-1712-0D90-11A83783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727" y="2979281"/>
              <a:ext cx="2616546" cy="899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0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59DA-84E9-696F-C5A5-22B233A2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DE07D9AF-DA6F-395D-41E6-EC873BCCD72C}"/>
              </a:ext>
            </a:extLst>
          </p:cNvPr>
          <p:cNvGrpSpPr/>
          <p:nvPr/>
        </p:nvGrpSpPr>
        <p:grpSpPr>
          <a:xfrm>
            <a:off x="0" y="-1"/>
            <a:ext cx="12192000" cy="6864947"/>
            <a:chOff x="0" y="-1"/>
            <a:chExt cx="12192000" cy="6864947"/>
          </a:xfrm>
        </p:grpSpPr>
        <p:pic>
          <p:nvPicPr>
            <p:cNvPr id="49" name="Picture 48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33EAEB39-83D0-44F8-0EE5-A455DB482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9F8D7EB-71AC-361C-FC50-68C1D480A357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CCB4EE-B799-565F-ED1B-BFA89241DA1B}"/>
              </a:ext>
            </a:extLst>
          </p:cNvPr>
          <p:cNvSpPr txBox="1"/>
          <p:nvPr/>
        </p:nvSpPr>
        <p:spPr>
          <a:xfrm>
            <a:off x="-49612" y="1088687"/>
            <a:ext cx="1224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Vende/compra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 3 rutinas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Novage+ en una misma campaña y ¡recibe 1 Gratis con tu pedido de la siguiente campaña</a:t>
            </a:r>
            <a:r>
              <a:rPr lang="en-US" dirty="0">
                <a:solidFill>
                  <a:srgbClr val="636466"/>
                </a:solidFill>
                <a:latin typeface="Oriflame Sans 2.0" panose="020B0502020204020303" pitchFamily="34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6124FF-9BCB-5E4F-742C-655C903D0A8E}"/>
              </a:ext>
            </a:extLst>
          </p:cNvPr>
          <p:cNvSpPr txBox="1"/>
          <p:nvPr/>
        </p:nvSpPr>
        <p:spPr>
          <a:xfrm>
            <a:off x="-39777" y="297713"/>
            <a:ext cx="1223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Impulsa tus ventas con Novage</a:t>
            </a:r>
            <a:r>
              <a:rPr lang="en-US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+</a:t>
            </a:r>
            <a:endParaRPr lang="en-PL" sz="40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4D4B9C-66C5-5A9E-485B-575C17EB04E8}"/>
              </a:ext>
            </a:extLst>
          </p:cNvPr>
          <p:cNvGrpSpPr/>
          <p:nvPr/>
        </p:nvGrpSpPr>
        <p:grpSpPr>
          <a:xfrm>
            <a:off x="1361410" y="2240778"/>
            <a:ext cx="9291379" cy="2747122"/>
            <a:chOff x="1419747" y="3152165"/>
            <a:chExt cx="9291379" cy="274712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72800F-5614-FDF5-42D2-A399FA1E46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2C115D6-AF22-0B4A-016E-738B01AB51F8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19115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F911E2D-2328-1FE3-8856-4583CA6C5563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3EC51D-82DF-0E1F-1D94-31911B1383F0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2021144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2CC147-0A22-1BC1-52CD-63BCB3EC0178}"/>
              </a:ext>
            </a:extLst>
          </p:cNvPr>
          <p:cNvGrpSpPr/>
          <p:nvPr/>
        </p:nvGrpSpPr>
        <p:grpSpPr>
          <a:xfrm>
            <a:off x="9901461" y="1458019"/>
            <a:ext cx="1483197" cy="1473362"/>
            <a:chOff x="9990361" y="1508746"/>
            <a:chExt cx="1483197" cy="147336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22AE542-EA35-8F9A-7550-1447308D7E6F}"/>
                </a:ext>
              </a:extLst>
            </p:cNvPr>
            <p:cNvSpPr/>
            <p:nvPr/>
          </p:nvSpPr>
          <p:spPr>
            <a:xfrm>
              <a:off x="9990362" y="1508746"/>
              <a:ext cx="1473362" cy="1473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178DAC-0317-DF1F-73C0-139B89556F73}"/>
                </a:ext>
              </a:extLst>
            </p:cNvPr>
            <p:cNvSpPr txBox="1"/>
            <p:nvPr/>
          </p:nvSpPr>
          <p:spPr>
            <a:xfrm>
              <a:off x="9990361" y="1775491"/>
              <a:ext cx="148319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¡</a:t>
              </a:r>
              <a:r>
                <a:rPr lang="es-MX" sz="24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Recibe 1 GRATIS</a:t>
              </a:r>
              <a:r>
                <a:rPr lang="en-US" sz="24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!</a:t>
              </a:r>
              <a:endParaRPr lang="ru-RU" sz="2400" b="1" dirty="0">
                <a:solidFill>
                  <a:srgbClr val="AB007A"/>
                </a:solidFill>
                <a:latin typeface="Oriflame Sans 2.0" panose="020B0502020204020303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2BF1ACB-1CAE-C6AF-526E-6D9A10217E1E}"/>
              </a:ext>
            </a:extLst>
          </p:cNvPr>
          <p:cNvGrpSpPr/>
          <p:nvPr/>
        </p:nvGrpSpPr>
        <p:grpSpPr>
          <a:xfrm>
            <a:off x="1066735" y="1804992"/>
            <a:ext cx="6805143" cy="773361"/>
            <a:chOff x="1155635" y="2686570"/>
            <a:chExt cx="6805143" cy="77336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98897F0-0A65-BF6B-FE0F-72237ACD4B43}"/>
                </a:ext>
              </a:extLst>
            </p:cNvPr>
            <p:cNvSpPr txBox="1"/>
            <p:nvPr/>
          </p:nvSpPr>
          <p:spPr>
            <a:xfrm>
              <a:off x="2739489" y="2686570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636466"/>
                  </a:solidFill>
                  <a:latin typeface="Oriflame Sans 2.0" panose="020B0502020204020303" pitchFamily="34" charset="0"/>
                </a:rPr>
                <a:t>+</a:t>
              </a:r>
              <a:endParaRPr lang="en-PL" sz="4400">
                <a:solidFill>
                  <a:srgbClr val="636466"/>
                </a:solidFill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15A774B-6E3C-9CED-6A1D-F3AB1D90100C}"/>
                </a:ext>
              </a:extLst>
            </p:cNvPr>
            <p:cNvGrpSpPr/>
            <p:nvPr/>
          </p:nvGrpSpPr>
          <p:grpSpPr>
            <a:xfrm>
              <a:off x="1155635" y="2855285"/>
              <a:ext cx="603068" cy="603068"/>
              <a:chOff x="1155635" y="2855285"/>
              <a:chExt cx="603068" cy="60306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125D1C4-9937-6834-6693-1BA9D2144D21}"/>
                  </a:ext>
                </a:extLst>
              </p:cNvPr>
              <p:cNvSpPr/>
              <p:nvPr/>
            </p:nvSpPr>
            <p:spPr>
              <a:xfrm>
                <a:off x="1155635" y="2855285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4DDCEEE-F10A-8F2A-88E9-0F44F01CF83F}"/>
                  </a:ext>
                </a:extLst>
              </p:cNvPr>
              <p:cNvSpPr txBox="1"/>
              <p:nvPr/>
            </p:nvSpPr>
            <p:spPr>
              <a:xfrm>
                <a:off x="1172295" y="2936087"/>
                <a:ext cx="5397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1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2486C6A-D123-1718-3B17-E8D12FD64ADB}"/>
                </a:ext>
              </a:extLst>
            </p:cNvPr>
            <p:cNvSpPr txBox="1"/>
            <p:nvPr/>
          </p:nvSpPr>
          <p:spPr>
            <a:xfrm>
              <a:off x="5867699" y="2686570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636466"/>
                  </a:solidFill>
                  <a:latin typeface="Oriflame Sans 2.0" panose="020B0502020204020303" pitchFamily="34" charset="0"/>
                </a:rPr>
                <a:t>+</a:t>
              </a:r>
              <a:endParaRPr lang="en-PL" sz="4400">
                <a:solidFill>
                  <a:srgbClr val="636466"/>
                </a:solidFill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4DF8103-C2F9-B98D-B78F-AF07F067B02F}"/>
                </a:ext>
              </a:extLst>
            </p:cNvPr>
            <p:cNvGrpSpPr/>
            <p:nvPr/>
          </p:nvGrpSpPr>
          <p:grpSpPr>
            <a:xfrm>
              <a:off x="4278188" y="2856863"/>
              <a:ext cx="603068" cy="603068"/>
              <a:chOff x="4278188" y="2856863"/>
              <a:chExt cx="603068" cy="603068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47132DE-A5CB-CC0C-949A-FC41CA8A78D5}"/>
                  </a:ext>
                </a:extLst>
              </p:cNvPr>
              <p:cNvSpPr/>
              <p:nvPr/>
            </p:nvSpPr>
            <p:spPr>
              <a:xfrm>
                <a:off x="4278188" y="2856863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1CC918C-2FB2-385E-82F3-989ED011B3B0}"/>
                  </a:ext>
                </a:extLst>
              </p:cNvPr>
              <p:cNvSpPr txBox="1"/>
              <p:nvPr/>
            </p:nvSpPr>
            <p:spPr>
              <a:xfrm>
                <a:off x="4308460" y="2936087"/>
                <a:ext cx="515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2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0162C8EC-E7FE-D6B9-1C30-D078AA1167D2}"/>
                </a:ext>
              </a:extLst>
            </p:cNvPr>
            <p:cNvGrpSpPr/>
            <p:nvPr/>
          </p:nvGrpSpPr>
          <p:grpSpPr>
            <a:xfrm>
              <a:off x="7357710" y="2856863"/>
              <a:ext cx="603068" cy="603068"/>
              <a:chOff x="7357710" y="2856863"/>
              <a:chExt cx="603068" cy="603068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DF031FB-4A34-535B-30F9-D28DFAC55577}"/>
                  </a:ext>
                </a:extLst>
              </p:cNvPr>
              <p:cNvSpPr/>
              <p:nvPr/>
            </p:nvSpPr>
            <p:spPr>
              <a:xfrm>
                <a:off x="7357710" y="2856863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F4199AE-AAB8-F28B-DA9E-449E274270E6}"/>
                  </a:ext>
                </a:extLst>
              </p:cNvPr>
              <p:cNvSpPr txBox="1"/>
              <p:nvPr/>
            </p:nvSpPr>
            <p:spPr>
              <a:xfrm>
                <a:off x="7381177" y="2936087"/>
                <a:ext cx="555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3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93E70A4-28C7-31EB-ED13-EFE20862813F}"/>
              </a:ext>
            </a:extLst>
          </p:cNvPr>
          <p:cNvGrpSpPr/>
          <p:nvPr/>
        </p:nvGrpSpPr>
        <p:grpSpPr>
          <a:xfrm>
            <a:off x="314719" y="2998498"/>
            <a:ext cx="11689628" cy="2984870"/>
            <a:chOff x="403619" y="3880076"/>
            <a:chExt cx="11689628" cy="298487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283660E-FEFC-343D-94E7-69BC8B4315D4}"/>
                </a:ext>
              </a:extLst>
            </p:cNvPr>
            <p:cNvGrpSpPr/>
            <p:nvPr/>
          </p:nvGrpSpPr>
          <p:grpSpPr>
            <a:xfrm>
              <a:off x="3522806" y="4009581"/>
              <a:ext cx="5509697" cy="2855365"/>
              <a:chOff x="3444916" y="3761219"/>
              <a:chExt cx="5623410" cy="2914296"/>
            </a:xfrm>
          </p:grpSpPr>
          <p:pic>
            <p:nvPicPr>
              <p:cNvPr id="97" name="Picture 96" descr="A group of white and pink bottles&#10;&#10;Description automatically generated">
                <a:extLst>
                  <a:ext uri="{FF2B5EF4-FFF2-40B4-BE49-F238E27FC236}">
                    <a16:creationId xmlns:a16="http://schemas.microsoft.com/office/drawing/2014/main" id="{3189A251-3916-27DC-EEA6-3A01FC966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626"/>
              <a:stretch/>
            </p:blipFill>
            <p:spPr>
              <a:xfrm>
                <a:off x="3444916" y="3843142"/>
                <a:ext cx="2536781" cy="2831015"/>
              </a:xfrm>
              <a:prstGeom prst="rect">
                <a:avLst/>
              </a:prstGeom>
            </p:spPr>
          </p:pic>
          <p:pic>
            <p:nvPicPr>
              <p:cNvPr id="99" name="Picture 98" descr="A group of white bottles&#10;&#10;Description automatically generated">
                <a:extLst>
                  <a:ext uri="{FF2B5EF4-FFF2-40B4-BE49-F238E27FC236}">
                    <a16:creationId xmlns:a16="http://schemas.microsoft.com/office/drawing/2014/main" id="{6B34BAA1-CF2A-4DD8-D141-A788375BC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93"/>
              <a:stretch/>
            </p:blipFill>
            <p:spPr>
              <a:xfrm>
                <a:off x="6256069" y="3761219"/>
                <a:ext cx="2812257" cy="2914296"/>
              </a:xfrm>
              <a:prstGeom prst="rect">
                <a:avLst/>
              </a:prstGeom>
            </p:spPr>
          </p:pic>
        </p:grpSp>
        <p:pic>
          <p:nvPicPr>
            <p:cNvPr id="95" name="Picture 94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DBBC9C2B-BCA3-7BAB-68E9-2263EEC5A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3" t="-5039" r="1103" b="29187"/>
            <a:stretch/>
          </p:blipFill>
          <p:spPr>
            <a:xfrm>
              <a:off x="403619" y="3880076"/>
              <a:ext cx="2624568" cy="2984870"/>
            </a:xfrm>
            <a:prstGeom prst="rect">
              <a:avLst/>
            </a:prstGeom>
          </p:spPr>
        </p:pic>
        <p:pic>
          <p:nvPicPr>
            <p:cNvPr id="96" name="Picture 95" descr="A group of bottles of cosmetics&#10;&#10;Description automatically generated">
              <a:extLst>
                <a:ext uri="{FF2B5EF4-FFF2-40B4-BE49-F238E27FC236}">
                  <a16:creationId xmlns:a16="http://schemas.microsoft.com/office/drawing/2014/main" id="{3FDEE4DA-465E-A246-FAFC-09D4C5DA1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953"/>
            <a:stretch/>
          </p:blipFill>
          <p:spPr>
            <a:xfrm>
              <a:off x="9380712" y="4047270"/>
              <a:ext cx="2712535" cy="2810730"/>
            </a:xfrm>
            <a:prstGeom prst="rect">
              <a:avLst/>
            </a:prstGeom>
          </p:spPr>
        </p:pic>
      </p:grpSp>
      <p:sp>
        <p:nvSpPr>
          <p:cNvPr id="2" name="TextBox 19">
            <a:extLst>
              <a:ext uri="{FF2B5EF4-FFF2-40B4-BE49-F238E27FC236}">
                <a16:creationId xmlns:a16="http://schemas.microsoft.com/office/drawing/2014/main" id="{10200F0F-C286-1C58-900F-E6AD2CF68222}"/>
              </a:ext>
            </a:extLst>
          </p:cNvPr>
          <p:cNvSpPr txBox="1"/>
          <p:nvPr/>
        </p:nvSpPr>
        <p:spPr>
          <a:xfrm>
            <a:off x="67408" y="6055490"/>
            <a:ext cx="12241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Podrás participar con las compras de rutinas de Novage+ de tus MEMBERS de primera línea.</a:t>
            </a:r>
          </a:p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Programa valido desde C17 2024 hasta C3 2025</a:t>
            </a:r>
          </a:p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Conoce detalles y condiciones en </a:t>
            </a:r>
            <a:r>
              <a:rPr lang="es-MX" dirty="0" err="1">
                <a:solidFill>
                  <a:srgbClr val="636466"/>
                </a:solidFill>
                <a:latin typeface="Oriflame Sans 2.0" panose="020B0502020204020303" pitchFamily="34" charset="0"/>
              </a:rPr>
              <a:t>hhttp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:  …..</a:t>
            </a:r>
          </a:p>
          <a:p>
            <a:pPr algn="ctr"/>
            <a:endParaRPr lang="en-US" dirty="0">
              <a:solidFill>
                <a:srgbClr val="636466"/>
              </a:solidFill>
              <a:latin typeface="Oriflame Sans 2.0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FF61F7E9-5EAA-D0CF-FEC7-F84C534E1F3D}"/>
              </a:ext>
            </a:extLst>
          </p:cNvPr>
          <p:cNvGrpSpPr/>
          <p:nvPr/>
        </p:nvGrpSpPr>
        <p:grpSpPr>
          <a:xfrm>
            <a:off x="0" y="-1"/>
            <a:ext cx="12192000" cy="6864947"/>
            <a:chOff x="0" y="-1"/>
            <a:chExt cx="12192000" cy="6864947"/>
          </a:xfrm>
        </p:grpSpPr>
        <p:pic>
          <p:nvPicPr>
            <p:cNvPr id="49" name="Picture 48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D6D1DD5D-0903-3B48-F0EF-4FF8789F5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13B7519-AFDC-B1A2-478C-F51B737EE03F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20421A-01A6-0BA4-21EF-20F8C986778C}"/>
              </a:ext>
            </a:extLst>
          </p:cNvPr>
          <p:cNvSpPr txBox="1"/>
          <p:nvPr/>
        </p:nvSpPr>
        <p:spPr>
          <a:xfrm>
            <a:off x="-49612" y="1088687"/>
            <a:ext cx="1224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Vende 3 rutinas Novage+ y ¡recibe 1 Gratis</a:t>
            </a:r>
            <a:r>
              <a:rPr lang="en-US" dirty="0">
                <a:solidFill>
                  <a:srgbClr val="636466"/>
                </a:solidFill>
                <a:latin typeface="Oriflame Sans 2.0" panose="020B0502020204020303" pitchFamily="34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620E8-1695-0C21-D228-11A1BDB334EB}"/>
              </a:ext>
            </a:extLst>
          </p:cNvPr>
          <p:cNvSpPr txBox="1"/>
          <p:nvPr/>
        </p:nvSpPr>
        <p:spPr>
          <a:xfrm>
            <a:off x="-39777" y="297713"/>
            <a:ext cx="1223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Impulsa tus ventas Novage</a:t>
            </a:r>
            <a:r>
              <a:rPr lang="en-US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+</a:t>
            </a:r>
            <a:endParaRPr lang="en-PL" sz="40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BFA41E-CC37-B4FD-8C1E-E8AC21C72C4C}"/>
              </a:ext>
            </a:extLst>
          </p:cNvPr>
          <p:cNvGrpSpPr/>
          <p:nvPr/>
        </p:nvGrpSpPr>
        <p:grpSpPr>
          <a:xfrm>
            <a:off x="1450310" y="3122356"/>
            <a:ext cx="9291379" cy="2747122"/>
            <a:chOff x="1419747" y="3152165"/>
            <a:chExt cx="9291379" cy="274712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51BADAA-6E23-0EDE-2559-4FF42D33C2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9139D17-5FEC-C4C3-C90D-3B2A3DFC7C6F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19115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89645B-B69C-3EDC-0F3B-9656265534E1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1CEB45-183E-6021-2946-353A0BDE9A95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2021144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A83565-A275-C14C-7109-C30978F5B5B3}"/>
              </a:ext>
            </a:extLst>
          </p:cNvPr>
          <p:cNvGrpSpPr/>
          <p:nvPr/>
        </p:nvGrpSpPr>
        <p:grpSpPr>
          <a:xfrm>
            <a:off x="9990361" y="2339597"/>
            <a:ext cx="1483197" cy="1473362"/>
            <a:chOff x="9990361" y="1508746"/>
            <a:chExt cx="1483197" cy="147336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050046B-15F8-C1D2-2607-9DEB25922160}"/>
                </a:ext>
              </a:extLst>
            </p:cNvPr>
            <p:cNvSpPr/>
            <p:nvPr/>
          </p:nvSpPr>
          <p:spPr>
            <a:xfrm>
              <a:off x="9990362" y="1508746"/>
              <a:ext cx="1473362" cy="1473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64A57B-5613-1EB4-25B7-6CD1F1918B8C}"/>
                </a:ext>
              </a:extLst>
            </p:cNvPr>
            <p:cNvSpPr txBox="1"/>
            <p:nvPr/>
          </p:nvSpPr>
          <p:spPr>
            <a:xfrm>
              <a:off x="9990361" y="1775491"/>
              <a:ext cx="148319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¡</a:t>
              </a:r>
              <a:r>
                <a:rPr lang="es-MX" sz="24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Recibe 1 GRATIS</a:t>
              </a:r>
              <a:r>
                <a:rPr lang="en-US" sz="2400" b="1" dirty="0">
                  <a:solidFill>
                    <a:srgbClr val="AB007A"/>
                  </a:solidFill>
                  <a:latin typeface="Oriflame Sans 2.0" panose="020B0502020204020303" pitchFamily="34" charset="0"/>
                </a:rPr>
                <a:t>!</a:t>
              </a:r>
              <a:endParaRPr lang="ru-RU" sz="2400" b="1" dirty="0">
                <a:solidFill>
                  <a:srgbClr val="AB007A"/>
                </a:solidFill>
                <a:latin typeface="Oriflame Sans 2.0" panose="020B0502020204020303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FF7D334-5A63-B231-3E00-B62DB686A309}"/>
              </a:ext>
            </a:extLst>
          </p:cNvPr>
          <p:cNvGrpSpPr/>
          <p:nvPr/>
        </p:nvGrpSpPr>
        <p:grpSpPr>
          <a:xfrm>
            <a:off x="1155635" y="2686570"/>
            <a:ext cx="6805143" cy="773361"/>
            <a:chOff x="1155635" y="2686570"/>
            <a:chExt cx="6805143" cy="77336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B5D628A-F9B2-E080-A768-DAE2E830C681}"/>
                </a:ext>
              </a:extLst>
            </p:cNvPr>
            <p:cNvSpPr txBox="1"/>
            <p:nvPr/>
          </p:nvSpPr>
          <p:spPr>
            <a:xfrm>
              <a:off x="2739489" y="2686570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636466"/>
                  </a:solidFill>
                  <a:latin typeface="Oriflame Sans 2.0" panose="020B0502020204020303" pitchFamily="34" charset="0"/>
                </a:rPr>
                <a:t>+</a:t>
              </a:r>
              <a:endParaRPr lang="en-PL" sz="4400">
                <a:solidFill>
                  <a:srgbClr val="636466"/>
                </a:solidFill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6E7C884-C333-C7C3-A2B1-385C015EFEDB}"/>
                </a:ext>
              </a:extLst>
            </p:cNvPr>
            <p:cNvGrpSpPr/>
            <p:nvPr/>
          </p:nvGrpSpPr>
          <p:grpSpPr>
            <a:xfrm>
              <a:off x="1155635" y="2855285"/>
              <a:ext cx="603068" cy="603068"/>
              <a:chOff x="1155635" y="2855285"/>
              <a:chExt cx="603068" cy="60306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61B9AC5-1B95-7942-5882-0587A3BD07E5}"/>
                  </a:ext>
                </a:extLst>
              </p:cNvPr>
              <p:cNvSpPr/>
              <p:nvPr/>
            </p:nvSpPr>
            <p:spPr>
              <a:xfrm>
                <a:off x="1155635" y="2855285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7B21052-7C10-C841-2E99-20BBB449E99A}"/>
                  </a:ext>
                </a:extLst>
              </p:cNvPr>
              <p:cNvSpPr txBox="1"/>
              <p:nvPr/>
            </p:nvSpPr>
            <p:spPr>
              <a:xfrm>
                <a:off x="1172295" y="2936087"/>
                <a:ext cx="5397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1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7358EC2-0225-6982-4FB1-CC58FC612EA5}"/>
                </a:ext>
              </a:extLst>
            </p:cNvPr>
            <p:cNvSpPr txBox="1"/>
            <p:nvPr/>
          </p:nvSpPr>
          <p:spPr>
            <a:xfrm>
              <a:off x="5867699" y="2686570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636466"/>
                  </a:solidFill>
                  <a:latin typeface="Oriflame Sans 2.0" panose="020B0502020204020303" pitchFamily="34" charset="0"/>
                </a:rPr>
                <a:t>+</a:t>
              </a:r>
              <a:endParaRPr lang="en-PL" sz="4400">
                <a:solidFill>
                  <a:srgbClr val="636466"/>
                </a:solidFill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3A13F18D-E125-05E4-9352-A8FF41CB3D4A}"/>
                </a:ext>
              </a:extLst>
            </p:cNvPr>
            <p:cNvGrpSpPr/>
            <p:nvPr/>
          </p:nvGrpSpPr>
          <p:grpSpPr>
            <a:xfrm>
              <a:off x="4278188" y="2856863"/>
              <a:ext cx="603068" cy="603068"/>
              <a:chOff x="4278188" y="2856863"/>
              <a:chExt cx="603068" cy="603068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F35867-B978-64B0-D93C-3916F9D0F37C}"/>
                  </a:ext>
                </a:extLst>
              </p:cNvPr>
              <p:cNvSpPr/>
              <p:nvPr/>
            </p:nvSpPr>
            <p:spPr>
              <a:xfrm>
                <a:off x="4278188" y="2856863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B986AB-6FB5-EEC5-3D6D-D9A6B70D04CC}"/>
                  </a:ext>
                </a:extLst>
              </p:cNvPr>
              <p:cNvSpPr txBox="1"/>
              <p:nvPr/>
            </p:nvSpPr>
            <p:spPr>
              <a:xfrm>
                <a:off x="4308460" y="2936087"/>
                <a:ext cx="515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2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2194983-9E89-EDDF-2E16-5D223DBC263B}"/>
                </a:ext>
              </a:extLst>
            </p:cNvPr>
            <p:cNvGrpSpPr/>
            <p:nvPr/>
          </p:nvGrpSpPr>
          <p:grpSpPr>
            <a:xfrm>
              <a:off x="7357710" y="2856863"/>
              <a:ext cx="603068" cy="603068"/>
              <a:chOff x="7357710" y="2856863"/>
              <a:chExt cx="603068" cy="603068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C2E5A58-BB12-6AED-E45D-AD53778BBBE8}"/>
                  </a:ext>
                </a:extLst>
              </p:cNvPr>
              <p:cNvSpPr/>
              <p:nvPr/>
            </p:nvSpPr>
            <p:spPr>
              <a:xfrm>
                <a:off x="7357710" y="2856863"/>
                <a:ext cx="603068" cy="603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15F5331-2BD0-581A-2120-771C5321D18A}"/>
                  </a:ext>
                </a:extLst>
              </p:cNvPr>
              <p:cNvSpPr txBox="1"/>
              <p:nvPr/>
            </p:nvSpPr>
            <p:spPr>
              <a:xfrm>
                <a:off x="7381177" y="2936087"/>
                <a:ext cx="555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AB007A"/>
                    </a:solidFill>
                    <a:latin typeface="Oriflame Sans 2.0" panose="020B0502020204020303" pitchFamily="34" charset="0"/>
                  </a:rPr>
                  <a:t>3</a:t>
                </a:r>
                <a:endParaRPr lang="ru-RU" sz="2400" b="1">
                  <a:solidFill>
                    <a:srgbClr val="AB007A"/>
                  </a:solidFill>
                  <a:latin typeface="Oriflame Sans 2.0" panose="020B0502020204020303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016517A-95BC-5A08-444B-FAE9B4A3C1E7}"/>
              </a:ext>
            </a:extLst>
          </p:cNvPr>
          <p:cNvGrpSpPr/>
          <p:nvPr/>
        </p:nvGrpSpPr>
        <p:grpSpPr>
          <a:xfrm>
            <a:off x="403619" y="3880076"/>
            <a:ext cx="11689628" cy="2984870"/>
            <a:chOff x="403619" y="3880076"/>
            <a:chExt cx="11689628" cy="298487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804794E-17C4-7E5B-E0D3-E31F0322B073}"/>
                </a:ext>
              </a:extLst>
            </p:cNvPr>
            <p:cNvGrpSpPr/>
            <p:nvPr/>
          </p:nvGrpSpPr>
          <p:grpSpPr>
            <a:xfrm>
              <a:off x="3522806" y="4009581"/>
              <a:ext cx="5509697" cy="2855365"/>
              <a:chOff x="3444916" y="3761219"/>
              <a:chExt cx="5623410" cy="2914296"/>
            </a:xfrm>
          </p:grpSpPr>
          <p:pic>
            <p:nvPicPr>
              <p:cNvPr id="97" name="Picture 96" descr="A group of white and pink bottles&#10;&#10;Description automatically generated">
                <a:extLst>
                  <a:ext uri="{FF2B5EF4-FFF2-40B4-BE49-F238E27FC236}">
                    <a16:creationId xmlns:a16="http://schemas.microsoft.com/office/drawing/2014/main" id="{A1400482-4204-DC13-D78A-666DAA8D0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626"/>
              <a:stretch/>
            </p:blipFill>
            <p:spPr>
              <a:xfrm>
                <a:off x="3444916" y="3843142"/>
                <a:ext cx="2536781" cy="2831015"/>
              </a:xfrm>
              <a:prstGeom prst="rect">
                <a:avLst/>
              </a:prstGeom>
            </p:spPr>
          </p:pic>
          <p:pic>
            <p:nvPicPr>
              <p:cNvPr id="99" name="Picture 98" descr="A group of white bottles&#10;&#10;Description automatically generated">
                <a:extLst>
                  <a:ext uri="{FF2B5EF4-FFF2-40B4-BE49-F238E27FC236}">
                    <a16:creationId xmlns:a16="http://schemas.microsoft.com/office/drawing/2014/main" id="{B8AC6C8E-7C55-258F-E18B-375F25A203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93"/>
              <a:stretch/>
            </p:blipFill>
            <p:spPr>
              <a:xfrm>
                <a:off x="6256069" y="3761219"/>
                <a:ext cx="2812257" cy="2914296"/>
              </a:xfrm>
              <a:prstGeom prst="rect">
                <a:avLst/>
              </a:prstGeom>
            </p:spPr>
          </p:pic>
        </p:grpSp>
        <p:pic>
          <p:nvPicPr>
            <p:cNvPr id="95" name="Picture 94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C143B2FA-DF38-99C8-F751-2B2E6B5E5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3" t="-5039" r="1103" b="29187"/>
            <a:stretch/>
          </p:blipFill>
          <p:spPr>
            <a:xfrm>
              <a:off x="403619" y="3880076"/>
              <a:ext cx="2624568" cy="2984870"/>
            </a:xfrm>
            <a:prstGeom prst="rect">
              <a:avLst/>
            </a:prstGeom>
          </p:spPr>
        </p:pic>
        <p:pic>
          <p:nvPicPr>
            <p:cNvPr id="96" name="Picture 95" descr="A group of bottles of cosmetics&#10;&#10;Description automatically generated">
              <a:extLst>
                <a:ext uri="{FF2B5EF4-FFF2-40B4-BE49-F238E27FC236}">
                  <a16:creationId xmlns:a16="http://schemas.microsoft.com/office/drawing/2014/main" id="{9E88C066-FDE8-28D8-05D5-F6B5CFCCB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953"/>
            <a:stretch/>
          </p:blipFill>
          <p:spPr>
            <a:xfrm>
              <a:off x="9380712" y="4047270"/>
              <a:ext cx="2712535" cy="2810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1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AAAE995-56B1-5BBC-3B96-6391B3882378}"/>
              </a:ext>
            </a:extLst>
          </p:cNvPr>
          <p:cNvGrpSpPr/>
          <p:nvPr/>
        </p:nvGrpSpPr>
        <p:grpSpPr>
          <a:xfrm>
            <a:off x="0" y="-1"/>
            <a:ext cx="12192000" cy="6864947"/>
            <a:chOff x="0" y="-1"/>
            <a:chExt cx="12192000" cy="6864947"/>
          </a:xfrm>
        </p:grpSpPr>
        <p:pic>
          <p:nvPicPr>
            <p:cNvPr id="147" name="Picture 146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D9F8F140-507C-5B04-5D8F-6F874EE06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F519C2D-6620-444E-091E-4754554B22B4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3C24D66-7699-72FF-A2BC-A3A4285B0F4E}"/>
              </a:ext>
            </a:extLst>
          </p:cNvPr>
          <p:cNvSpPr txBox="1"/>
          <p:nvPr/>
        </p:nvSpPr>
        <p:spPr>
          <a:xfrm>
            <a:off x="73153" y="1088687"/>
            <a:ext cx="1190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Compra 3 Rutinas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Novage+ en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una campaña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en tu pedido personal, y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elige 1 rutina gratis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con tu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pedido en la siguiente campaña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F8A17B-3078-FEFD-B960-E57E62073DB5}"/>
              </a:ext>
            </a:extLst>
          </p:cNvPr>
          <p:cNvSpPr txBox="1"/>
          <p:nvPr/>
        </p:nvSpPr>
        <p:spPr>
          <a:xfrm>
            <a:off x="-39777" y="297713"/>
            <a:ext cx="1223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Haz el pedido de 3 rutinas tú mismo</a:t>
            </a:r>
            <a:endParaRPr lang="en-PL" sz="40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27D1688-8B09-D9E6-CA34-09F5A0EB81D9}"/>
              </a:ext>
            </a:extLst>
          </p:cNvPr>
          <p:cNvGrpSpPr/>
          <p:nvPr/>
        </p:nvGrpSpPr>
        <p:grpSpPr>
          <a:xfrm>
            <a:off x="1450310" y="2845587"/>
            <a:ext cx="9291379" cy="3023891"/>
            <a:chOff x="1419747" y="2875396"/>
            <a:chExt cx="9291379" cy="3023891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24A1FBC-559D-31A0-A53F-F3FFE5A08A5C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1" y="2875396"/>
              <a:ext cx="0" cy="276769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44063C1-AD88-9F94-6D0F-95BF167E2F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18C137C-3A5D-9DB2-D68B-C9769ACC14C3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19115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887E970-579A-76D3-C5B6-CFD29991DE7B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9B1C5D4-2184-240A-695C-24031861690D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2014420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4CAD04B-C632-7A8D-C97E-FD1E59056925}"/>
              </a:ext>
            </a:extLst>
          </p:cNvPr>
          <p:cNvGrpSpPr/>
          <p:nvPr/>
        </p:nvGrpSpPr>
        <p:grpSpPr>
          <a:xfrm>
            <a:off x="359636" y="3914927"/>
            <a:ext cx="11693820" cy="2953025"/>
            <a:chOff x="216462" y="3850353"/>
            <a:chExt cx="11935165" cy="301397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571D4DF-7874-5974-943B-5B421B3A9163}"/>
                </a:ext>
              </a:extLst>
            </p:cNvPr>
            <p:cNvGrpSpPr/>
            <p:nvPr/>
          </p:nvGrpSpPr>
          <p:grpSpPr>
            <a:xfrm>
              <a:off x="3444916" y="3850353"/>
              <a:ext cx="8706711" cy="3010904"/>
              <a:chOff x="3444916" y="3664611"/>
              <a:chExt cx="8706711" cy="3010904"/>
            </a:xfrm>
          </p:grpSpPr>
          <p:pic>
            <p:nvPicPr>
              <p:cNvPr id="136" name="Picture 135" descr="A group of different types of cosmetics&#10;&#10;Description automatically generated">
                <a:extLst>
                  <a:ext uri="{FF2B5EF4-FFF2-40B4-BE49-F238E27FC236}">
                    <a16:creationId xmlns:a16="http://schemas.microsoft.com/office/drawing/2014/main" id="{CB534351-F4AD-4452-C9D3-6F32958FA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03" t="-5039" r="1103" b="30072"/>
              <a:stretch/>
            </p:blipFill>
            <p:spPr>
              <a:xfrm>
                <a:off x="9472891" y="3664611"/>
                <a:ext cx="2678736" cy="3010904"/>
              </a:xfrm>
              <a:prstGeom prst="rect">
                <a:avLst/>
              </a:prstGeom>
            </p:spPr>
          </p:pic>
          <p:pic>
            <p:nvPicPr>
              <p:cNvPr id="137" name="Picture 136" descr="A group of white and pink bottles&#10;&#10;Description automatically generated">
                <a:extLst>
                  <a:ext uri="{FF2B5EF4-FFF2-40B4-BE49-F238E27FC236}">
                    <a16:creationId xmlns:a16="http://schemas.microsoft.com/office/drawing/2014/main" id="{AE3B050F-ABB8-2C19-1805-E69E7F767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626"/>
              <a:stretch/>
            </p:blipFill>
            <p:spPr>
              <a:xfrm>
                <a:off x="3444916" y="3843142"/>
                <a:ext cx="2536781" cy="2831015"/>
              </a:xfrm>
              <a:prstGeom prst="rect">
                <a:avLst/>
              </a:prstGeom>
            </p:spPr>
          </p:pic>
          <p:pic>
            <p:nvPicPr>
              <p:cNvPr id="138" name="Picture 137" descr="A group of white bottles&#10;&#10;Description automatically generated">
                <a:extLst>
                  <a:ext uri="{FF2B5EF4-FFF2-40B4-BE49-F238E27FC236}">
                    <a16:creationId xmlns:a16="http://schemas.microsoft.com/office/drawing/2014/main" id="{89D13E61-1E31-92E8-0A15-218671B303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93"/>
              <a:stretch/>
            </p:blipFill>
            <p:spPr>
              <a:xfrm>
                <a:off x="6256069" y="3761219"/>
                <a:ext cx="2812257" cy="2914296"/>
              </a:xfrm>
              <a:prstGeom prst="rect">
                <a:avLst/>
              </a:prstGeom>
            </p:spPr>
          </p:pic>
        </p:grpSp>
        <p:pic>
          <p:nvPicPr>
            <p:cNvPr id="135" name="Picture 134" descr="A group of bottles of cosmetics&#10;&#10;Description automatically generated">
              <a:extLst>
                <a:ext uri="{FF2B5EF4-FFF2-40B4-BE49-F238E27FC236}">
                  <a16:creationId xmlns:a16="http://schemas.microsoft.com/office/drawing/2014/main" id="{4F31F9D2-FB53-16FB-332F-E31896054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77"/>
            <a:stretch/>
          </p:blipFill>
          <p:spPr>
            <a:xfrm>
              <a:off x="216462" y="3951570"/>
              <a:ext cx="2768518" cy="2912755"/>
            </a:xfrm>
            <a:prstGeom prst="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394610C9-2DFE-5FA0-3EFC-51DBA944DA90}"/>
              </a:ext>
            </a:extLst>
          </p:cNvPr>
          <p:cNvSpPr/>
          <p:nvPr/>
        </p:nvSpPr>
        <p:spPr>
          <a:xfrm>
            <a:off x="9990362" y="2339597"/>
            <a:ext cx="1473362" cy="1473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49EB1C9-FCFB-8DB9-EDAF-AF40FDA863D2}"/>
              </a:ext>
            </a:extLst>
          </p:cNvPr>
          <p:cNvGrpSpPr/>
          <p:nvPr/>
        </p:nvGrpSpPr>
        <p:grpSpPr>
          <a:xfrm>
            <a:off x="5732782" y="2168622"/>
            <a:ext cx="724012" cy="724012"/>
            <a:chOff x="5732782" y="2168622"/>
            <a:chExt cx="724012" cy="72401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7515272-08BB-3AF8-D07A-E4E1010F9CF2}"/>
                </a:ext>
              </a:extLst>
            </p:cNvPr>
            <p:cNvGrpSpPr/>
            <p:nvPr/>
          </p:nvGrpSpPr>
          <p:grpSpPr>
            <a:xfrm>
              <a:off x="5732782" y="2168622"/>
              <a:ext cx="724012" cy="724012"/>
              <a:chOff x="5666019" y="1739582"/>
              <a:chExt cx="796413" cy="796413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C452D33E-E392-9F3B-13A1-17C5D2E88E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2" name="Content Placeholder 7" descr="Female Profile outline">
                <a:extLst>
                  <a:ext uri="{FF2B5EF4-FFF2-40B4-BE49-F238E27FC236}">
                    <a16:creationId xmlns:a16="http://schemas.microsoft.com/office/drawing/2014/main" id="{7790CB32-56D3-F22B-4089-12F08046D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828A4BF-A252-BEF2-5950-1A729CE2DAAC}"/>
                </a:ext>
              </a:extLst>
            </p:cNvPr>
            <p:cNvSpPr txBox="1"/>
            <p:nvPr/>
          </p:nvSpPr>
          <p:spPr>
            <a:xfrm>
              <a:off x="5913061" y="2680306"/>
              <a:ext cx="32893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00" b="1" dirty="0">
                  <a:latin typeface="Oriflame Sans 2.0" panose="020B0502020204020303" pitchFamily="34" charset="0"/>
                </a:rPr>
                <a:t>  TÚ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88AFBD9-8ADC-E966-9A32-30E4F64FACEF}"/>
              </a:ext>
            </a:extLst>
          </p:cNvPr>
          <p:cNvGrpSpPr/>
          <p:nvPr/>
        </p:nvGrpSpPr>
        <p:grpSpPr>
          <a:xfrm>
            <a:off x="10441993" y="1818107"/>
            <a:ext cx="598357" cy="613761"/>
            <a:chOff x="10441993" y="1818107"/>
            <a:chExt cx="598357" cy="61376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2E3AEFF-6F0E-F4E5-6594-DFA6D319EB7B}"/>
                </a:ext>
              </a:extLst>
            </p:cNvPr>
            <p:cNvGrpSpPr/>
            <p:nvPr/>
          </p:nvGrpSpPr>
          <p:grpSpPr>
            <a:xfrm>
              <a:off x="10441993" y="1818107"/>
              <a:ext cx="598357" cy="598357"/>
              <a:chOff x="5666019" y="1739582"/>
              <a:chExt cx="796413" cy="796413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036B235-EBAD-F1BA-8BA5-5AAE24D91E8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7B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Content Placeholder 7" descr="Female Profile outline">
                <a:extLst>
                  <a:ext uri="{FF2B5EF4-FFF2-40B4-BE49-F238E27FC236}">
                    <a16:creationId xmlns:a16="http://schemas.microsoft.com/office/drawing/2014/main" id="{7CE43D40-FFC2-E06B-CDA0-A1A9026BC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8D34100-C01E-EE16-2324-1E48B4039CA0}"/>
                </a:ext>
              </a:extLst>
            </p:cNvPr>
            <p:cNvSpPr txBox="1"/>
            <p:nvPr/>
          </p:nvSpPr>
          <p:spPr>
            <a:xfrm>
              <a:off x="10563823" y="2247202"/>
              <a:ext cx="32893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Oriflame Sans 2.0" panose="020B0502020204020303" pitchFamily="34" charset="0"/>
                </a:rPr>
                <a:t>  </a:t>
              </a:r>
              <a:r>
                <a:rPr lang="es-MX" sz="600" b="1" dirty="0">
                  <a:latin typeface="Oriflame Sans 2.0" panose="020B0502020204020303" pitchFamily="34" charset="0"/>
                </a:rPr>
                <a:t> TÚ</a:t>
              </a:r>
              <a:endParaRPr lang="en-GB" sz="600" b="1" dirty="0">
                <a:latin typeface="Oriflame Sans 2.0" panose="020B0502020204020303" pitchFamily="34" charset="0"/>
              </a:endParaRPr>
            </a:p>
          </p:txBody>
        </p:sp>
      </p:grpSp>
      <p:sp>
        <p:nvSpPr>
          <p:cNvPr id="2" name="TextBox 52">
            <a:extLst>
              <a:ext uri="{FF2B5EF4-FFF2-40B4-BE49-F238E27FC236}">
                <a16:creationId xmlns:a16="http://schemas.microsoft.com/office/drawing/2014/main" id="{862043F6-6962-B3F3-9A2E-55EF57ED8990}"/>
              </a:ext>
            </a:extLst>
          </p:cNvPr>
          <p:cNvSpPr txBox="1"/>
          <p:nvPr/>
        </p:nvSpPr>
        <p:spPr>
          <a:xfrm>
            <a:off x="9990361" y="2606342"/>
            <a:ext cx="14831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¡</a:t>
            </a:r>
            <a:r>
              <a:rPr lang="es-MX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Recibe 1 GRATIS</a:t>
            </a:r>
            <a:r>
              <a:rPr lang="en-US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!</a:t>
            </a:r>
            <a:endParaRPr lang="ru-RU" sz="2400" b="1" dirty="0">
              <a:solidFill>
                <a:srgbClr val="AB007A"/>
              </a:solidFill>
              <a:latin typeface="Oriflame Sans 2.0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2" name="Group 7231">
            <a:extLst>
              <a:ext uri="{FF2B5EF4-FFF2-40B4-BE49-F238E27FC236}">
                <a16:creationId xmlns:a16="http://schemas.microsoft.com/office/drawing/2014/main" id="{F563C853-3DD6-657C-8A8E-2ADDEDDCD4B0}"/>
              </a:ext>
            </a:extLst>
          </p:cNvPr>
          <p:cNvGrpSpPr/>
          <p:nvPr/>
        </p:nvGrpSpPr>
        <p:grpSpPr>
          <a:xfrm>
            <a:off x="0" y="0"/>
            <a:ext cx="12192000" cy="6864947"/>
            <a:chOff x="0" y="-1"/>
            <a:chExt cx="12192000" cy="6864947"/>
          </a:xfrm>
        </p:grpSpPr>
        <p:pic>
          <p:nvPicPr>
            <p:cNvPr id="7233" name="Picture 7232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A9B41DFE-3662-C04F-180C-C294BB31B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7234" name="Rectangle 7233">
              <a:extLst>
                <a:ext uri="{FF2B5EF4-FFF2-40B4-BE49-F238E27FC236}">
                  <a16:creationId xmlns:a16="http://schemas.microsoft.com/office/drawing/2014/main" id="{5E1AF24E-122C-2D22-48D8-467535D1EB63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D5A664-EA1E-699F-E3F9-FF9CD681A1C1}"/>
              </a:ext>
            </a:extLst>
          </p:cNvPr>
          <p:cNvSpPr txBox="1"/>
          <p:nvPr/>
        </p:nvSpPr>
        <p:spPr>
          <a:xfrm>
            <a:off x="0" y="108868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 3 Rutinas Novage+  en los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pedidos de tus Members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de primera línea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durante una misma campaña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y elige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1  rutina gratis con tu pedido en la siguiente campaña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DE453-CAAF-A63B-3986-7335B9E91CC2}"/>
              </a:ext>
            </a:extLst>
          </p:cNvPr>
          <p:cNvSpPr txBox="1"/>
          <p:nvPr/>
        </p:nvSpPr>
        <p:spPr>
          <a:xfrm>
            <a:off x="-39777" y="297713"/>
            <a:ext cx="1223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O promociona los rutinas entre los MEMBERS de tu primera línea</a:t>
            </a:r>
            <a:endParaRPr lang="en-PL" sz="32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51D6E3-9EF5-0A0C-EAE4-BC1A2076B6CD}"/>
              </a:ext>
            </a:extLst>
          </p:cNvPr>
          <p:cNvGrpSpPr/>
          <p:nvPr/>
        </p:nvGrpSpPr>
        <p:grpSpPr>
          <a:xfrm>
            <a:off x="1450310" y="2845587"/>
            <a:ext cx="9291379" cy="3023891"/>
            <a:chOff x="1419747" y="2875396"/>
            <a:chExt cx="9291379" cy="302389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E880E3A-0FF5-2868-0795-2D99B041EE58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1" y="2875396"/>
              <a:ext cx="0" cy="276769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642147F-EC32-1D73-79EB-8C786F03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9E39C6A-7BA8-29B8-3C0F-A05A2DB26EF9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19115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30B362-790C-6B4B-A812-88EAF8BAC835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F8285B-9534-613A-9EAB-627A7863CF5B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198752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E11A8C2-24E9-A100-9AAA-495C7C0703C1}"/>
              </a:ext>
            </a:extLst>
          </p:cNvPr>
          <p:cNvSpPr/>
          <p:nvPr/>
        </p:nvSpPr>
        <p:spPr>
          <a:xfrm>
            <a:off x="9990362" y="2339597"/>
            <a:ext cx="1473362" cy="1473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3FCA7F-6D64-1597-F0E7-343BCDA55033}"/>
              </a:ext>
            </a:extLst>
          </p:cNvPr>
          <p:cNvGrpSpPr/>
          <p:nvPr/>
        </p:nvGrpSpPr>
        <p:grpSpPr>
          <a:xfrm>
            <a:off x="1155635" y="2820768"/>
            <a:ext cx="603068" cy="603068"/>
            <a:chOff x="1155635" y="2718649"/>
            <a:chExt cx="603068" cy="60306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10E564-391D-0A88-B229-0F9E23D48DB7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AB960A9-D591-078C-B9F4-90D57D5F222B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0464939-082B-B27C-4D0D-A020DF6C1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21" name="Content Placeholder 7" descr="Female Profile outline">
                <a:extLst>
                  <a:ext uri="{FF2B5EF4-FFF2-40B4-BE49-F238E27FC236}">
                    <a16:creationId xmlns:a16="http://schemas.microsoft.com/office/drawing/2014/main" id="{1C483374-C851-BA0F-379B-63D14215F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BF826C-80C1-D33A-9F40-2D01856A8607}"/>
              </a:ext>
            </a:extLst>
          </p:cNvPr>
          <p:cNvGrpSpPr/>
          <p:nvPr/>
        </p:nvGrpSpPr>
        <p:grpSpPr>
          <a:xfrm>
            <a:off x="405863" y="3914927"/>
            <a:ext cx="11647593" cy="2950019"/>
            <a:chOff x="405863" y="3914927"/>
            <a:chExt cx="11647593" cy="2950019"/>
          </a:xfrm>
        </p:grpSpPr>
        <p:pic>
          <p:nvPicPr>
            <p:cNvPr id="37" name="Picture 36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A2CFD2CE-F416-1C28-417F-138C372DC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3" t="-5039" r="1103" b="30072"/>
            <a:stretch/>
          </p:blipFill>
          <p:spPr>
            <a:xfrm>
              <a:off x="9428888" y="3914927"/>
              <a:ext cx="2624568" cy="2950019"/>
            </a:xfrm>
            <a:prstGeom prst="rect">
              <a:avLst/>
            </a:prstGeom>
          </p:spPr>
        </p:pic>
        <p:pic>
          <p:nvPicPr>
            <p:cNvPr id="38" name="Picture 37" descr="A group of white and pink bottles&#10;&#10;Description automatically generated">
              <a:extLst>
                <a:ext uri="{FF2B5EF4-FFF2-40B4-BE49-F238E27FC236}">
                  <a16:creationId xmlns:a16="http://schemas.microsoft.com/office/drawing/2014/main" id="{614418B8-823A-2973-9713-0149BEA06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26"/>
            <a:stretch/>
          </p:blipFill>
          <p:spPr>
            <a:xfrm>
              <a:off x="405863" y="4084344"/>
              <a:ext cx="2485484" cy="2773768"/>
            </a:xfrm>
            <a:prstGeom prst="rect">
              <a:avLst/>
            </a:prstGeom>
          </p:spPr>
        </p:pic>
        <p:pic>
          <p:nvPicPr>
            <p:cNvPr id="39" name="Picture 38" descr="A group of bottles of cosmetics&#10;&#10;Description automatically generated">
              <a:extLst>
                <a:ext uri="{FF2B5EF4-FFF2-40B4-BE49-F238E27FC236}">
                  <a16:creationId xmlns:a16="http://schemas.microsoft.com/office/drawing/2014/main" id="{3C40950D-B80F-BDA6-4BD6-38F1DC5F8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57"/>
            <a:stretch/>
          </p:blipFill>
          <p:spPr>
            <a:xfrm>
              <a:off x="6273560" y="3982190"/>
              <a:ext cx="2712535" cy="2882756"/>
            </a:xfrm>
            <a:prstGeom prst="rect">
              <a:avLst/>
            </a:prstGeom>
          </p:spPr>
        </p:pic>
        <p:pic>
          <p:nvPicPr>
            <p:cNvPr id="40" name="Picture 39" descr="A group of white bottles&#10;&#10;Description automatically generated">
              <a:extLst>
                <a:ext uri="{FF2B5EF4-FFF2-40B4-BE49-F238E27FC236}">
                  <a16:creationId xmlns:a16="http://schemas.microsoft.com/office/drawing/2014/main" id="{6A725213-4035-4F27-1393-545A0EF6E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16"/>
            <a:stretch/>
          </p:blipFill>
          <p:spPr>
            <a:xfrm>
              <a:off x="3319056" y="4067293"/>
              <a:ext cx="2755390" cy="2790708"/>
            </a:xfrm>
            <a:prstGeom prst="rect">
              <a:avLst/>
            </a:prstGeom>
          </p:spPr>
        </p:pic>
      </p:grpSp>
      <p:grpSp>
        <p:nvGrpSpPr>
          <p:cNvPr id="7236" name="Group 7235">
            <a:extLst>
              <a:ext uri="{FF2B5EF4-FFF2-40B4-BE49-F238E27FC236}">
                <a16:creationId xmlns:a16="http://schemas.microsoft.com/office/drawing/2014/main" id="{D2BA86E5-FBD1-99E8-53CB-DB768052FD86}"/>
              </a:ext>
            </a:extLst>
          </p:cNvPr>
          <p:cNvGrpSpPr/>
          <p:nvPr/>
        </p:nvGrpSpPr>
        <p:grpSpPr>
          <a:xfrm>
            <a:off x="4268635" y="2820768"/>
            <a:ext cx="603068" cy="603068"/>
            <a:chOff x="1155635" y="2718649"/>
            <a:chExt cx="603068" cy="603068"/>
          </a:xfrm>
        </p:grpSpPr>
        <p:sp>
          <p:nvSpPr>
            <p:cNvPr id="7237" name="Oval 7236">
              <a:extLst>
                <a:ext uri="{FF2B5EF4-FFF2-40B4-BE49-F238E27FC236}">
                  <a16:creationId xmlns:a16="http://schemas.microsoft.com/office/drawing/2014/main" id="{856D44AC-C2B6-0297-69B7-80F2A4C30C41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7238" name="Group 7237">
              <a:extLst>
                <a:ext uri="{FF2B5EF4-FFF2-40B4-BE49-F238E27FC236}">
                  <a16:creationId xmlns:a16="http://schemas.microsoft.com/office/drawing/2014/main" id="{FF6EC678-8722-A5F6-BF15-E35A039B6F17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7239" name="Picture 7238">
                <a:extLst>
                  <a:ext uri="{FF2B5EF4-FFF2-40B4-BE49-F238E27FC236}">
                    <a16:creationId xmlns:a16="http://schemas.microsoft.com/office/drawing/2014/main" id="{324ACBFD-8592-CED3-3E4F-21AA1FDF4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7240" name="Content Placeholder 7" descr="Female Profile outline">
                <a:extLst>
                  <a:ext uri="{FF2B5EF4-FFF2-40B4-BE49-F238E27FC236}">
                    <a16:creationId xmlns:a16="http://schemas.microsoft.com/office/drawing/2014/main" id="{0FFAE7BC-EE91-47A2-A09C-CAD70B623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7241" name="Group 7240">
            <a:extLst>
              <a:ext uri="{FF2B5EF4-FFF2-40B4-BE49-F238E27FC236}">
                <a16:creationId xmlns:a16="http://schemas.microsoft.com/office/drawing/2014/main" id="{B7BECA01-8528-C641-EC2C-2AE2063DEAED}"/>
              </a:ext>
            </a:extLst>
          </p:cNvPr>
          <p:cNvGrpSpPr/>
          <p:nvPr/>
        </p:nvGrpSpPr>
        <p:grpSpPr>
          <a:xfrm>
            <a:off x="7361463" y="2820768"/>
            <a:ext cx="603068" cy="603068"/>
            <a:chOff x="1155635" y="2718649"/>
            <a:chExt cx="603068" cy="603068"/>
          </a:xfrm>
        </p:grpSpPr>
        <p:sp>
          <p:nvSpPr>
            <p:cNvPr id="7242" name="Oval 7241">
              <a:extLst>
                <a:ext uri="{FF2B5EF4-FFF2-40B4-BE49-F238E27FC236}">
                  <a16:creationId xmlns:a16="http://schemas.microsoft.com/office/drawing/2014/main" id="{30368ECA-4105-188E-750C-0C8884652E92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7243" name="Group 7242">
              <a:extLst>
                <a:ext uri="{FF2B5EF4-FFF2-40B4-BE49-F238E27FC236}">
                  <a16:creationId xmlns:a16="http://schemas.microsoft.com/office/drawing/2014/main" id="{67A59799-50A9-6160-C596-B75690BD5CF6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7244" name="Picture 7243">
                <a:extLst>
                  <a:ext uri="{FF2B5EF4-FFF2-40B4-BE49-F238E27FC236}">
                    <a16:creationId xmlns:a16="http://schemas.microsoft.com/office/drawing/2014/main" id="{96D3F0BF-56D8-066A-1F99-E2505D7F4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7245" name="Content Placeholder 7" descr="Female Profile outline">
                <a:extLst>
                  <a:ext uri="{FF2B5EF4-FFF2-40B4-BE49-F238E27FC236}">
                    <a16:creationId xmlns:a16="http://schemas.microsoft.com/office/drawing/2014/main" id="{AE4F5A25-DC7C-690B-B46A-09C3C3814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7249" name="Group 7248">
            <a:extLst>
              <a:ext uri="{FF2B5EF4-FFF2-40B4-BE49-F238E27FC236}">
                <a16:creationId xmlns:a16="http://schemas.microsoft.com/office/drawing/2014/main" id="{1343EC1E-9FAB-0687-68CF-A8B4D4AEA9AC}"/>
              </a:ext>
            </a:extLst>
          </p:cNvPr>
          <p:cNvGrpSpPr/>
          <p:nvPr/>
        </p:nvGrpSpPr>
        <p:grpSpPr>
          <a:xfrm>
            <a:off x="5732782" y="2168622"/>
            <a:ext cx="724012" cy="724012"/>
            <a:chOff x="5732782" y="2168622"/>
            <a:chExt cx="724012" cy="724012"/>
          </a:xfrm>
        </p:grpSpPr>
        <p:grpSp>
          <p:nvGrpSpPr>
            <p:cNvPr id="7276" name="Group 7275">
              <a:extLst>
                <a:ext uri="{FF2B5EF4-FFF2-40B4-BE49-F238E27FC236}">
                  <a16:creationId xmlns:a16="http://schemas.microsoft.com/office/drawing/2014/main" id="{0FC125D3-B007-B544-737D-FCF3F50370F9}"/>
                </a:ext>
              </a:extLst>
            </p:cNvPr>
            <p:cNvGrpSpPr/>
            <p:nvPr/>
          </p:nvGrpSpPr>
          <p:grpSpPr>
            <a:xfrm>
              <a:off x="5732782" y="2168622"/>
              <a:ext cx="724012" cy="724012"/>
              <a:chOff x="5666019" y="1739582"/>
              <a:chExt cx="796413" cy="796413"/>
            </a:xfrm>
          </p:grpSpPr>
          <p:sp>
            <p:nvSpPr>
              <p:cNvPr id="7278" name="Oval 7277">
                <a:extLst>
                  <a:ext uri="{FF2B5EF4-FFF2-40B4-BE49-F238E27FC236}">
                    <a16:creationId xmlns:a16="http://schemas.microsoft.com/office/drawing/2014/main" id="{6AC5EA85-F01F-0139-7355-DAA0FD1787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279" name="Content Placeholder 7" descr="Female Profile outline">
                <a:extLst>
                  <a:ext uri="{FF2B5EF4-FFF2-40B4-BE49-F238E27FC236}">
                    <a16:creationId xmlns:a16="http://schemas.microsoft.com/office/drawing/2014/main" id="{B854B793-6BE8-8F12-3725-DCC6FDB96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7277" name="TextBox 7276">
              <a:extLst>
                <a:ext uri="{FF2B5EF4-FFF2-40B4-BE49-F238E27FC236}">
                  <a16:creationId xmlns:a16="http://schemas.microsoft.com/office/drawing/2014/main" id="{87812650-C312-EEBD-A401-8A9AAE40AE00}"/>
                </a:ext>
              </a:extLst>
            </p:cNvPr>
            <p:cNvSpPr txBox="1"/>
            <p:nvPr/>
          </p:nvSpPr>
          <p:spPr>
            <a:xfrm>
              <a:off x="5913061" y="2680306"/>
              <a:ext cx="29046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grpSp>
        <p:nvGrpSpPr>
          <p:cNvPr id="7280" name="Group 7279">
            <a:extLst>
              <a:ext uri="{FF2B5EF4-FFF2-40B4-BE49-F238E27FC236}">
                <a16:creationId xmlns:a16="http://schemas.microsoft.com/office/drawing/2014/main" id="{29C2C326-C145-5374-F7BB-01FEE5281663}"/>
              </a:ext>
            </a:extLst>
          </p:cNvPr>
          <p:cNvGrpSpPr/>
          <p:nvPr/>
        </p:nvGrpSpPr>
        <p:grpSpPr>
          <a:xfrm>
            <a:off x="10441993" y="1818107"/>
            <a:ext cx="598357" cy="613761"/>
            <a:chOff x="10441993" y="1818107"/>
            <a:chExt cx="598357" cy="613761"/>
          </a:xfrm>
        </p:grpSpPr>
        <p:grpSp>
          <p:nvGrpSpPr>
            <p:cNvPr id="7281" name="Group 7280">
              <a:extLst>
                <a:ext uri="{FF2B5EF4-FFF2-40B4-BE49-F238E27FC236}">
                  <a16:creationId xmlns:a16="http://schemas.microsoft.com/office/drawing/2014/main" id="{D1C23C08-DDF1-E693-0578-83326AD70923}"/>
                </a:ext>
              </a:extLst>
            </p:cNvPr>
            <p:cNvGrpSpPr/>
            <p:nvPr/>
          </p:nvGrpSpPr>
          <p:grpSpPr>
            <a:xfrm>
              <a:off x="10441993" y="1818107"/>
              <a:ext cx="598357" cy="598357"/>
              <a:chOff x="5666019" y="1739582"/>
              <a:chExt cx="796413" cy="796413"/>
            </a:xfrm>
          </p:grpSpPr>
          <p:sp>
            <p:nvSpPr>
              <p:cNvPr id="7283" name="Oval 7282">
                <a:extLst>
                  <a:ext uri="{FF2B5EF4-FFF2-40B4-BE49-F238E27FC236}">
                    <a16:creationId xmlns:a16="http://schemas.microsoft.com/office/drawing/2014/main" id="{14072A8B-E5D3-E732-FFE5-1D70F40048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7B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284" name="Content Placeholder 7" descr="Female Profile outline">
                <a:extLst>
                  <a:ext uri="{FF2B5EF4-FFF2-40B4-BE49-F238E27FC236}">
                    <a16:creationId xmlns:a16="http://schemas.microsoft.com/office/drawing/2014/main" id="{5E56FDED-3317-F03E-190C-20A67C5DB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7282" name="TextBox 7281">
              <a:extLst>
                <a:ext uri="{FF2B5EF4-FFF2-40B4-BE49-F238E27FC236}">
                  <a16:creationId xmlns:a16="http://schemas.microsoft.com/office/drawing/2014/main" id="{A5F16917-D7DF-5E22-922E-98C43CBF051A}"/>
                </a:ext>
              </a:extLst>
            </p:cNvPr>
            <p:cNvSpPr txBox="1"/>
            <p:nvPr/>
          </p:nvSpPr>
          <p:spPr>
            <a:xfrm>
              <a:off x="10563823" y="2247202"/>
              <a:ext cx="2760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sp>
        <p:nvSpPr>
          <p:cNvPr id="8" name="TextBox 52">
            <a:extLst>
              <a:ext uri="{FF2B5EF4-FFF2-40B4-BE49-F238E27FC236}">
                <a16:creationId xmlns:a16="http://schemas.microsoft.com/office/drawing/2014/main" id="{A7DB0C03-AB4D-2717-A747-40117B3C8F8E}"/>
              </a:ext>
            </a:extLst>
          </p:cNvPr>
          <p:cNvSpPr txBox="1"/>
          <p:nvPr/>
        </p:nvSpPr>
        <p:spPr>
          <a:xfrm>
            <a:off x="9990361" y="2606342"/>
            <a:ext cx="14831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¡</a:t>
            </a:r>
            <a:r>
              <a:rPr lang="es-MX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Recibe 1 GRATIS</a:t>
            </a:r>
            <a:r>
              <a:rPr lang="en-US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!</a:t>
            </a:r>
            <a:endParaRPr lang="ru-RU" sz="2400" b="1" dirty="0">
              <a:solidFill>
                <a:srgbClr val="AB007A"/>
              </a:solidFill>
              <a:latin typeface="Oriflame Sans 2.0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DCD3199-E4E2-0C80-C4C5-D9F1B2132D60}"/>
              </a:ext>
            </a:extLst>
          </p:cNvPr>
          <p:cNvGrpSpPr/>
          <p:nvPr/>
        </p:nvGrpSpPr>
        <p:grpSpPr>
          <a:xfrm>
            <a:off x="0" y="-1"/>
            <a:ext cx="12192000" cy="6864947"/>
            <a:chOff x="0" y="-1"/>
            <a:chExt cx="12192000" cy="6864947"/>
          </a:xfrm>
        </p:grpSpPr>
        <p:pic>
          <p:nvPicPr>
            <p:cNvPr id="131" name="Picture 130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11880882-40FD-5488-E657-C847114D7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03CCCAF-385D-F04B-6815-DA9041A76992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D5A664-EA1E-699F-E3F9-FF9CD681A1C1}"/>
              </a:ext>
            </a:extLst>
          </p:cNvPr>
          <p:cNvSpPr txBox="1"/>
          <p:nvPr/>
        </p:nvSpPr>
        <p:spPr>
          <a:xfrm>
            <a:off x="369595" y="1349043"/>
            <a:ext cx="1104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3 rutinas de Novage+ en total en una campaña,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incluyendo tus pedidos personales y los pedidos de los Members de tu primera línea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, y elige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1 Rutina gratis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con tu pedido en la siguiente campaña</a:t>
            </a:r>
            <a:endParaRPr lang="es-MX" b="1" dirty="0">
              <a:solidFill>
                <a:srgbClr val="636466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DE453-CAAF-A63B-3986-7335B9E91CC2}"/>
              </a:ext>
            </a:extLst>
          </p:cNvPr>
          <p:cNvSpPr txBox="1"/>
          <p:nvPr/>
        </p:nvSpPr>
        <p:spPr>
          <a:xfrm>
            <a:off x="-39777" y="297713"/>
            <a:ext cx="12231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O combina ordenes personales con las ordenes</a:t>
            </a:r>
          </a:p>
          <a:p>
            <a:pPr algn="ctr"/>
            <a:r>
              <a:rPr lang="es-MX" sz="32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 de tus Members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01AEF1-7AA6-9327-3BE9-2459E8F9772A}"/>
              </a:ext>
            </a:extLst>
          </p:cNvPr>
          <p:cNvGrpSpPr/>
          <p:nvPr/>
        </p:nvGrpSpPr>
        <p:grpSpPr>
          <a:xfrm>
            <a:off x="1450310" y="2845587"/>
            <a:ext cx="9291379" cy="3023891"/>
            <a:chOff x="1419747" y="2875396"/>
            <a:chExt cx="9291379" cy="302389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829450-E31D-CB54-AFA5-F43E39EE4585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1" y="2875396"/>
              <a:ext cx="0" cy="276769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0F16505-7C15-6690-4032-D6F4F8627C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0FD15C7-A5F3-D5FA-FEAF-F3285FD41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19115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2441E8C-F855-3010-3B86-086D6A43950D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9BCBA-DEBF-FD4B-346D-12ADDC8EB708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200062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0598A90-06E8-3BFC-DF48-621194A9B077}"/>
              </a:ext>
            </a:extLst>
          </p:cNvPr>
          <p:cNvSpPr/>
          <p:nvPr/>
        </p:nvSpPr>
        <p:spPr>
          <a:xfrm>
            <a:off x="9990362" y="2339597"/>
            <a:ext cx="1473362" cy="1473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E5C21E-F99F-52B1-6AD6-E058EDDE2300}"/>
              </a:ext>
            </a:extLst>
          </p:cNvPr>
          <p:cNvGrpSpPr/>
          <p:nvPr/>
        </p:nvGrpSpPr>
        <p:grpSpPr>
          <a:xfrm>
            <a:off x="1155635" y="2821665"/>
            <a:ext cx="603068" cy="603068"/>
            <a:chOff x="1155635" y="2718649"/>
            <a:chExt cx="603068" cy="60306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8C2A45F-97B5-C5A9-B8E2-8004E8B7E6B1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EC806D6-38CF-F554-4F19-2FFCDB097046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D6E87D2-65BC-9EC6-7590-9F5FBA115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38" name="Content Placeholder 7" descr="Female Profile outline">
                <a:extLst>
                  <a:ext uri="{FF2B5EF4-FFF2-40B4-BE49-F238E27FC236}">
                    <a16:creationId xmlns:a16="http://schemas.microsoft.com/office/drawing/2014/main" id="{3F4C4585-24BC-4336-AA78-965B90154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B7A268-E29F-F25C-4B91-3EF8A62BF678}"/>
              </a:ext>
            </a:extLst>
          </p:cNvPr>
          <p:cNvGrpSpPr/>
          <p:nvPr/>
        </p:nvGrpSpPr>
        <p:grpSpPr>
          <a:xfrm>
            <a:off x="377529" y="3910709"/>
            <a:ext cx="11495443" cy="2950019"/>
            <a:chOff x="377529" y="3910709"/>
            <a:chExt cx="11495443" cy="29500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C2989CE-5CF5-38F4-0855-95A5811D0DA8}"/>
                </a:ext>
              </a:extLst>
            </p:cNvPr>
            <p:cNvGrpSpPr/>
            <p:nvPr/>
          </p:nvGrpSpPr>
          <p:grpSpPr>
            <a:xfrm>
              <a:off x="3359900" y="3910709"/>
              <a:ext cx="5626195" cy="2950019"/>
              <a:chOff x="3359900" y="3910709"/>
              <a:chExt cx="5626195" cy="2950019"/>
            </a:xfrm>
          </p:grpSpPr>
          <p:pic>
            <p:nvPicPr>
              <p:cNvPr id="45" name="Picture 44" descr="A group of different types of cosmetics&#10;&#10;Description automatically generated">
                <a:extLst>
                  <a:ext uri="{FF2B5EF4-FFF2-40B4-BE49-F238E27FC236}">
                    <a16:creationId xmlns:a16="http://schemas.microsoft.com/office/drawing/2014/main" id="{2CB80C88-51BB-037C-98D3-63EF520446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03" t="-5039" r="1103" b="30072"/>
              <a:stretch/>
            </p:blipFill>
            <p:spPr>
              <a:xfrm>
                <a:off x="3359900" y="3910709"/>
                <a:ext cx="2624568" cy="2950019"/>
              </a:xfrm>
              <a:prstGeom prst="rect">
                <a:avLst/>
              </a:prstGeom>
            </p:spPr>
          </p:pic>
          <p:pic>
            <p:nvPicPr>
              <p:cNvPr id="46" name="Picture 45" descr="A group of bottles of cosmetics&#10;&#10;Description automatically generated">
                <a:extLst>
                  <a:ext uri="{FF2B5EF4-FFF2-40B4-BE49-F238E27FC236}">
                    <a16:creationId xmlns:a16="http://schemas.microsoft.com/office/drawing/2014/main" id="{75B22D9D-8C8E-F4E8-E91E-8F5731CCD5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74"/>
              <a:stretch/>
            </p:blipFill>
            <p:spPr>
              <a:xfrm>
                <a:off x="6273560" y="3982190"/>
                <a:ext cx="2712535" cy="2878057"/>
              </a:xfrm>
              <a:prstGeom prst="rect">
                <a:avLst/>
              </a:prstGeom>
            </p:spPr>
          </p:pic>
        </p:grpSp>
        <p:pic>
          <p:nvPicPr>
            <p:cNvPr id="43" name="Picture 42" descr="A group of white bottles&#10;&#10;Description automatically generated">
              <a:extLst>
                <a:ext uri="{FF2B5EF4-FFF2-40B4-BE49-F238E27FC236}">
                  <a16:creationId xmlns:a16="http://schemas.microsoft.com/office/drawing/2014/main" id="{7A7ACF8F-6B20-D775-F045-714677353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64"/>
            <a:stretch/>
          </p:blipFill>
          <p:spPr>
            <a:xfrm>
              <a:off x="377529" y="4043546"/>
              <a:ext cx="2755390" cy="2816702"/>
            </a:xfrm>
            <a:prstGeom prst="rect">
              <a:avLst/>
            </a:prstGeom>
          </p:spPr>
        </p:pic>
        <p:pic>
          <p:nvPicPr>
            <p:cNvPr id="44" name="Picture 43" descr="A group of white and pink bottles&#10;&#10;Description automatically generated">
              <a:extLst>
                <a:ext uri="{FF2B5EF4-FFF2-40B4-BE49-F238E27FC236}">
                  <a16:creationId xmlns:a16="http://schemas.microsoft.com/office/drawing/2014/main" id="{DFC15256-7BAA-EE90-C0AA-B28AF3D10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26"/>
            <a:stretch/>
          </p:blipFill>
          <p:spPr>
            <a:xfrm>
              <a:off x="9387488" y="4082912"/>
              <a:ext cx="2485484" cy="2773768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B3C7A83-51E0-B703-A129-D6952AAACC91}"/>
              </a:ext>
            </a:extLst>
          </p:cNvPr>
          <p:cNvGrpSpPr/>
          <p:nvPr/>
        </p:nvGrpSpPr>
        <p:grpSpPr>
          <a:xfrm>
            <a:off x="4258344" y="2821665"/>
            <a:ext cx="603068" cy="603068"/>
            <a:chOff x="1155635" y="2718649"/>
            <a:chExt cx="603068" cy="603068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47037CF3-E2F3-8A5D-A78A-DD1268862BA6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869B4ED-D862-E4D3-0078-9302E3A96979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AE0A4183-933C-7644-78A1-36E25A4CD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155" name="Content Placeholder 7" descr="Female Profile outline">
                <a:extLst>
                  <a:ext uri="{FF2B5EF4-FFF2-40B4-BE49-F238E27FC236}">
                    <a16:creationId xmlns:a16="http://schemas.microsoft.com/office/drawing/2014/main" id="{BB597148-6B5A-48D9-398A-76E6CF29A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339F8AC-6747-858D-C2AC-A32DFA249BDA}"/>
              </a:ext>
            </a:extLst>
          </p:cNvPr>
          <p:cNvGrpSpPr/>
          <p:nvPr/>
        </p:nvGrpSpPr>
        <p:grpSpPr>
          <a:xfrm>
            <a:off x="5732782" y="2168622"/>
            <a:ext cx="724012" cy="724012"/>
            <a:chOff x="5732782" y="2168622"/>
            <a:chExt cx="724012" cy="72401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C1ACB09-7BE5-076B-1875-CCE795382DA3}"/>
                </a:ext>
              </a:extLst>
            </p:cNvPr>
            <p:cNvGrpSpPr/>
            <p:nvPr/>
          </p:nvGrpSpPr>
          <p:grpSpPr>
            <a:xfrm>
              <a:off x="5732782" y="2168622"/>
              <a:ext cx="724012" cy="724012"/>
              <a:chOff x="5666019" y="1739582"/>
              <a:chExt cx="796413" cy="796413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E5EB352-B88A-1EC6-22D7-86EBF60E11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0" name="Content Placeholder 7" descr="Female Profile outline">
                <a:extLst>
                  <a:ext uri="{FF2B5EF4-FFF2-40B4-BE49-F238E27FC236}">
                    <a16:creationId xmlns:a16="http://schemas.microsoft.com/office/drawing/2014/main" id="{E012D79B-AD38-4E73-7C4E-B098A78A7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7C847C1-1C46-250A-D762-62269B3295D6}"/>
                </a:ext>
              </a:extLst>
            </p:cNvPr>
            <p:cNvSpPr txBox="1"/>
            <p:nvPr/>
          </p:nvSpPr>
          <p:spPr>
            <a:xfrm>
              <a:off x="5913061" y="2680306"/>
              <a:ext cx="29046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222EE8A-F94E-ED1C-B119-045B26F09520}"/>
              </a:ext>
            </a:extLst>
          </p:cNvPr>
          <p:cNvGrpSpPr/>
          <p:nvPr/>
        </p:nvGrpSpPr>
        <p:grpSpPr>
          <a:xfrm>
            <a:off x="10441993" y="1818107"/>
            <a:ext cx="598357" cy="613761"/>
            <a:chOff x="10441993" y="1818107"/>
            <a:chExt cx="598357" cy="61376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D012F05-1773-A4A0-A53B-616D52AC4254}"/>
                </a:ext>
              </a:extLst>
            </p:cNvPr>
            <p:cNvGrpSpPr/>
            <p:nvPr/>
          </p:nvGrpSpPr>
          <p:grpSpPr>
            <a:xfrm>
              <a:off x="10441993" y="1818107"/>
              <a:ext cx="598357" cy="598357"/>
              <a:chOff x="5666019" y="1739582"/>
              <a:chExt cx="796413" cy="796413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8FFBC2E-3321-72F3-6E8E-10E57CA6C2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7B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Content Placeholder 7" descr="Female Profile outline">
                <a:extLst>
                  <a:ext uri="{FF2B5EF4-FFF2-40B4-BE49-F238E27FC236}">
                    <a16:creationId xmlns:a16="http://schemas.microsoft.com/office/drawing/2014/main" id="{CDA9AEC2-AB58-4191-20F2-C604DBD94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B4E9D50-FD29-AB3D-F1E2-E9D46DA88295}"/>
                </a:ext>
              </a:extLst>
            </p:cNvPr>
            <p:cNvSpPr txBox="1"/>
            <p:nvPr/>
          </p:nvSpPr>
          <p:spPr>
            <a:xfrm>
              <a:off x="10563823" y="2247202"/>
              <a:ext cx="2760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sp>
        <p:nvSpPr>
          <p:cNvPr id="14" name="TextBox 52">
            <a:extLst>
              <a:ext uri="{FF2B5EF4-FFF2-40B4-BE49-F238E27FC236}">
                <a16:creationId xmlns:a16="http://schemas.microsoft.com/office/drawing/2014/main" id="{8DFD7B7E-9A72-6E0E-135C-DD59DFEB0C0A}"/>
              </a:ext>
            </a:extLst>
          </p:cNvPr>
          <p:cNvSpPr txBox="1"/>
          <p:nvPr/>
        </p:nvSpPr>
        <p:spPr>
          <a:xfrm>
            <a:off x="9990361" y="2606342"/>
            <a:ext cx="14831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¡</a:t>
            </a:r>
            <a:r>
              <a:rPr lang="es-MX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Recibe 1 GRATIS</a:t>
            </a:r>
            <a:r>
              <a:rPr lang="en-US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!</a:t>
            </a:r>
            <a:endParaRPr lang="ru-RU" sz="2400" b="1" dirty="0">
              <a:solidFill>
                <a:srgbClr val="AB007A"/>
              </a:solidFill>
              <a:latin typeface="Oriflame Sans 2.0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A3569BC3-B0D1-9BA2-35E2-03A41250812F}"/>
              </a:ext>
            </a:extLst>
          </p:cNvPr>
          <p:cNvGrpSpPr/>
          <p:nvPr/>
        </p:nvGrpSpPr>
        <p:grpSpPr>
          <a:xfrm>
            <a:off x="0" y="49411"/>
            <a:ext cx="12192000" cy="6864947"/>
            <a:chOff x="0" y="-1"/>
            <a:chExt cx="12192000" cy="6864947"/>
          </a:xfrm>
        </p:grpSpPr>
        <p:pic>
          <p:nvPicPr>
            <p:cNvPr id="57" name="Picture 56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532846C9-A89E-C251-F657-775440054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20D59E-7BB7-3B5E-4A6B-720BBB381250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D5A664-EA1E-699F-E3F9-FF9CD681A1C1}"/>
              </a:ext>
            </a:extLst>
          </p:cNvPr>
          <p:cNvSpPr txBox="1"/>
          <p:nvPr/>
        </p:nvSpPr>
        <p:spPr>
          <a:xfrm>
            <a:off x="-49612" y="1088687"/>
            <a:ext cx="1224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Pide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6 rutinas de Novage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+ en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una campaña </a:t>
            </a:r>
            <a:r>
              <a:rPr lang="es-MX" dirty="0">
                <a:solidFill>
                  <a:srgbClr val="636466"/>
                </a:solidFill>
                <a:latin typeface="Oriflame Sans 2.0" panose="020B0502020204020303" pitchFamily="34" charset="0"/>
              </a:rPr>
              <a:t>y elige </a:t>
            </a:r>
            <a:r>
              <a:rPr lang="es-MX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2 gratis con tu pedido en la siguiente campaña</a:t>
            </a:r>
            <a:endParaRPr lang="en-US" b="1" dirty="0">
              <a:solidFill>
                <a:srgbClr val="636466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DE453-CAAF-A63B-3986-7335B9E91CC2}"/>
              </a:ext>
            </a:extLst>
          </p:cNvPr>
          <p:cNvSpPr txBox="1"/>
          <p:nvPr/>
        </p:nvSpPr>
        <p:spPr>
          <a:xfrm>
            <a:off x="-39777" y="297713"/>
            <a:ext cx="1223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¡Puedes calificar para más de un rutina gratuito</a:t>
            </a:r>
            <a:r>
              <a:rPr lang="en-US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!</a:t>
            </a:r>
            <a:endParaRPr lang="en-PL" sz="40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AE5AB5-5E7A-15AF-96F6-5F5F5127F47E}"/>
              </a:ext>
            </a:extLst>
          </p:cNvPr>
          <p:cNvGrpSpPr/>
          <p:nvPr/>
        </p:nvGrpSpPr>
        <p:grpSpPr>
          <a:xfrm>
            <a:off x="1450310" y="2845587"/>
            <a:ext cx="9291379" cy="3023891"/>
            <a:chOff x="1419747" y="2875396"/>
            <a:chExt cx="9291379" cy="302389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711AB99-6C40-E1F4-C775-7F05DD7DB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1" y="2875396"/>
              <a:ext cx="0" cy="276769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CD06D4-52CD-FE49-7BA5-7BC44F679A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747" y="3152165"/>
              <a:ext cx="9291379" cy="4336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F886673-67A7-B855-92F6-FCFD0C8C5D8F}"/>
                </a:ext>
              </a:extLst>
            </p:cNvPr>
            <p:cNvCxnSpPr>
              <a:cxnSpLocks/>
            </p:cNvCxnSpPr>
            <p:nvPr/>
          </p:nvCxnSpPr>
          <p:spPr>
            <a:xfrm>
              <a:off x="1419747" y="3152165"/>
              <a:ext cx="0" cy="2646957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E2F6D1-F202-6EA8-217A-EE405B839C2C}"/>
                </a:ext>
              </a:extLst>
            </p:cNvPr>
            <p:cNvCxnSpPr>
              <a:cxnSpLocks/>
            </p:cNvCxnSpPr>
            <p:nvPr/>
          </p:nvCxnSpPr>
          <p:spPr>
            <a:xfrm>
              <a:off x="4532882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D39E4A-E69D-FE0E-FA00-5AE9100009C7}"/>
                </a:ext>
              </a:extLst>
            </p:cNvPr>
            <p:cNvCxnSpPr>
              <a:cxnSpLocks/>
            </p:cNvCxnSpPr>
            <p:nvPr/>
          </p:nvCxnSpPr>
          <p:spPr>
            <a:xfrm>
              <a:off x="7624246" y="3152165"/>
              <a:ext cx="0" cy="2747122"/>
            </a:xfrm>
            <a:prstGeom prst="line">
              <a:avLst/>
            </a:prstGeom>
            <a:ln w="3175">
              <a:solidFill>
                <a:srgbClr val="63646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548415C-0AC3-E86E-95E1-602B195BF8CC}"/>
              </a:ext>
            </a:extLst>
          </p:cNvPr>
          <p:cNvSpPr/>
          <p:nvPr/>
        </p:nvSpPr>
        <p:spPr>
          <a:xfrm>
            <a:off x="9990362" y="2339597"/>
            <a:ext cx="1473362" cy="1473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E871F3-E6E6-33AC-1100-46A00C84B2F7}"/>
              </a:ext>
            </a:extLst>
          </p:cNvPr>
          <p:cNvGrpSpPr/>
          <p:nvPr/>
        </p:nvGrpSpPr>
        <p:grpSpPr>
          <a:xfrm>
            <a:off x="1155635" y="2822288"/>
            <a:ext cx="603068" cy="603068"/>
            <a:chOff x="1155635" y="2718649"/>
            <a:chExt cx="603068" cy="60306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6FD8F00-937E-BB89-6712-58F4B9FAA6AA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3A53AB-F8EE-7D04-20AF-2CB4E9A4F668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ECCBFF1-B033-4465-E253-FBA757D28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59" name="Content Placeholder 7" descr="Female Profile outline">
                <a:extLst>
                  <a:ext uri="{FF2B5EF4-FFF2-40B4-BE49-F238E27FC236}">
                    <a16:creationId xmlns:a16="http://schemas.microsoft.com/office/drawing/2014/main" id="{08CD6F83-7445-D458-1795-0D6EB986C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F9C8B56-30E8-C1B9-6A66-BE4EE32629E0}"/>
              </a:ext>
            </a:extLst>
          </p:cNvPr>
          <p:cNvGrpSpPr/>
          <p:nvPr/>
        </p:nvGrpSpPr>
        <p:grpSpPr>
          <a:xfrm>
            <a:off x="3398276" y="4627650"/>
            <a:ext cx="2606994" cy="1593228"/>
            <a:chOff x="3398276" y="4622138"/>
            <a:chExt cx="2606994" cy="1593228"/>
          </a:xfrm>
        </p:grpSpPr>
        <p:pic>
          <p:nvPicPr>
            <p:cNvPr id="78" name="Picture 77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89A60FB3-14A8-94D2-FAB5-9B352384C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321"/>
            <a:stretch/>
          </p:blipFill>
          <p:spPr>
            <a:xfrm>
              <a:off x="4662418" y="4752069"/>
              <a:ext cx="1342852" cy="1463297"/>
            </a:xfrm>
            <a:prstGeom prst="rect">
              <a:avLst/>
            </a:prstGeom>
          </p:spPr>
        </p:pic>
        <p:pic>
          <p:nvPicPr>
            <p:cNvPr id="80" name="Picture 79" descr="A group of white bottles&#10;&#10;Description automatically generated">
              <a:extLst>
                <a:ext uri="{FF2B5EF4-FFF2-40B4-BE49-F238E27FC236}">
                  <a16:creationId xmlns:a16="http://schemas.microsoft.com/office/drawing/2014/main" id="{205CB90D-C426-3CAB-429F-6E1205E4D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96" t="-4815" r="-2465" b="32620"/>
            <a:stretch/>
          </p:blipFill>
          <p:spPr>
            <a:xfrm>
              <a:off x="3398276" y="4622138"/>
              <a:ext cx="1528435" cy="1514957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ED14C1E-DC82-F8D5-EA03-DB75FE467257}"/>
              </a:ext>
            </a:extLst>
          </p:cNvPr>
          <p:cNvGrpSpPr/>
          <p:nvPr/>
        </p:nvGrpSpPr>
        <p:grpSpPr>
          <a:xfrm>
            <a:off x="6523724" y="4627650"/>
            <a:ext cx="2606994" cy="1593228"/>
            <a:chOff x="3398276" y="4622138"/>
            <a:chExt cx="2606994" cy="1593228"/>
          </a:xfrm>
        </p:grpSpPr>
        <p:pic>
          <p:nvPicPr>
            <p:cNvPr id="83" name="Picture 82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694CD1BC-FD5D-E7F8-D029-54F8BE2E5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321"/>
            <a:stretch/>
          </p:blipFill>
          <p:spPr>
            <a:xfrm>
              <a:off x="4662418" y="4752069"/>
              <a:ext cx="1342852" cy="1463297"/>
            </a:xfrm>
            <a:prstGeom prst="rect">
              <a:avLst/>
            </a:prstGeom>
          </p:spPr>
        </p:pic>
        <p:pic>
          <p:nvPicPr>
            <p:cNvPr id="84" name="Picture 83" descr="A group of white bottles&#10;&#10;Description automatically generated">
              <a:extLst>
                <a:ext uri="{FF2B5EF4-FFF2-40B4-BE49-F238E27FC236}">
                  <a16:creationId xmlns:a16="http://schemas.microsoft.com/office/drawing/2014/main" id="{355292FF-D103-5429-693A-AD388706D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96" t="-4815" r="-2465" b="32620"/>
            <a:stretch/>
          </p:blipFill>
          <p:spPr>
            <a:xfrm>
              <a:off x="3398276" y="4622138"/>
              <a:ext cx="1528435" cy="1514957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AACB88-957C-A482-3607-DF95B81D0AF3}"/>
              </a:ext>
            </a:extLst>
          </p:cNvPr>
          <p:cNvGrpSpPr/>
          <p:nvPr/>
        </p:nvGrpSpPr>
        <p:grpSpPr>
          <a:xfrm>
            <a:off x="390431" y="4783065"/>
            <a:ext cx="2514203" cy="1463297"/>
            <a:chOff x="390431" y="4783065"/>
            <a:chExt cx="2514203" cy="1463297"/>
          </a:xfrm>
        </p:grpSpPr>
        <p:pic>
          <p:nvPicPr>
            <p:cNvPr id="86" name="Picture 85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7F7CE711-A021-39BC-4E83-6C3EC63E9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321"/>
            <a:stretch/>
          </p:blipFill>
          <p:spPr>
            <a:xfrm>
              <a:off x="1561782" y="4783065"/>
              <a:ext cx="1342852" cy="1463297"/>
            </a:xfrm>
            <a:prstGeom prst="rect">
              <a:avLst/>
            </a:prstGeom>
          </p:spPr>
        </p:pic>
        <p:pic>
          <p:nvPicPr>
            <p:cNvPr id="89" name="Picture 88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62A8C6C5-05E0-9703-9DF4-148FAE8E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321"/>
            <a:stretch/>
          </p:blipFill>
          <p:spPr>
            <a:xfrm>
              <a:off x="390431" y="4783065"/>
              <a:ext cx="1342852" cy="1463297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C2DD09F-59D3-CE9D-AB4F-88AB37FBDCE9}"/>
              </a:ext>
            </a:extLst>
          </p:cNvPr>
          <p:cNvGrpSpPr/>
          <p:nvPr/>
        </p:nvGrpSpPr>
        <p:grpSpPr>
          <a:xfrm>
            <a:off x="9430582" y="4783065"/>
            <a:ext cx="2402835" cy="1345254"/>
            <a:chOff x="9430582" y="4783065"/>
            <a:chExt cx="2402835" cy="1345254"/>
          </a:xfrm>
        </p:grpSpPr>
        <p:pic>
          <p:nvPicPr>
            <p:cNvPr id="72" name="Picture 71" descr="A group of white and pink bottles&#10;&#10;Description automatically generated">
              <a:extLst>
                <a:ext uri="{FF2B5EF4-FFF2-40B4-BE49-F238E27FC236}">
                  <a16:creationId xmlns:a16="http://schemas.microsoft.com/office/drawing/2014/main" id="{DA9960FD-5288-FF2E-02B0-E49DD733D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38"/>
            <a:stretch/>
          </p:blipFill>
          <p:spPr>
            <a:xfrm>
              <a:off x="10582665" y="4783065"/>
              <a:ext cx="1250752" cy="1345254"/>
            </a:xfrm>
            <a:prstGeom prst="rect">
              <a:avLst/>
            </a:prstGeom>
          </p:spPr>
        </p:pic>
        <p:pic>
          <p:nvPicPr>
            <p:cNvPr id="95" name="Picture 94" descr="A group of white and pink bottles&#10;&#10;Description automatically generated">
              <a:extLst>
                <a:ext uri="{FF2B5EF4-FFF2-40B4-BE49-F238E27FC236}">
                  <a16:creationId xmlns:a16="http://schemas.microsoft.com/office/drawing/2014/main" id="{0F427E41-B072-2FA3-5FB7-3D215189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38"/>
            <a:stretch/>
          </p:blipFill>
          <p:spPr>
            <a:xfrm>
              <a:off x="9430582" y="4783065"/>
              <a:ext cx="1250752" cy="1345254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346905-8F57-168F-1849-898EFACB3CBC}"/>
              </a:ext>
            </a:extLst>
          </p:cNvPr>
          <p:cNvGrpSpPr/>
          <p:nvPr/>
        </p:nvGrpSpPr>
        <p:grpSpPr>
          <a:xfrm>
            <a:off x="4261911" y="2822288"/>
            <a:ext cx="603068" cy="603068"/>
            <a:chOff x="1155635" y="2718649"/>
            <a:chExt cx="603068" cy="60306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5691F20-321C-A23A-9F0D-110D73E46C7C}"/>
                </a:ext>
              </a:extLst>
            </p:cNvPr>
            <p:cNvSpPr/>
            <p:nvPr/>
          </p:nvSpPr>
          <p:spPr>
            <a:xfrm>
              <a:off x="1155635" y="2718649"/>
              <a:ext cx="603068" cy="603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6EE199A-E589-0FB1-96B1-292BA5805E2F}"/>
                </a:ext>
              </a:extLst>
            </p:cNvPr>
            <p:cNvGrpSpPr/>
            <p:nvPr/>
          </p:nvGrpSpPr>
          <p:grpSpPr>
            <a:xfrm>
              <a:off x="1238242" y="2792043"/>
              <a:ext cx="447076" cy="447077"/>
              <a:chOff x="-2901996" y="3617244"/>
              <a:chExt cx="1211429" cy="1211429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D1232AC5-240D-1AED-C855-566C966B2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83480" y="3727308"/>
                <a:ext cx="781187" cy="1000958"/>
              </a:xfrm>
              <a:prstGeom prst="rect">
                <a:avLst/>
              </a:prstGeom>
            </p:spPr>
          </p:pic>
          <p:pic>
            <p:nvPicPr>
              <p:cNvPr id="108" name="Content Placeholder 7" descr="Female Profile outline">
                <a:extLst>
                  <a:ext uri="{FF2B5EF4-FFF2-40B4-BE49-F238E27FC236}">
                    <a16:creationId xmlns:a16="http://schemas.microsoft.com/office/drawing/2014/main" id="{29259EDF-845F-7D38-16AE-A878B22CB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2901996" y="3617244"/>
                <a:ext cx="1211429" cy="1211429"/>
              </a:xfrm>
              <a:prstGeom prst="rect">
                <a:avLst/>
              </a:prstGeom>
            </p:spPr>
          </p:pic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709F358-72DD-72DB-8070-7FD88A11307F}"/>
              </a:ext>
            </a:extLst>
          </p:cNvPr>
          <p:cNvGrpSpPr/>
          <p:nvPr/>
        </p:nvGrpSpPr>
        <p:grpSpPr>
          <a:xfrm>
            <a:off x="5732782" y="2168622"/>
            <a:ext cx="724012" cy="724012"/>
            <a:chOff x="5732782" y="2168622"/>
            <a:chExt cx="724012" cy="724012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6111EBB-A4AB-44F1-14BB-1A266682FAB1}"/>
                </a:ext>
              </a:extLst>
            </p:cNvPr>
            <p:cNvGrpSpPr/>
            <p:nvPr/>
          </p:nvGrpSpPr>
          <p:grpSpPr>
            <a:xfrm>
              <a:off x="5732782" y="2168622"/>
              <a:ext cx="724012" cy="724012"/>
              <a:chOff x="5666019" y="1739582"/>
              <a:chExt cx="796413" cy="796413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FB7753A-6403-CA31-A997-02055A25C81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Content Placeholder 7" descr="Female Profile outline">
                <a:extLst>
                  <a:ext uri="{FF2B5EF4-FFF2-40B4-BE49-F238E27FC236}">
                    <a16:creationId xmlns:a16="http://schemas.microsoft.com/office/drawing/2014/main" id="{32B18244-1E8B-7628-A8B4-1CB0F2726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0C14A22-C413-06B4-02CA-BDE164ECF251}"/>
                </a:ext>
              </a:extLst>
            </p:cNvPr>
            <p:cNvSpPr txBox="1"/>
            <p:nvPr/>
          </p:nvSpPr>
          <p:spPr>
            <a:xfrm>
              <a:off x="5949892" y="2682058"/>
              <a:ext cx="29046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330BF70-D0F5-69EF-C4DE-1F7B04E9C51D}"/>
              </a:ext>
            </a:extLst>
          </p:cNvPr>
          <p:cNvGrpSpPr/>
          <p:nvPr/>
        </p:nvGrpSpPr>
        <p:grpSpPr>
          <a:xfrm>
            <a:off x="10441993" y="1818107"/>
            <a:ext cx="598357" cy="622561"/>
            <a:chOff x="10441993" y="1818107"/>
            <a:chExt cx="598357" cy="622561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68CC3DE-2C83-A8DA-8534-64754F6E2828}"/>
                </a:ext>
              </a:extLst>
            </p:cNvPr>
            <p:cNvGrpSpPr/>
            <p:nvPr/>
          </p:nvGrpSpPr>
          <p:grpSpPr>
            <a:xfrm>
              <a:off x="10441993" y="1818107"/>
              <a:ext cx="598357" cy="598357"/>
              <a:chOff x="5666019" y="1739582"/>
              <a:chExt cx="796413" cy="796413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F688A56F-A3F1-1A29-7339-BD472F97EA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66019" y="1739582"/>
                <a:ext cx="796413" cy="79641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B7B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Content Placeholder 7" descr="Female Profile outline">
                <a:extLst>
                  <a:ext uri="{FF2B5EF4-FFF2-40B4-BE49-F238E27FC236}">
                    <a16:creationId xmlns:a16="http://schemas.microsoft.com/office/drawing/2014/main" id="{18142E85-8F14-D312-0994-FBCD315E6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68753" y="1849522"/>
                <a:ext cx="583142" cy="583142"/>
              </a:xfrm>
              <a:prstGeom prst="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E0EE18C-00BE-BAB1-D0C6-B201688BBBC1}"/>
                </a:ext>
              </a:extLst>
            </p:cNvPr>
            <p:cNvSpPr txBox="1"/>
            <p:nvPr/>
          </p:nvSpPr>
          <p:spPr>
            <a:xfrm>
              <a:off x="10626294" y="2256002"/>
              <a:ext cx="2760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Oriflame Sans 2.0" panose="020B0502020204020303" pitchFamily="34" charset="0"/>
                </a:rPr>
                <a:t>TÚ</a:t>
              </a:r>
            </a:p>
          </p:txBody>
        </p:sp>
      </p:grpSp>
      <p:sp>
        <p:nvSpPr>
          <p:cNvPr id="2" name="TextBox 52">
            <a:extLst>
              <a:ext uri="{FF2B5EF4-FFF2-40B4-BE49-F238E27FC236}">
                <a16:creationId xmlns:a16="http://schemas.microsoft.com/office/drawing/2014/main" id="{DD968F98-3AB7-BEFE-7A68-437DA187F58C}"/>
              </a:ext>
            </a:extLst>
          </p:cNvPr>
          <p:cNvSpPr txBox="1"/>
          <p:nvPr/>
        </p:nvSpPr>
        <p:spPr>
          <a:xfrm>
            <a:off x="9990361" y="2606342"/>
            <a:ext cx="1483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¡</a:t>
            </a:r>
            <a:r>
              <a:rPr lang="es-MX" sz="20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Recibe 2 GRATIS</a:t>
            </a:r>
            <a:r>
              <a:rPr lang="en-US" sz="2000" b="1" dirty="0">
                <a:solidFill>
                  <a:srgbClr val="AB007A"/>
                </a:solidFill>
                <a:latin typeface="Oriflame Sans 2.0" panose="020B0502020204020303" pitchFamily="34" charset="0"/>
              </a:rPr>
              <a:t>!</a:t>
            </a:r>
            <a:endParaRPr lang="ru-RU" sz="2000" b="1" dirty="0">
              <a:solidFill>
                <a:srgbClr val="AB007A"/>
              </a:solidFill>
              <a:latin typeface="Oriflame Sans 2.0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3129DD40-1963-A19F-22CB-CFDE0C97998E}"/>
              </a:ext>
            </a:extLst>
          </p:cNvPr>
          <p:cNvGrpSpPr/>
          <p:nvPr/>
        </p:nvGrpSpPr>
        <p:grpSpPr>
          <a:xfrm>
            <a:off x="0" y="-1"/>
            <a:ext cx="12192000" cy="6864947"/>
            <a:chOff x="0" y="-1"/>
            <a:chExt cx="12192000" cy="6864947"/>
          </a:xfrm>
        </p:grpSpPr>
        <p:pic>
          <p:nvPicPr>
            <p:cNvPr id="73" name="Picture 72" descr="A white background with a grey surface&#10;&#10;Description automatically generated with medium confidence">
              <a:extLst>
                <a:ext uri="{FF2B5EF4-FFF2-40B4-BE49-F238E27FC236}">
                  <a16:creationId xmlns:a16="http://schemas.microsoft.com/office/drawing/2014/main" id="{E44A89FD-6252-8A7D-BD79-76CB5BE48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2885" r="7345" b="11623"/>
            <a:stretch/>
          </p:blipFill>
          <p:spPr>
            <a:xfrm>
              <a:off x="0" y="-1"/>
              <a:ext cx="12191999" cy="6864947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CDE86D0-A7D4-1DC0-5B17-5C3C617EFDCC}"/>
                </a:ext>
              </a:extLst>
            </p:cNvPr>
            <p:cNvSpPr/>
            <p:nvPr/>
          </p:nvSpPr>
          <p:spPr>
            <a:xfrm flipV="1">
              <a:off x="0" y="-1"/>
              <a:ext cx="12192000" cy="4714876"/>
            </a:xfrm>
            <a:prstGeom prst="rect">
              <a:avLst/>
            </a:prstGeom>
            <a:gradFill>
              <a:gsLst>
                <a:gs pos="33000">
                  <a:schemeClr val="tx1">
                    <a:alpha val="0"/>
                    <a:lumMod val="0"/>
                    <a:lumOff val="100000"/>
                  </a:schemeClr>
                </a:gs>
                <a:gs pos="100000">
                  <a:schemeClr val="bg1">
                    <a:alpha val="838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3B529E-D8B6-BDE5-8DB5-88C046C7C766}"/>
              </a:ext>
            </a:extLst>
          </p:cNvPr>
          <p:cNvGrpSpPr/>
          <p:nvPr/>
        </p:nvGrpSpPr>
        <p:grpSpPr>
          <a:xfrm>
            <a:off x="403619" y="3880076"/>
            <a:ext cx="11689628" cy="2984870"/>
            <a:chOff x="403619" y="3880076"/>
            <a:chExt cx="11689628" cy="29848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391640-47AA-681B-CE33-64ABC146C640}"/>
                </a:ext>
              </a:extLst>
            </p:cNvPr>
            <p:cNvGrpSpPr/>
            <p:nvPr/>
          </p:nvGrpSpPr>
          <p:grpSpPr>
            <a:xfrm>
              <a:off x="3522806" y="4009581"/>
              <a:ext cx="5509697" cy="2855365"/>
              <a:chOff x="3444916" y="3761219"/>
              <a:chExt cx="5623410" cy="2914296"/>
            </a:xfrm>
          </p:grpSpPr>
          <p:pic>
            <p:nvPicPr>
              <p:cNvPr id="8" name="Picture 7" descr="A group of white and pink bottles&#10;&#10;Description automatically generated">
                <a:extLst>
                  <a:ext uri="{FF2B5EF4-FFF2-40B4-BE49-F238E27FC236}">
                    <a16:creationId xmlns:a16="http://schemas.microsoft.com/office/drawing/2014/main" id="{2CFDDB1D-095E-C9FB-5FE2-4CCF306E8F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626"/>
              <a:stretch/>
            </p:blipFill>
            <p:spPr>
              <a:xfrm>
                <a:off x="3444916" y="3843142"/>
                <a:ext cx="2536781" cy="2831015"/>
              </a:xfrm>
              <a:prstGeom prst="rect">
                <a:avLst/>
              </a:prstGeom>
            </p:spPr>
          </p:pic>
          <p:pic>
            <p:nvPicPr>
              <p:cNvPr id="9" name="Picture 8" descr="A group of white bottles&#10;&#10;Description automatically generated">
                <a:extLst>
                  <a:ext uri="{FF2B5EF4-FFF2-40B4-BE49-F238E27FC236}">
                    <a16:creationId xmlns:a16="http://schemas.microsoft.com/office/drawing/2014/main" id="{8CFCCF44-8B46-1849-D77E-94E48E2C2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93"/>
              <a:stretch/>
            </p:blipFill>
            <p:spPr>
              <a:xfrm>
                <a:off x="6256069" y="3761219"/>
                <a:ext cx="2812257" cy="2914296"/>
              </a:xfrm>
              <a:prstGeom prst="rect">
                <a:avLst/>
              </a:prstGeom>
            </p:spPr>
          </p:pic>
        </p:grpSp>
        <p:pic>
          <p:nvPicPr>
            <p:cNvPr id="6" name="Picture 5" descr="A group of different types of cosmetics&#10;&#10;Description automatically generated">
              <a:extLst>
                <a:ext uri="{FF2B5EF4-FFF2-40B4-BE49-F238E27FC236}">
                  <a16:creationId xmlns:a16="http://schemas.microsoft.com/office/drawing/2014/main" id="{9B9B68C9-A50F-BFB6-4C7F-51E18032C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3" t="-5039" r="1103" b="29363"/>
            <a:stretch/>
          </p:blipFill>
          <p:spPr>
            <a:xfrm>
              <a:off x="403619" y="3880076"/>
              <a:ext cx="2624568" cy="2977924"/>
            </a:xfrm>
            <a:prstGeom prst="rect">
              <a:avLst/>
            </a:prstGeom>
          </p:spPr>
        </p:pic>
        <p:pic>
          <p:nvPicPr>
            <p:cNvPr id="7" name="Picture 6" descr="A group of bottles of cosmetics&#10;&#10;Description automatically generated">
              <a:extLst>
                <a:ext uri="{FF2B5EF4-FFF2-40B4-BE49-F238E27FC236}">
                  <a16:creationId xmlns:a16="http://schemas.microsoft.com/office/drawing/2014/main" id="{A1D8A1F3-3477-F3E2-DA7C-6CB0F67EB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953"/>
            <a:stretch/>
          </p:blipFill>
          <p:spPr>
            <a:xfrm>
              <a:off x="9380712" y="4047270"/>
              <a:ext cx="2712535" cy="281073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0CEF053-6912-578D-869C-3BBCC313BD30}"/>
              </a:ext>
            </a:extLst>
          </p:cNvPr>
          <p:cNvSpPr txBox="1"/>
          <p:nvPr/>
        </p:nvSpPr>
        <p:spPr>
          <a:xfrm>
            <a:off x="-24805" y="1088687"/>
            <a:ext cx="1224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¿Qué tal si se unen como equipo?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Pide 3 rutinas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, recibe 1 gratis en el siguiente catálogo.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Puedes dividir los rutinas y los pagos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3D26B4-2BF7-0E09-DD8F-799D4AD61E65}"/>
              </a:ext>
            </a:extLst>
          </p:cNvPr>
          <p:cNvSpPr txBox="1"/>
          <p:nvPr/>
        </p:nvSpPr>
        <p:spPr>
          <a:xfrm>
            <a:off x="-39777" y="297713"/>
            <a:ext cx="1223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dirty="0">
                <a:ln>
                  <a:noFill/>
                </a:ln>
                <a:solidFill>
                  <a:srgbClr val="1C6363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¡Oportunidad para comprar en Grupo!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D09A48-319A-DBDD-7DF7-4DBB8AD6E4DA}"/>
              </a:ext>
            </a:extLst>
          </p:cNvPr>
          <p:cNvSpPr txBox="1"/>
          <p:nvPr/>
        </p:nvSpPr>
        <p:spPr>
          <a:xfrm>
            <a:off x="-49612" y="2502816"/>
            <a:ext cx="30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$2,669</a:t>
            </a:r>
            <a:endParaRPr kumimoji="0" lang="en-PL" sz="2400" b="1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03AB63F-494A-93FE-EED7-B551FE036E2A}"/>
              </a:ext>
            </a:extLst>
          </p:cNvPr>
          <p:cNvCxnSpPr>
            <a:cxnSpLocks/>
          </p:cNvCxnSpPr>
          <p:nvPr/>
        </p:nvCxnSpPr>
        <p:spPr>
          <a:xfrm>
            <a:off x="957263" y="2726975"/>
            <a:ext cx="966208" cy="0"/>
          </a:xfrm>
          <a:prstGeom prst="line">
            <a:avLst/>
          </a:prstGeom>
          <a:ln w="19050">
            <a:solidFill>
              <a:srgbClr val="63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D86C06-0448-AC18-8C89-B622248566FD}"/>
              </a:ext>
            </a:extLst>
          </p:cNvPr>
          <p:cNvCxnSpPr>
            <a:cxnSpLocks/>
          </p:cNvCxnSpPr>
          <p:nvPr/>
        </p:nvCxnSpPr>
        <p:spPr>
          <a:xfrm>
            <a:off x="4049783" y="2726975"/>
            <a:ext cx="966208" cy="0"/>
          </a:xfrm>
          <a:prstGeom prst="line">
            <a:avLst/>
          </a:prstGeom>
          <a:ln w="19050">
            <a:solidFill>
              <a:srgbClr val="63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96C97A3-9558-1913-4053-155BF3E41293}"/>
              </a:ext>
            </a:extLst>
          </p:cNvPr>
          <p:cNvCxnSpPr>
            <a:cxnSpLocks/>
          </p:cNvCxnSpPr>
          <p:nvPr/>
        </p:nvCxnSpPr>
        <p:spPr>
          <a:xfrm>
            <a:off x="7070743" y="2726975"/>
            <a:ext cx="966208" cy="0"/>
          </a:xfrm>
          <a:prstGeom prst="line">
            <a:avLst/>
          </a:prstGeom>
          <a:ln w="19050">
            <a:solidFill>
              <a:srgbClr val="63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77067F-89FF-383F-3241-78C3F011B895}"/>
              </a:ext>
            </a:extLst>
          </p:cNvPr>
          <p:cNvCxnSpPr>
            <a:cxnSpLocks/>
          </p:cNvCxnSpPr>
          <p:nvPr/>
        </p:nvCxnSpPr>
        <p:spPr>
          <a:xfrm>
            <a:off x="10327540" y="2726975"/>
            <a:ext cx="678211" cy="0"/>
          </a:xfrm>
          <a:prstGeom prst="line">
            <a:avLst/>
          </a:prstGeom>
          <a:ln w="19050">
            <a:solidFill>
              <a:srgbClr val="636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ED0361-3C31-E8BA-F95F-EC3C1C4286CE}"/>
              </a:ext>
            </a:extLst>
          </p:cNvPr>
          <p:cNvGrpSpPr/>
          <p:nvPr/>
        </p:nvGrpSpPr>
        <p:grpSpPr>
          <a:xfrm>
            <a:off x="2787677" y="3031279"/>
            <a:ext cx="3845600" cy="770677"/>
            <a:chOff x="2773277" y="1764385"/>
            <a:chExt cx="3845600" cy="77067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93E8A8-33B3-4B26-E74E-BE435C575EE1}"/>
                </a:ext>
              </a:extLst>
            </p:cNvPr>
            <p:cNvSpPr txBox="1"/>
            <p:nvPr/>
          </p:nvSpPr>
          <p:spPr>
            <a:xfrm>
              <a:off x="2773277" y="1765621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636466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+</a:t>
              </a:r>
              <a:endParaRPr kumimoji="0" lang="en-PL" sz="4400" b="0" i="0" u="none" strike="noStrike" kern="1200" cap="none" spc="0" normalizeH="0" baseline="0" noProof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DD291C-E2E6-3113-84FA-883880084224}"/>
                </a:ext>
              </a:extLst>
            </p:cNvPr>
            <p:cNvSpPr txBox="1"/>
            <p:nvPr/>
          </p:nvSpPr>
          <p:spPr>
            <a:xfrm>
              <a:off x="5822464" y="1764385"/>
              <a:ext cx="7964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636466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+</a:t>
              </a:r>
              <a:endParaRPr kumimoji="0" lang="en-PL" sz="4400" b="0" i="0" u="none" strike="noStrike" kern="1200" cap="none" spc="0" normalizeH="0" baseline="0" noProof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FF066-4E73-D963-072B-7A4225CEE5A2}"/>
              </a:ext>
            </a:extLst>
          </p:cNvPr>
          <p:cNvCxnSpPr>
            <a:cxnSpLocks/>
          </p:cNvCxnSpPr>
          <p:nvPr/>
        </p:nvCxnSpPr>
        <p:spPr>
          <a:xfrm flipH="1" flipV="1">
            <a:off x="1450310" y="3465868"/>
            <a:ext cx="9291379" cy="4336"/>
          </a:xfrm>
          <a:prstGeom prst="line">
            <a:avLst/>
          </a:prstGeom>
          <a:ln w="3175">
            <a:solidFill>
              <a:srgbClr val="6364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54FEDA-1AC6-320F-14F4-D9FAF5FDF8CF}"/>
              </a:ext>
            </a:extLst>
          </p:cNvPr>
          <p:cNvGrpSpPr/>
          <p:nvPr/>
        </p:nvGrpSpPr>
        <p:grpSpPr>
          <a:xfrm>
            <a:off x="1052102" y="3060272"/>
            <a:ext cx="10030662" cy="798111"/>
            <a:chOff x="1052102" y="4361794"/>
            <a:chExt cx="10030662" cy="79811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5CF7A4-EB5F-E3DF-FA5C-419DE5EF8C6D}"/>
                </a:ext>
              </a:extLst>
            </p:cNvPr>
            <p:cNvSpPr/>
            <p:nvPr/>
          </p:nvSpPr>
          <p:spPr>
            <a:xfrm>
              <a:off x="1086717" y="4363492"/>
              <a:ext cx="796413" cy="796413"/>
            </a:xfrm>
            <a:prstGeom prst="ellipse">
              <a:avLst/>
            </a:prstGeom>
            <a:solidFill>
              <a:srgbClr val="006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807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BDE3ED-FD06-B6A8-204A-CDCD4F3D4048}"/>
                </a:ext>
              </a:extLst>
            </p:cNvPr>
            <p:cNvSpPr/>
            <p:nvPr/>
          </p:nvSpPr>
          <p:spPr>
            <a:xfrm>
              <a:off x="4152343" y="4363490"/>
              <a:ext cx="796413" cy="796413"/>
            </a:xfrm>
            <a:prstGeom prst="ellipse">
              <a:avLst/>
            </a:prstGeom>
            <a:solidFill>
              <a:srgbClr val="AB00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F30064-9AA0-BF0A-0C30-EBE24FFC47E5}"/>
                </a:ext>
              </a:extLst>
            </p:cNvPr>
            <p:cNvSpPr/>
            <p:nvPr/>
          </p:nvSpPr>
          <p:spPr>
            <a:xfrm>
              <a:off x="10286351" y="4361795"/>
              <a:ext cx="796413" cy="796413"/>
            </a:xfrm>
            <a:prstGeom prst="ellipse">
              <a:avLst/>
            </a:prstGeom>
            <a:solidFill>
              <a:srgbClr val="97B3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90ADF3-A233-94A3-7F11-EA1FE4DC3661}"/>
                </a:ext>
              </a:extLst>
            </p:cNvPr>
            <p:cNvSpPr txBox="1"/>
            <p:nvPr/>
          </p:nvSpPr>
          <p:spPr>
            <a:xfrm>
              <a:off x="1052102" y="4613501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Oriflame Sans 2.0" panose="020B0502020204020303" pitchFamily="34" charset="0"/>
                </a:rPr>
                <a:t>$2,002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9713F5-61A7-B805-DB7D-5D37F9FFB7D3}"/>
                </a:ext>
              </a:extLst>
            </p:cNvPr>
            <p:cNvSpPr/>
            <p:nvPr/>
          </p:nvSpPr>
          <p:spPr>
            <a:xfrm>
              <a:off x="7134544" y="4361794"/>
              <a:ext cx="796413" cy="796413"/>
            </a:xfrm>
            <a:prstGeom prst="ellipse">
              <a:avLst/>
            </a:prstGeom>
            <a:solidFill>
              <a:srgbClr val="AEA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16">
            <a:extLst>
              <a:ext uri="{FF2B5EF4-FFF2-40B4-BE49-F238E27FC236}">
                <a16:creationId xmlns:a16="http://schemas.microsoft.com/office/drawing/2014/main" id="{634F1AA3-339E-2E33-1F92-7857B994C311}"/>
              </a:ext>
            </a:extLst>
          </p:cNvPr>
          <p:cNvSpPr txBox="1"/>
          <p:nvPr/>
        </p:nvSpPr>
        <p:spPr>
          <a:xfrm>
            <a:off x="4111379" y="3304589"/>
            <a:ext cx="79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Oriflame Sans 2.0" panose="020B0502020204020303" pitchFamily="34" charset="0"/>
              </a:rPr>
              <a:t>$2,002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48BBCAB6-BB48-7B6A-227D-550B700E6D9E}"/>
              </a:ext>
            </a:extLst>
          </p:cNvPr>
          <p:cNvSpPr txBox="1"/>
          <p:nvPr/>
        </p:nvSpPr>
        <p:spPr>
          <a:xfrm>
            <a:off x="7093580" y="3293970"/>
            <a:ext cx="79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Oriflame Sans 2.0" panose="020B0502020204020303" pitchFamily="34" charset="0"/>
              </a:rPr>
              <a:t>$2,002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CD1C64A-9BBE-F3C3-0ADB-12EB6B236246}"/>
              </a:ext>
            </a:extLst>
          </p:cNvPr>
          <p:cNvSpPr txBox="1"/>
          <p:nvPr/>
        </p:nvSpPr>
        <p:spPr>
          <a:xfrm>
            <a:off x="10245387" y="3304042"/>
            <a:ext cx="79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Oriflame Sans 2.0" panose="020B0502020204020303" pitchFamily="34" charset="0"/>
              </a:rPr>
              <a:t>$2,002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4" name="TextBox 48">
            <a:extLst>
              <a:ext uri="{FF2B5EF4-FFF2-40B4-BE49-F238E27FC236}">
                <a16:creationId xmlns:a16="http://schemas.microsoft.com/office/drawing/2014/main" id="{3B712195-CEAF-8FEF-C608-7BBEB6AB635C}"/>
              </a:ext>
            </a:extLst>
          </p:cNvPr>
          <p:cNvSpPr txBox="1"/>
          <p:nvPr/>
        </p:nvSpPr>
        <p:spPr>
          <a:xfrm>
            <a:off x="3038039" y="2501349"/>
            <a:ext cx="30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$2,669</a:t>
            </a:r>
            <a:endParaRPr kumimoji="0" lang="en-PL" sz="2400" b="1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5" name="TextBox 48">
            <a:extLst>
              <a:ext uri="{FF2B5EF4-FFF2-40B4-BE49-F238E27FC236}">
                <a16:creationId xmlns:a16="http://schemas.microsoft.com/office/drawing/2014/main" id="{DF3D96F0-AE87-56C6-46A3-7D57D3942597}"/>
              </a:ext>
            </a:extLst>
          </p:cNvPr>
          <p:cNvSpPr txBox="1"/>
          <p:nvPr/>
        </p:nvSpPr>
        <p:spPr>
          <a:xfrm>
            <a:off x="6016696" y="2511319"/>
            <a:ext cx="30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$2,669</a:t>
            </a:r>
            <a:endParaRPr kumimoji="0" lang="en-PL" sz="2400" b="1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id="{BD17B06D-A9BC-5965-C62E-D0801A80D993}"/>
              </a:ext>
            </a:extLst>
          </p:cNvPr>
          <p:cNvSpPr txBox="1"/>
          <p:nvPr/>
        </p:nvSpPr>
        <p:spPr>
          <a:xfrm>
            <a:off x="9109216" y="2497683"/>
            <a:ext cx="30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636466"/>
                </a:solidFill>
                <a:latin typeface="Oriflame Sans 2.0" panose="020B0502020204020303" pitchFamily="34" charset="0"/>
              </a:rPr>
              <a:t>$2,669</a:t>
            </a:r>
            <a:endParaRPr kumimoji="0" lang="en-PL" sz="2400" b="1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467867-E164-13D8-D9EE-9068ABFE852C}"/>
              </a:ext>
            </a:extLst>
          </p:cNvPr>
          <p:cNvGrpSpPr/>
          <p:nvPr/>
        </p:nvGrpSpPr>
        <p:grpSpPr>
          <a:xfrm>
            <a:off x="0" y="0"/>
            <a:ext cx="12220575" cy="6884446"/>
            <a:chOff x="0" y="-12089"/>
            <a:chExt cx="12220575" cy="6884446"/>
          </a:xfrm>
        </p:grpSpPr>
        <p:pic>
          <p:nvPicPr>
            <p:cNvPr id="9" name="Picture 8" descr="A drop of liquid falling from a pipette&#10;&#10;Description automatically generated">
              <a:extLst>
                <a:ext uri="{FF2B5EF4-FFF2-40B4-BE49-F238E27FC236}">
                  <a16:creationId xmlns:a16="http://schemas.microsoft.com/office/drawing/2014/main" id="{76C6436F-0CDF-2B0B-C801-C10F1181D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" t="53748" r="57377" b="28404"/>
            <a:stretch/>
          </p:blipFill>
          <p:spPr>
            <a:xfrm>
              <a:off x="0" y="-12089"/>
              <a:ext cx="12220575" cy="688444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599C2F-1DCD-856E-5673-2477388E5EF3}"/>
                </a:ext>
              </a:extLst>
            </p:cNvPr>
            <p:cNvSpPr/>
            <p:nvPr/>
          </p:nvSpPr>
          <p:spPr>
            <a:xfrm>
              <a:off x="128588" y="118754"/>
              <a:ext cx="11930062" cy="66204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>
                <a:highlight>
                  <a:srgbClr val="636466"/>
                </a:highligh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CC0B2C-09F8-21C0-784A-42B413591A77}"/>
              </a:ext>
            </a:extLst>
          </p:cNvPr>
          <p:cNvSpPr txBox="1"/>
          <p:nvPr/>
        </p:nvSpPr>
        <p:spPr>
          <a:xfrm>
            <a:off x="0" y="297713"/>
            <a:ext cx="1222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C6363"/>
                </a:solidFill>
                <a:latin typeface="Oriflame Sans 2.0" panose="020B0502020204020303" pitchFamily="34" charset="0"/>
              </a:rPr>
              <a:t>Q&amp;A</a:t>
            </a:r>
            <a:endParaRPr lang="en-PL" sz="4000" b="1" dirty="0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55444E0-B064-82C8-7B48-D280683BD056}"/>
              </a:ext>
            </a:extLst>
          </p:cNvPr>
          <p:cNvSpPr txBox="1">
            <a:spLocks/>
          </p:cNvSpPr>
          <p:nvPr/>
        </p:nvSpPr>
        <p:spPr>
          <a:xfrm>
            <a:off x="451587" y="1554061"/>
            <a:ext cx="11317399" cy="498598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LID4096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None/>
              <a:defRPr>
                <a:solidFill>
                  <a:srgbClr val="636466"/>
                </a:solidFill>
                <a:latin typeface="Oriflame Sans 2.0" panose="020B0502020204020303" pitchFamily="34" charset="0"/>
              </a:defRPr>
            </a:lvl1pPr>
            <a:lvl2pPr marL="501650" indent="-236538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2pPr>
            <a:lvl3pPr marL="717550" indent="-2159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3pPr>
            <a:lvl4pPr marL="944563" indent="-246063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4pPr>
            <a:lvl5pPr marL="1169988" indent="-225425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kern="0" dirty="0">
                <a:solidFill>
                  <a:srgbClr val="595959"/>
                </a:solidFill>
                <a:effectLst/>
                <a:latin typeface="Oriflame Sans 2.0" panose="020B0502020204020303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¿Para quién es este programa?</a:t>
            </a:r>
            <a:br>
              <a:rPr lang="es-MX" sz="1600" b="1" kern="0" dirty="0">
                <a:solidFill>
                  <a:srgbClr val="595959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r>
              <a:rPr lang="es-MX" sz="1400" dirty="0">
                <a:solidFill>
                  <a:srgbClr val="595959"/>
                </a:solidFill>
                <a:effectLst/>
                <a:latin typeface="Oriflame Sans 2.0" panose="020B0502020204020303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Solo para Socios, los Members no podrán calificar</a:t>
            </a:r>
            <a:r>
              <a:rPr lang="es-MX" sz="140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 para las rutinas Gratis Novage+.</a:t>
            </a:r>
            <a:endParaRPr lang="es-MX" sz="1400" dirty="0">
              <a:solidFill>
                <a:srgbClr val="595959"/>
              </a:solidFill>
              <a:effectLst/>
              <a:latin typeface="Oriflame Sans Print" panose="020B0502020204020303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¿Por cuánto tiempo será válido este programa?</a:t>
            </a:r>
            <a:b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r>
              <a:rPr lang="es-MX" sz="1400" dirty="0">
                <a:solidFill>
                  <a:srgbClr val="595959"/>
                </a:solidFill>
                <a:effectLst/>
                <a:latin typeface="Oriflame Sans 2.0" panose="020B0502020204020303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Este programa estará vigente desde C17 2024 hasta C3 2025 . Esto quiere decir que el último período para calificar será en C3 2025, y recibirás tu Rutina Gratis en C4 2025. 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¿Cómo califico a este programa?</a:t>
            </a:r>
            <a:b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r>
              <a:rPr lang="es-MX" sz="140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Vende/compra 3 rutinas de Novage+ en un solo período de campaña y recibe 1 rutina gratis de Novage+ en la siguiente campaña, junto con tu pedido. La rutina gratis debe ser elegida dentro del </a:t>
            </a:r>
            <a:r>
              <a:rPr lang="es-MX" sz="1400" b="1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primer pedido</a:t>
            </a:r>
            <a:r>
              <a:rPr lang="es-MX" sz="140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 de la siguiente campaña después de calificar. También puedes obtener múltiples rutinas gratuitas de Novage+. Por ejemplo, si vendes/compras 6 rutinas de Novage+, recibirás 2 rutinas gratis de Novage+, si vendes/compras 9 rutinas de Novage+, recibirás 3 rutinas gratis, y así sucesivamente. Las rutinas de Novage+ que califican pueden estar incluidas en el pedido personal, en los pedidos de los Members de primera línea, o en una combinación de ambos.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¿Necesito comprar todas las rutinas en un solo pedido?</a:t>
            </a:r>
            <a:b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r>
              <a:rPr lang="es-MX" sz="140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No, las rutinas se pueden comprar en varios pedidos dentro del mismo periodo/campaña.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kern="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*Importante: </a:t>
            </a:r>
            <a:r>
              <a:rPr lang="es-MX" sz="1400" dirty="0">
                <a:solidFill>
                  <a:srgbClr val="595959"/>
                </a:solidFill>
                <a:ea typeface="Yu Gothic Light" panose="020B0300000000000000" pitchFamily="34" charset="-128"/>
                <a:cs typeface="Times New Roman" panose="02020603050405020304" pitchFamily="18" charset="0"/>
              </a:rPr>
              <a:t>La devolución de alguna de las rutinas adquiridas podrá  ocasionar el cobro del producto gratis.</a:t>
            </a:r>
          </a:p>
        </p:txBody>
      </p:sp>
    </p:spTree>
    <p:extLst>
      <p:ext uri="{BB962C8B-B14F-4D97-AF65-F5344CB8AC3E}">
        <p14:creationId xmlns:p14="http://schemas.microsoft.com/office/powerpoint/2010/main" val="37934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467867-E164-13D8-D9EE-9068ABFE852C}"/>
              </a:ext>
            </a:extLst>
          </p:cNvPr>
          <p:cNvGrpSpPr/>
          <p:nvPr/>
        </p:nvGrpSpPr>
        <p:grpSpPr>
          <a:xfrm>
            <a:off x="0" y="0"/>
            <a:ext cx="12220575" cy="6884446"/>
            <a:chOff x="0" y="-12089"/>
            <a:chExt cx="12220575" cy="6884446"/>
          </a:xfrm>
        </p:grpSpPr>
        <p:pic>
          <p:nvPicPr>
            <p:cNvPr id="9" name="Picture 8" descr="A drop of liquid falling from a pipette&#10;&#10;Description automatically generated">
              <a:extLst>
                <a:ext uri="{FF2B5EF4-FFF2-40B4-BE49-F238E27FC236}">
                  <a16:creationId xmlns:a16="http://schemas.microsoft.com/office/drawing/2014/main" id="{76C6436F-0CDF-2B0B-C801-C10F1181D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" t="53748" r="57377" b="28404"/>
            <a:stretch/>
          </p:blipFill>
          <p:spPr>
            <a:xfrm>
              <a:off x="0" y="-12089"/>
              <a:ext cx="12220575" cy="688444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599C2F-1DCD-856E-5673-2477388E5EF3}"/>
                </a:ext>
              </a:extLst>
            </p:cNvPr>
            <p:cNvSpPr/>
            <p:nvPr/>
          </p:nvSpPr>
          <p:spPr>
            <a:xfrm>
              <a:off x="128588" y="118754"/>
              <a:ext cx="11930062" cy="66204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>
                <a:highlight>
                  <a:srgbClr val="636466"/>
                </a:highligh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CC0B2C-09F8-21C0-784A-42B413591A77}"/>
              </a:ext>
            </a:extLst>
          </p:cNvPr>
          <p:cNvSpPr txBox="1"/>
          <p:nvPr/>
        </p:nvSpPr>
        <p:spPr>
          <a:xfrm>
            <a:off x="0" y="297713"/>
            <a:ext cx="1222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C6363"/>
                </a:solidFill>
                <a:latin typeface="Oriflame Sans 2.0" panose="020B0502020204020303" pitchFamily="34" charset="0"/>
              </a:rPr>
              <a:t>Q&amp;A</a:t>
            </a:r>
            <a:endParaRPr lang="en-PL" sz="4000" b="1">
              <a:solidFill>
                <a:srgbClr val="1C6363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67CE5C6-C341-39D8-130E-7747DB9B76DE}"/>
              </a:ext>
            </a:extLst>
          </p:cNvPr>
          <p:cNvSpPr txBox="1">
            <a:spLocks/>
          </p:cNvSpPr>
          <p:nvPr/>
        </p:nvSpPr>
        <p:spPr>
          <a:xfrm>
            <a:off x="451587" y="1046569"/>
            <a:ext cx="11317399" cy="57246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LID4096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None/>
              <a:defRPr>
                <a:solidFill>
                  <a:srgbClr val="636466"/>
                </a:solidFill>
                <a:latin typeface="Oriflame Sans 2.0" panose="020B0502020204020303" pitchFamily="34" charset="0"/>
              </a:defRPr>
            </a:lvl1pPr>
            <a:lvl2pPr marL="501650" indent="-236538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2pPr>
            <a:lvl3pPr marL="717550" indent="-2159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3pPr>
            <a:lvl4pPr marL="944563" indent="-246063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4pPr>
            <a:lvl5pPr marL="1169988" indent="-225425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1600">
                <a:latin typeface="Oriflame Sans 2.0" panose="020B05020202040203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¿Qué rutinas de Novage+ están incluidas?</a:t>
            </a:r>
            <a:br>
              <a:rPr lang="en-SE" sz="1600" dirty="0"/>
            </a:br>
            <a:r>
              <a:rPr lang="es-MX" sz="1400" dirty="0"/>
              <a:t>Todas las rutinas de </a:t>
            </a:r>
            <a:r>
              <a:rPr lang="es-MX" sz="1400" b="1" dirty="0"/>
              <a:t>Novage+ </a:t>
            </a:r>
            <a:r>
              <a:rPr lang="es-MX" sz="1400" dirty="0"/>
              <a:t>están incluidas para la calificación.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¿Están incluidas las rutinas de Novage?</a:t>
            </a:r>
            <a:br>
              <a:rPr lang="en-SE" sz="1600" dirty="0"/>
            </a:br>
            <a:r>
              <a:rPr lang="es-MX" sz="1400" dirty="0"/>
              <a:t>Solo se incluyen las rutinas NovAge+. Se excluyen las rutinas de Novage como Time Restore y Novage Men.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¿Necesito hacer un pedido en el siguiente período de campaña para obtener mi rutina Novage+ gratis?</a:t>
            </a:r>
            <a:br>
              <a:rPr lang="en-SE" sz="1600" b="1" dirty="0"/>
            </a:br>
            <a:r>
              <a:rPr lang="es-MX" sz="1400" dirty="0"/>
              <a:t>Sí, debes realizar un pedido en la siguiente campaña para recibir tu rutina Novage+ gratis. Si no realizas un pedido en </a:t>
            </a:r>
            <a:r>
              <a:rPr lang="es-MX" sz="1400"/>
              <a:t>la siguiente campaña</a:t>
            </a:r>
            <a:r>
              <a:rPr lang="es-MX" sz="1400" dirty="0"/>
              <a:t>, perderás tu rutina gratuita de Novage+.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¿Cómo puedo reclamar mi rutina gratis de Novage+?</a:t>
            </a:r>
            <a:br>
              <a:rPr lang="en-SE" sz="1600" b="1" dirty="0"/>
            </a:br>
            <a:r>
              <a:rPr lang="es-MX" sz="1400" dirty="0"/>
              <a:t>Realiza un pedido en el siguiente período de la campaña y seleccione una rutina Novage+ gratis  en el paso de “ofertas para ti” en el proceso de pago.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¿Obtengo Puntos de Bonificación y Volumen de Negocio en la rutina gratuita?</a:t>
            </a:r>
            <a:br>
              <a:rPr lang="en-SE" sz="1600" dirty="0"/>
            </a:br>
            <a:r>
              <a:rPr lang="es-MX" sz="1400" dirty="0"/>
              <a:t>No, no hay Puntos de Bonificación ni Volumen de Negocio en la rutina gratuita.</a:t>
            </a:r>
          </a:p>
          <a:p>
            <a:pPr>
              <a:spcBef>
                <a:spcPts val="3000"/>
              </a:spcBef>
              <a:spcAft>
                <a:spcPts val="600"/>
              </a:spcAft>
            </a:pPr>
            <a:r>
              <a:rPr lang="es-MX" sz="1600" b="1" dirty="0"/>
              <a:t>¿Cómo afectarán las devoluciones de productos a mi calificación?</a:t>
            </a:r>
            <a:br>
              <a:rPr lang="en-SE" sz="1600" b="1" dirty="0"/>
            </a:br>
            <a:r>
              <a:rPr lang="es-MX" sz="1400" dirty="0"/>
              <a:t>Si se devuelve un producto y el número total de rutinas de Novage+ cae por debajo de 3 (o un múltiplo de 3), ya no calificarás para una rutina de Novage+ gratis en el siguiente período de campaña.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2414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riflame Design presentation">
  <a:themeElements>
    <a:clrScheme name="Oriflame O">
      <a:dk1>
        <a:srgbClr val="2C2424"/>
      </a:dk1>
      <a:lt1>
        <a:srgbClr val="FFFFFF"/>
      </a:lt1>
      <a:dk2>
        <a:srgbClr val="FF8071"/>
      </a:dk2>
      <a:lt2>
        <a:srgbClr val="9CDABC"/>
      </a:lt2>
      <a:accent1>
        <a:srgbClr val="80CDD0"/>
      </a:accent1>
      <a:accent2>
        <a:srgbClr val="00B7BD"/>
      </a:accent2>
      <a:accent3>
        <a:srgbClr val="CF578A"/>
      </a:accent3>
      <a:accent4>
        <a:srgbClr val="C800A1"/>
      </a:accent4>
      <a:accent5>
        <a:srgbClr val="2774AE"/>
      </a:accent5>
      <a:accent6>
        <a:srgbClr val="898CC3"/>
      </a:accent6>
      <a:hlink>
        <a:srgbClr val="242320"/>
      </a:hlink>
      <a:folHlink>
        <a:srgbClr val="2C242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5A917B2-7E9B-CE44-A85B-100D5B8AB5BC}" vid="{242B4010-6027-B54C-A2E6-A800CC5E39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466435-0ab8-4a8e-9b1d-eb4f9a516bc6">
      <UserInfo>
        <DisplayName>Jansson, Bjorn</DisplayName>
        <AccountId>32</AccountId>
        <AccountType/>
      </UserInfo>
    </SharedWithUsers>
    <lcf76f155ced4ddcb4097134ff3c332f xmlns="f3c2b918-90a7-46a2-90e0-39133145efd2">
      <Terms xmlns="http://schemas.microsoft.com/office/infopath/2007/PartnerControls"/>
    </lcf76f155ced4ddcb4097134ff3c332f>
    <TaxCatchAll xmlns="7b466435-0ab8-4a8e-9b1d-eb4f9a516b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A6DC924E1284080CE79C46101917E" ma:contentTypeVersion="14" ma:contentTypeDescription="Create a new document." ma:contentTypeScope="" ma:versionID="09daf226f769be103a1d00234dd84552">
  <xsd:schema xmlns:xsd="http://www.w3.org/2001/XMLSchema" xmlns:xs="http://www.w3.org/2001/XMLSchema" xmlns:p="http://schemas.microsoft.com/office/2006/metadata/properties" xmlns:ns2="f3c2b918-90a7-46a2-90e0-39133145efd2" xmlns:ns3="7b466435-0ab8-4a8e-9b1d-eb4f9a516bc6" targetNamespace="http://schemas.microsoft.com/office/2006/metadata/properties" ma:root="true" ma:fieldsID="c706cc431014a5cc731dc992cbbc4069" ns2:_="" ns3:_="">
    <xsd:import namespace="f3c2b918-90a7-46a2-90e0-39133145efd2"/>
    <xsd:import namespace="7b466435-0ab8-4a8e-9b1d-eb4f9a516b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2b918-90a7-46a2-90e0-39133145ef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ea1d95-7e64-4d37-8b19-3260a0a34b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66435-0ab8-4a8e-9b1d-eb4f9a516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e31cacb-0eb3-433e-83e5-de6b94f1b271}" ma:internalName="TaxCatchAll" ma:showField="CatchAllData" ma:web="7b466435-0ab8-4a8e-9b1d-eb4f9a516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A6DCC1-A3A0-4996-ADDD-B06DAEF40E88}">
  <ds:schemaRefs>
    <ds:schemaRef ds:uri="http://schemas.microsoft.com/office/2006/metadata/properties"/>
    <ds:schemaRef ds:uri="f3c2b918-90a7-46a2-90e0-39133145efd2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b466435-0ab8-4a8e-9b1d-eb4f9a516bc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4FD99E9-DFF9-4F22-B85C-17FC08D80F4B}">
  <ds:schemaRefs>
    <ds:schemaRef ds:uri="7b466435-0ab8-4a8e-9b1d-eb4f9a516bc6"/>
    <ds:schemaRef ds:uri="f3c2b918-90a7-46a2-90e0-39133145e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986F50-848F-4A58-A04C-633B63E395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842</Words>
  <Application>Microsoft Office PowerPoint</Application>
  <PresentationFormat>Panorámica</PresentationFormat>
  <Paragraphs>77</Paragraphs>
  <Slides>11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Yu Gothic Light</vt:lpstr>
      <vt:lpstr>Aptos</vt:lpstr>
      <vt:lpstr>Arial</vt:lpstr>
      <vt:lpstr>Calibri</vt:lpstr>
      <vt:lpstr>Oriflame Sans 2.0</vt:lpstr>
      <vt:lpstr>Oriflame Sans Print</vt:lpstr>
      <vt:lpstr>1_Oriflame Design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way for paying out President Director Cash Awards</dc:title>
  <dc:creator>Pronina, Anastasia</dc:creator>
  <cp:lastModifiedBy>Mendez, Stephanie</cp:lastModifiedBy>
  <cp:revision>10</cp:revision>
  <cp:lastPrinted>2024-06-14T07:18:45Z</cp:lastPrinted>
  <dcterms:created xsi:type="dcterms:W3CDTF">2019-03-19T13:06:24Z</dcterms:created>
  <dcterms:modified xsi:type="dcterms:W3CDTF">2024-11-28T21:49:57Z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iteId">
    <vt:lpwstr>e46bc88e-1a4b-44ff-a158-1b9f7eb4561e</vt:lpwstr>
  </property>
  <property fmtid="{D5CDD505-2E9C-101B-9397-08002B2CF9AE}" pid="4" name="MSIP_Label_b029aa55-c717-49c7-96ad-42e953bc7712_Owner">
    <vt:lpwstr>AnastasiaP@oriflame.com</vt:lpwstr>
  </property>
  <property fmtid="{D5CDD505-2E9C-101B-9397-08002B2CF9AE}" pid="5" name="MSIP_Label_b029aa55-c717-49c7-96ad-42e953bc7712_SetDate">
    <vt:lpwstr>2019-03-19T13:07:02.6298452Z</vt:lpwstr>
  </property>
  <property fmtid="{D5CDD505-2E9C-101B-9397-08002B2CF9AE}" pid="6" name="MSIP_Label_b029aa55-c717-49c7-96ad-42e953bc7712_Name">
    <vt:lpwstr>Internal</vt:lpwstr>
  </property>
  <property fmtid="{D5CDD505-2E9C-101B-9397-08002B2CF9AE}" pid="7" name="MSIP_Label_b029aa55-c717-49c7-96ad-42e953bc7712_Application">
    <vt:lpwstr>Microsoft Azure Information Protection</vt:lpwstr>
  </property>
  <property fmtid="{D5CDD505-2E9C-101B-9397-08002B2CF9AE}" pid="8" name="MSIP_Label_b029aa55-c717-49c7-96ad-42e953bc7712_Extended_MSFT_Method">
    <vt:lpwstr>Automatic</vt:lpwstr>
  </property>
  <property fmtid="{D5CDD505-2E9C-101B-9397-08002B2CF9AE}" pid="9" name="Sensitivity">
    <vt:lpwstr>Internal</vt:lpwstr>
  </property>
  <property fmtid="{D5CDD505-2E9C-101B-9397-08002B2CF9AE}" pid="10" name="ContentTypeId">
    <vt:lpwstr>0x010100607A6DC924E1284080CE79C46101917E</vt:lpwstr>
  </property>
  <property fmtid="{D5CDD505-2E9C-101B-9397-08002B2CF9AE}" pid="11" name="MediaServiceImageTags">
    <vt:lpwstr/>
  </property>
</Properties>
</file>